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81617101-1181-41B1-9121-F161C191210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Architecture</a:t>
            </a:r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pic>
        <p:nvPicPr>
          <p:cNvPr descr="" id="3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2103120"/>
            <a:ext cx="10080000" cy="3108960"/>
          </a:xfrm>
          <a:prstGeom prst="rect">
            <a:avLst/>
          </a:prstGeom>
        </p:spPr>
      </p:pic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Protocol</a:t>
            </a:r>
            <a:endParaRPr/>
          </a:p>
        </p:txBody>
      </p:sp>
      <p:sp>
        <p:nvSpPr>
          <p:cNvPr id="41" name="TextShape 2"/>
          <p:cNvSpPr txBox="1"/>
          <p:nvPr/>
        </p:nvSpPr>
        <p:spPr>
          <a:xfrm>
            <a:off x="504000" y="155916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● </a:t>
            </a:r>
            <a:r>
              <a:rPr lang="en-US"/>
              <a:t>Human readable → Not especially bandwidth efficient, but easy to debug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● </a:t>
            </a:r>
            <a:r>
              <a:rPr lang="en-US"/>
              <a:t>UTF-8 encoding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● </a:t>
            </a:r>
            <a:r>
              <a:rPr lang="en-US"/>
              <a:t>Server can reject client connections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Protocol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End of message token → null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Generally → Identifier,arg0, .. ,argn\0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Skip arg → Leave it empty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/>
              <a:t> </a:t>
            </a:r>
            <a:r>
              <a:rPr b="1" lang="en-US"/>
              <a:t>Client.send_message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MSG,ReceiverId,SenderId,QueueId,Priority,Context,Content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/>
              <a:t> </a:t>
            </a:r>
            <a:r>
              <a:rPr b="1" lang="en-US"/>
              <a:t>Server.respond_message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MSG,SenderId,Context,MessageId,Content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The life of a request</a:t>
            </a:r>
            <a:endParaRPr/>
          </a:p>
        </p:txBody>
      </p:sp>
      <p:pic>
        <p:nvPicPr>
          <p:cNvPr descr="" id="4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-360" y="2102760"/>
            <a:ext cx="10080000" cy="310896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