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482771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482771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482771bf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482771bf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09900" y="1269225"/>
            <a:ext cx="34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FELIX MUKUNGU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95700" y="1732425"/>
            <a:ext cx="18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Founder, The Core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08750" y="237165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Graphic Designer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3063" l="28290" r="21327" t="20506"/>
          <a:stretch/>
        </p:blipFill>
        <p:spPr>
          <a:xfrm>
            <a:off x="6503525" y="4091946"/>
            <a:ext cx="428625" cy="48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0736" l="38616" r="11804" t="28476"/>
          <a:stretch/>
        </p:blipFill>
        <p:spPr>
          <a:xfrm>
            <a:off x="4275850" y="4095600"/>
            <a:ext cx="39067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30715" l="26282" r="24946" t="18091"/>
          <a:stretch/>
        </p:blipFill>
        <p:spPr>
          <a:xfrm>
            <a:off x="938225" y="4102775"/>
            <a:ext cx="428625" cy="4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26255" l="20334" r="30020" t="22091"/>
          <a:stretch/>
        </p:blipFill>
        <p:spPr>
          <a:xfrm>
            <a:off x="3888973" y="4104191"/>
            <a:ext cx="428625" cy="44595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295425" y="4131875"/>
            <a:ext cx="13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MukunguFelix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52075" y="4127075"/>
            <a:ext cx="1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Felix Divoar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839725" y="4095600"/>
            <a:ext cx="11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felixdivoar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84950" y="203835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Bitcoin Eductor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