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A4439-1730-4E22-B245-49945DF2D5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CBAE6F7E-6FA8-4A76-83E6-E12B3FDF9795}">
      <dgm:prSet phldrT="[Texto]" custT="1"/>
      <dgm:spPr>
        <a:solidFill>
          <a:schemeClr val="accent2">
            <a:alpha val="90000"/>
          </a:schemeClr>
        </a:solidFill>
      </dgm:spPr>
      <dgm:t>
        <a:bodyPr/>
        <a:lstStyle/>
        <a:p>
          <a:pPr algn="ctr"/>
          <a:r>
            <a:rPr lang="es-419" sz="1800" dirty="0">
              <a:latin typeface="Arial" panose="020B0604020202020204" pitchFamily="34" charset="0"/>
              <a:cs typeface="Arial" panose="020B0604020202020204" pitchFamily="34" charset="0"/>
            </a:rPr>
            <a:t>Buscador de imágenes</a:t>
          </a:r>
        </a:p>
      </dgm:t>
    </dgm:pt>
    <dgm:pt modelId="{12079B8D-AE56-4213-8214-5A497056F6EA}" type="parTrans" cxnId="{B06DF3B0-E112-44BF-A157-714D5A8BBF36}">
      <dgm:prSet/>
      <dgm:spPr/>
      <dgm:t>
        <a:bodyPr/>
        <a:lstStyle/>
        <a:p>
          <a:endParaRPr lang="es-419"/>
        </a:p>
      </dgm:t>
    </dgm:pt>
    <dgm:pt modelId="{BE4E3229-438C-4FBB-A07F-EF2172AA1AD7}" type="sibTrans" cxnId="{B06DF3B0-E112-44BF-A157-714D5A8BBF36}">
      <dgm:prSet/>
      <dgm:spPr/>
      <dgm:t>
        <a:bodyPr/>
        <a:lstStyle/>
        <a:p>
          <a:endParaRPr lang="es-419"/>
        </a:p>
      </dgm:t>
    </dgm:pt>
    <dgm:pt modelId="{15BF705E-660C-486F-96F4-8C8FE1D8A7A6}">
      <dgm:prSet phldrT="[Texto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419" sz="1800" dirty="0">
              <a:latin typeface="Arial" panose="020B0604020202020204" pitchFamily="34" charset="0"/>
              <a:cs typeface="Arial" panose="020B0604020202020204" pitchFamily="34" charset="0"/>
            </a:rPr>
            <a:t>Crear</a:t>
          </a:r>
        </a:p>
      </dgm:t>
    </dgm:pt>
    <dgm:pt modelId="{CD567240-BE80-444D-94C5-712079B33F05}" type="parTrans" cxnId="{E05C676E-E8EC-460B-8F65-F24BF81CFE6D}">
      <dgm:prSet/>
      <dgm:spPr/>
      <dgm:t>
        <a:bodyPr/>
        <a:lstStyle/>
        <a:p>
          <a:endParaRPr lang="es-419"/>
        </a:p>
      </dgm:t>
    </dgm:pt>
    <dgm:pt modelId="{316C10B3-1FCC-4922-8CC0-32750C1D4B8C}" type="sibTrans" cxnId="{E05C676E-E8EC-460B-8F65-F24BF81CFE6D}">
      <dgm:prSet/>
      <dgm:spPr/>
      <dgm:t>
        <a:bodyPr/>
        <a:lstStyle/>
        <a:p>
          <a:endParaRPr lang="es-419"/>
        </a:p>
      </dgm:t>
    </dgm:pt>
    <dgm:pt modelId="{A37A7A78-87C6-4888-A9CA-8FD266DE77D6}">
      <dgm:prSet phldrT="[Texto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s-419" sz="1800" dirty="0">
              <a:latin typeface="Arial" panose="020B0604020202020204" pitchFamily="34" charset="0"/>
              <a:cs typeface="Arial" panose="020B0604020202020204" pitchFamily="34" charset="0"/>
            </a:rPr>
            <a:t>Personal Medico</a:t>
          </a:r>
        </a:p>
      </dgm:t>
    </dgm:pt>
    <dgm:pt modelId="{EFD9717D-91F3-423D-8BEC-86AB948CAAF4}" type="parTrans" cxnId="{BE5FE8C1-92B6-4FC1-869D-9A1D85564E2F}">
      <dgm:prSet/>
      <dgm:spPr/>
      <dgm:t>
        <a:bodyPr/>
        <a:lstStyle/>
        <a:p>
          <a:endParaRPr lang="es-419"/>
        </a:p>
      </dgm:t>
    </dgm:pt>
    <dgm:pt modelId="{064D777D-BA99-4B38-8DD3-E584759309AC}" type="sibTrans" cxnId="{BE5FE8C1-92B6-4FC1-869D-9A1D85564E2F}">
      <dgm:prSet/>
      <dgm:spPr/>
      <dgm:t>
        <a:bodyPr/>
        <a:lstStyle/>
        <a:p>
          <a:endParaRPr lang="es-419"/>
        </a:p>
      </dgm:t>
    </dgm:pt>
    <dgm:pt modelId="{233017F9-EBA4-4C73-99FF-64FC096EA7A3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Administrador Autorizado</a:t>
          </a:r>
        </a:p>
      </dgm:t>
    </dgm:pt>
    <dgm:pt modelId="{B0F2B486-EA41-49FF-A050-6A3F205DBE04}" type="parTrans" cxnId="{9106644F-9327-49B7-81E3-BF2D02258090}">
      <dgm:prSet/>
      <dgm:spPr/>
      <dgm:t>
        <a:bodyPr/>
        <a:lstStyle/>
        <a:p>
          <a:endParaRPr lang="es-419"/>
        </a:p>
      </dgm:t>
    </dgm:pt>
    <dgm:pt modelId="{C2076F91-8EB2-488D-B005-FE2D2379E3D7}" type="sibTrans" cxnId="{9106644F-9327-49B7-81E3-BF2D02258090}">
      <dgm:prSet/>
      <dgm:spPr/>
      <dgm:t>
        <a:bodyPr/>
        <a:lstStyle/>
        <a:p>
          <a:endParaRPr lang="es-419"/>
        </a:p>
      </dgm:t>
    </dgm:pt>
    <dgm:pt modelId="{0F6DE062-645E-4859-BCB6-4C0C38D1621C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Consultar</a:t>
          </a:r>
        </a:p>
      </dgm:t>
    </dgm:pt>
    <dgm:pt modelId="{127530F1-5569-4345-9B9B-2EB8D21EFBB2}" type="parTrans" cxnId="{EEE79662-10AD-4E4B-97F6-9CD30D8D72CA}">
      <dgm:prSet/>
      <dgm:spPr/>
      <dgm:t>
        <a:bodyPr/>
        <a:lstStyle/>
        <a:p>
          <a:endParaRPr lang="es-419"/>
        </a:p>
      </dgm:t>
    </dgm:pt>
    <dgm:pt modelId="{0A747C23-BC3D-46A6-A218-4746F903AE6E}" type="sibTrans" cxnId="{EEE79662-10AD-4E4B-97F6-9CD30D8D72CA}">
      <dgm:prSet/>
      <dgm:spPr/>
      <dgm:t>
        <a:bodyPr/>
        <a:lstStyle/>
        <a:p>
          <a:endParaRPr lang="es-419"/>
        </a:p>
      </dgm:t>
    </dgm:pt>
    <dgm:pt modelId="{16CC7B63-1D70-4B0C-964B-2BBC35561B40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Actualizar</a:t>
          </a:r>
        </a:p>
      </dgm:t>
    </dgm:pt>
    <dgm:pt modelId="{3204F531-39B9-46C2-8F88-A9F7D16174AE}" type="parTrans" cxnId="{4A34FC31-57C1-44C6-A1B4-954F0A1385FF}">
      <dgm:prSet/>
      <dgm:spPr/>
      <dgm:t>
        <a:bodyPr/>
        <a:lstStyle/>
        <a:p>
          <a:endParaRPr lang="es-419"/>
        </a:p>
      </dgm:t>
    </dgm:pt>
    <dgm:pt modelId="{9A1C95F6-285B-4D6E-9D23-D888D6525B91}" type="sibTrans" cxnId="{4A34FC31-57C1-44C6-A1B4-954F0A1385FF}">
      <dgm:prSet/>
      <dgm:spPr/>
      <dgm:t>
        <a:bodyPr/>
        <a:lstStyle/>
        <a:p>
          <a:endParaRPr lang="es-419"/>
        </a:p>
      </dgm:t>
    </dgm:pt>
    <dgm:pt modelId="{A3B5AD87-8ACE-44CB-9392-4A99125E86B5}">
      <dgm:prSet phldrT="[Texto]" custT="1"/>
      <dgm:spPr/>
      <dgm:t>
        <a:bodyPr/>
        <a:lstStyle/>
        <a:p>
          <a:r>
            <a:rPr lang="es-419" sz="1800" dirty="0">
              <a:latin typeface="Arial" panose="020B0604020202020204" pitchFamily="34" charset="0"/>
              <a:cs typeface="Arial" panose="020B0604020202020204" pitchFamily="34" charset="0"/>
            </a:rPr>
            <a:t>Información</a:t>
          </a:r>
        </a:p>
      </dgm:t>
    </dgm:pt>
    <dgm:pt modelId="{F4A44B88-A3D5-4454-BE24-88BFBB954CA0}" type="parTrans" cxnId="{2DF74364-6324-4FB9-8B29-11D7DF4BBBD3}">
      <dgm:prSet/>
      <dgm:spPr/>
      <dgm:t>
        <a:bodyPr/>
        <a:lstStyle/>
        <a:p>
          <a:endParaRPr lang="es-419"/>
        </a:p>
      </dgm:t>
    </dgm:pt>
    <dgm:pt modelId="{8200F1D9-AC89-46EB-8F2A-E619292F6B18}" type="sibTrans" cxnId="{2DF74364-6324-4FB9-8B29-11D7DF4BBBD3}">
      <dgm:prSet/>
      <dgm:spPr/>
      <dgm:t>
        <a:bodyPr/>
        <a:lstStyle/>
        <a:p>
          <a:endParaRPr lang="es-419"/>
        </a:p>
      </dgm:t>
    </dgm:pt>
    <dgm:pt modelId="{0F45C9CF-5C59-4493-94C7-DC75CB730C18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Público</a:t>
          </a:r>
        </a:p>
      </dgm:t>
    </dgm:pt>
    <dgm:pt modelId="{FB6E8D69-5E91-4702-9081-28000FA96865}" type="parTrans" cxnId="{2D467B7A-1BEF-46E7-B366-B3E2A372DE3B}">
      <dgm:prSet/>
      <dgm:spPr/>
      <dgm:t>
        <a:bodyPr/>
        <a:lstStyle/>
        <a:p>
          <a:endParaRPr lang="es-419"/>
        </a:p>
      </dgm:t>
    </dgm:pt>
    <dgm:pt modelId="{6FDB34E2-82D0-4C71-91B5-0E91A58D6D6C}" type="sibTrans" cxnId="{2D467B7A-1BEF-46E7-B366-B3E2A372DE3B}">
      <dgm:prSet/>
      <dgm:spPr/>
      <dgm:t>
        <a:bodyPr/>
        <a:lstStyle/>
        <a:p>
          <a:endParaRPr lang="es-419"/>
        </a:p>
      </dgm:t>
    </dgm:pt>
    <dgm:pt modelId="{1C90991E-E53B-47C8-9EDA-39F74B783A05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Personal</a:t>
          </a:r>
          <a:r>
            <a:rPr lang="es-419" sz="1800" kern="1200" dirty="0">
              <a:latin typeface="Arial" panose="020B0604020202020204" pitchFamily="34" charset="0"/>
              <a:cs typeface="Arial" panose="020B0604020202020204" pitchFamily="34" charset="0"/>
            </a:rPr>
            <a:t> Médico</a:t>
          </a:r>
        </a:p>
      </dgm:t>
    </dgm:pt>
    <dgm:pt modelId="{B41F030B-254E-4257-B631-B65974343962}" type="parTrans" cxnId="{F42C1DD5-F012-41B7-B11F-75FDAC051343}">
      <dgm:prSet/>
      <dgm:spPr/>
      <dgm:t>
        <a:bodyPr/>
        <a:lstStyle/>
        <a:p>
          <a:endParaRPr lang="es-419"/>
        </a:p>
      </dgm:t>
    </dgm:pt>
    <dgm:pt modelId="{B109D7C8-62B7-4327-B157-403D0509ED6D}" type="sibTrans" cxnId="{F42C1DD5-F012-41B7-B11F-75FDAC051343}">
      <dgm:prSet/>
      <dgm:spPr/>
      <dgm:t>
        <a:bodyPr/>
        <a:lstStyle/>
        <a:p>
          <a:endParaRPr lang="es-419"/>
        </a:p>
      </dgm:t>
    </dgm:pt>
    <dgm:pt modelId="{69E56738-9CC8-48E2-AB77-89E583B2D8AD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Personal Médico</a:t>
          </a:r>
        </a:p>
      </dgm:t>
    </dgm:pt>
    <dgm:pt modelId="{131A7AF7-8961-4789-923D-60DB980031BC}" type="parTrans" cxnId="{15883EF7-319A-41CA-841A-8A89F50D97EE}">
      <dgm:prSet/>
      <dgm:spPr/>
      <dgm:t>
        <a:bodyPr/>
        <a:lstStyle/>
        <a:p>
          <a:endParaRPr lang="es-419"/>
        </a:p>
      </dgm:t>
    </dgm:pt>
    <dgm:pt modelId="{62142D14-6D61-4203-BEBD-C50F8A3C7E16}" type="sibTrans" cxnId="{15883EF7-319A-41CA-841A-8A89F50D97EE}">
      <dgm:prSet/>
      <dgm:spPr/>
      <dgm:t>
        <a:bodyPr/>
        <a:lstStyle/>
        <a:p>
          <a:endParaRPr lang="es-419"/>
        </a:p>
      </dgm:t>
    </dgm:pt>
    <dgm:pt modelId="{AD79F494-3A99-494B-BD16-75F790B35BB6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Eliminar</a:t>
          </a:r>
        </a:p>
      </dgm:t>
    </dgm:pt>
    <dgm:pt modelId="{90A99347-82F8-483D-AC43-1A75D97CC408}" type="sibTrans" cxnId="{746E39E4-0340-434D-9398-58FE04A42F09}">
      <dgm:prSet/>
      <dgm:spPr/>
      <dgm:t>
        <a:bodyPr/>
        <a:lstStyle/>
        <a:p>
          <a:endParaRPr lang="es-419"/>
        </a:p>
      </dgm:t>
    </dgm:pt>
    <dgm:pt modelId="{7CE876BB-CC47-49A7-9777-45F6FA41742B}" type="parTrans" cxnId="{746E39E4-0340-434D-9398-58FE04A42F09}">
      <dgm:prSet/>
      <dgm:spPr/>
      <dgm:t>
        <a:bodyPr/>
        <a:lstStyle/>
        <a:p>
          <a:endParaRPr lang="es-419"/>
        </a:p>
      </dgm:t>
    </dgm:pt>
    <dgm:pt modelId="{685FB948-B41E-49CB-820B-E497F7558F6A}" type="pres">
      <dgm:prSet presAssocID="{0ADA4439-1730-4E22-B245-49945DF2D5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A07908-F7B5-455E-B5CE-1BB2ED7FD423}" type="pres">
      <dgm:prSet presAssocID="{CBAE6F7E-6FA8-4A76-83E6-E12B3FDF9795}" presName="hierRoot1" presStyleCnt="0"/>
      <dgm:spPr/>
    </dgm:pt>
    <dgm:pt modelId="{0F4A21EC-CBD6-4DC5-91E4-DE28B44E7D1B}" type="pres">
      <dgm:prSet presAssocID="{CBAE6F7E-6FA8-4A76-83E6-E12B3FDF9795}" presName="composite" presStyleCnt="0"/>
      <dgm:spPr/>
    </dgm:pt>
    <dgm:pt modelId="{1E1265D4-CA50-4218-82A5-C124199B6B9F}" type="pres">
      <dgm:prSet presAssocID="{CBAE6F7E-6FA8-4A76-83E6-E12B3FDF9795}" presName="background" presStyleLbl="node0" presStyleIdx="0" presStyleCnt="1"/>
      <dgm:spPr/>
    </dgm:pt>
    <dgm:pt modelId="{8317A929-9239-4568-802E-9F2C273BEF04}" type="pres">
      <dgm:prSet presAssocID="{CBAE6F7E-6FA8-4A76-83E6-E12B3FDF9795}" presName="text" presStyleLbl="fgAcc0" presStyleIdx="0" presStyleCnt="1" custLinFactNeighborX="4691" custLinFactNeighborY="-7387">
        <dgm:presLayoutVars>
          <dgm:chPref val="3"/>
        </dgm:presLayoutVars>
      </dgm:prSet>
      <dgm:spPr/>
    </dgm:pt>
    <dgm:pt modelId="{802BF12A-70E6-4C1F-96FD-B110617DCF6D}" type="pres">
      <dgm:prSet presAssocID="{CBAE6F7E-6FA8-4A76-83E6-E12B3FDF9795}" presName="hierChild2" presStyleCnt="0"/>
      <dgm:spPr/>
    </dgm:pt>
    <dgm:pt modelId="{709A7CC3-1B28-4FD2-8CC6-6FCBC368E821}" type="pres">
      <dgm:prSet presAssocID="{F4A44B88-A3D5-4454-BE24-88BFBB954CA0}" presName="Name10" presStyleLbl="parChTrans1D2" presStyleIdx="0" presStyleCnt="1"/>
      <dgm:spPr/>
    </dgm:pt>
    <dgm:pt modelId="{E455DF8A-CA2F-482C-BD3E-754818267E29}" type="pres">
      <dgm:prSet presAssocID="{A3B5AD87-8ACE-44CB-9392-4A99125E86B5}" presName="hierRoot2" presStyleCnt="0"/>
      <dgm:spPr/>
    </dgm:pt>
    <dgm:pt modelId="{B3971C8C-08FB-4E0E-8E1E-A9F34A4A36A9}" type="pres">
      <dgm:prSet presAssocID="{A3B5AD87-8ACE-44CB-9392-4A99125E86B5}" presName="composite2" presStyleCnt="0"/>
      <dgm:spPr/>
    </dgm:pt>
    <dgm:pt modelId="{429762AB-58F7-4000-A4B7-8CBE1D99A696}" type="pres">
      <dgm:prSet presAssocID="{A3B5AD87-8ACE-44CB-9392-4A99125E86B5}" presName="background2" presStyleLbl="node2" presStyleIdx="0" presStyleCnt="1"/>
      <dgm:spPr/>
    </dgm:pt>
    <dgm:pt modelId="{DA2A5A76-F4A2-4769-BFF9-1FC1BE73FF7A}" type="pres">
      <dgm:prSet presAssocID="{A3B5AD87-8ACE-44CB-9392-4A99125E86B5}" presName="text2" presStyleLbl="fgAcc2" presStyleIdx="0" presStyleCnt="1" custLinFactNeighborX="4691" custLinFactNeighborY="-7387">
        <dgm:presLayoutVars>
          <dgm:chPref val="3"/>
        </dgm:presLayoutVars>
      </dgm:prSet>
      <dgm:spPr/>
    </dgm:pt>
    <dgm:pt modelId="{EE5355C7-6E26-4A73-A893-777826583E99}" type="pres">
      <dgm:prSet presAssocID="{A3B5AD87-8ACE-44CB-9392-4A99125E86B5}" presName="hierChild3" presStyleCnt="0"/>
      <dgm:spPr/>
    </dgm:pt>
    <dgm:pt modelId="{1B5349C9-69CC-4B45-9D58-CD3FC117676B}" type="pres">
      <dgm:prSet presAssocID="{CD567240-BE80-444D-94C5-712079B33F05}" presName="Name17" presStyleLbl="parChTrans1D3" presStyleIdx="0" presStyleCnt="4"/>
      <dgm:spPr/>
    </dgm:pt>
    <dgm:pt modelId="{4129A23D-F315-4A22-9206-451121BD9D7E}" type="pres">
      <dgm:prSet presAssocID="{15BF705E-660C-486F-96F4-8C8FE1D8A7A6}" presName="hierRoot3" presStyleCnt="0"/>
      <dgm:spPr/>
    </dgm:pt>
    <dgm:pt modelId="{69AB78C2-98AF-4623-B1C5-80FCEB926167}" type="pres">
      <dgm:prSet presAssocID="{15BF705E-660C-486F-96F4-8C8FE1D8A7A6}" presName="composite3" presStyleCnt="0"/>
      <dgm:spPr/>
    </dgm:pt>
    <dgm:pt modelId="{3B7AAC33-3ACF-4338-9E5C-305740EA3457}" type="pres">
      <dgm:prSet presAssocID="{15BF705E-660C-486F-96F4-8C8FE1D8A7A6}" presName="background3" presStyleLbl="node3" presStyleIdx="0" presStyleCnt="4"/>
      <dgm:spPr/>
    </dgm:pt>
    <dgm:pt modelId="{7CE4429B-F473-4E09-A96D-B8F0596DD1C3}" type="pres">
      <dgm:prSet presAssocID="{15BF705E-660C-486F-96F4-8C8FE1D8A7A6}" presName="text3" presStyleLbl="fgAcc3" presStyleIdx="0" presStyleCnt="4" custLinFactNeighborX="4691" custLinFactNeighborY="-7387">
        <dgm:presLayoutVars>
          <dgm:chPref val="3"/>
        </dgm:presLayoutVars>
      </dgm:prSet>
      <dgm:spPr/>
    </dgm:pt>
    <dgm:pt modelId="{2DEDC2C5-85EF-4783-85C4-67DF948311E9}" type="pres">
      <dgm:prSet presAssocID="{15BF705E-660C-486F-96F4-8C8FE1D8A7A6}" presName="hierChild4" presStyleCnt="0"/>
      <dgm:spPr/>
    </dgm:pt>
    <dgm:pt modelId="{7DFB1DB1-8566-4847-8018-6110C05BFC3A}" type="pres">
      <dgm:prSet presAssocID="{EFD9717D-91F3-423D-8BEC-86AB948CAAF4}" presName="Name23" presStyleLbl="parChTrans1D4" presStyleIdx="0" presStyleCnt="5"/>
      <dgm:spPr/>
    </dgm:pt>
    <dgm:pt modelId="{B70664EA-8BA3-4B32-B2C7-C84BEBA9A4C0}" type="pres">
      <dgm:prSet presAssocID="{A37A7A78-87C6-4888-A9CA-8FD266DE77D6}" presName="hierRoot4" presStyleCnt="0"/>
      <dgm:spPr/>
    </dgm:pt>
    <dgm:pt modelId="{8F6D0937-53DE-43DE-86D7-7390312CBA1C}" type="pres">
      <dgm:prSet presAssocID="{A37A7A78-87C6-4888-A9CA-8FD266DE77D6}" presName="composite4" presStyleCnt="0"/>
      <dgm:spPr/>
    </dgm:pt>
    <dgm:pt modelId="{7DDFB7F9-0587-4B51-8453-8D79E77D162E}" type="pres">
      <dgm:prSet presAssocID="{A37A7A78-87C6-4888-A9CA-8FD266DE77D6}" presName="background4" presStyleLbl="node4" presStyleIdx="0" presStyleCnt="5"/>
      <dgm:spPr/>
    </dgm:pt>
    <dgm:pt modelId="{B5C6FCE3-1834-413B-B6BD-44F089A33736}" type="pres">
      <dgm:prSet presAssocID="{A37A7A78-87C6-4888-A9CA-8FD266DE77D6}" presName="text4" presStyleLbl="fgAcc4" presStyleIdx="0" presStyleCnt="5" custLinFactNeighborX="4691" custLinFactNeighborY="-7387">
        <dgm:presLayoutVars>
          <dgm:chPref val="3"/>
        </dgm:presLayoutVars>
      </dgm:prSet>
      <dgm:spPr/>
    </dgm:pt>
    <dgm:pt modelId="{52054D0C-27DF-48E6-BC64-6CEBE87661E2}" type="pres">
      <dgm:prSet presAssocID="{A37A7A78-87C6-4888-A9CA-8FD266DE77D6}" presName="hierChild5" presStyleCnt="0"/>
      <dgm:spPr/>
    </dgm:pt>
    <dgm:pt modelId="{2A14835F-D537-4DA7-A47A-A436E4D1BBAB}" type="pres">
      <dgm:prSet presAssocID="{7CE876BB-CC47-49A7-9777-45F6FA41742B}" presName="Name17" presStyleLbl="parChTrans1D3" presStyleIdx="1" presStyleCnt="4"/>
      <dgm:spPr/>
    </dgm:pt>
    <dgm:pt modelId="{675B95E3-58F3-47A9-83D1-6BAE484EC153}" type="pres">
      <dgm:prSet presAssocID="{AD79F494-3A99-494B-BD16-75F790B35BB6}" presName="hierRoot3" presStyleCnt="0"/>
      <dgm:spPr/>
    </dgm:pt>
    <dgm:pt modelId="{18D437F5-31DA-4587-9AAD-021392C19C38}" type="pres">
      <dgm:prSet presAssocID="{AD79F494-3A99-494B-BD16-75F790B35BB6}" presName="composite3" presStyleCnt="0"/>
      <dgm:spPr/>
    </dgm:pt>
    <dgm:pt modelId="{6CA5E21F-C1F2-4A78-93A5-A5F9D7B56A06}" type="pres">
      <dgm:prSet presAssocID="{AD79F494-3A99-494B-BD16-75F790B35BB6}" presName="background3" presStyleLbl="node3" presStyleIdx="1" presStyleCnt="4"/>
      <dgm:spPr/>
    </dgm:pt>
    <dgm:pt modelId="{07BF6879-1649-4870-AA6B-0B84418054F6}" type="pres">
      <dgm:prSet presAssocID="{AD79F494-3A99-494B-BD16-75F790B35BB6}" presName="text3" presStyleLbl="fgAcc3" presStyleIdx="1" presStyleCnt="4" custLinFactNeighborX="4691" custLinFactNeighborY="-7387">
        <dgm:presLayoutVars>
          <dgm:chPref val="3"/>
        </dgm:presLayoutVars>
      </dgm:prSet>
      <dgm:spPr>
        <a:xfrm>
          <a:off x="2897970" y="3319303"/>
          <a:ext cx="1695187" cy="1076443"/>
        </a:xfrm>
        <a:prstGeom prst="roundRect">
          <a:avLst>
            <a:gd name="adj" fmla="val 10000"/>
          </a:avLst>
        </a:prstGeom>
      </dgm:spPr>
    </dgm:pt>
    <dgm:pt modelId="{7A6B23EF-4271-4E3C-8DA2-D7CB156C4E77}" type="pres">
      <dgm:prSet presAssocID="{AD79F494-3A99-494B-BD16-75F790B35BB6}" presName="hierChild4" presStyleCnt="0"/>
      <dgm:spPr/>
    </dgm:pt>
    <dgm:pt modelId="{E77D0506-7258-45FC-852E-CF2A3C98FE3B}" type="pres">
      <dgm:prSet presAssocID="{B0F2B486-EA41-49FF-A050-6A3F205DBE04}" presName="Name23" presStyleLbl="parChTrans1D4" presStyleIdx="1" presStyleCnt="5"/>
      <dgm:spPr/>
    </dgm:pt>
    <dgm:pt modelId="{9CC56614-8443-44DD-9A44-C6834C066D15}" type="pres">
      <dgm:prSet presAssocID="{233017F9-EBA4-4C73-99FF-64FC096EA7A3}" presName="hierRoot4" presStyleCnt="0"/>
      <dgm:spPr/>
    </dgm:pt>
    <dgm:pt modelId="{19901309-1C6C-44EE-9B88-D154C67A3809}" type="pres">
      <dgm:prSet presAssocID="{233017F9-EBA4-4C73-99FF-64FC096EA7A3}" presName="composite4" presStyleCnt="0"/>
      <dgm:spPr/>
    </dgm:pt>
    <dgm:pt modelId="{BF7A0B09-45AD-4E0F-8E0B-BDDB90807456}" type="pres">
      <dgm:prSet presAssocID="{233017F9-EBA4-4C73-99FF-64FC096EA7A3}" presName="background4" presStyleLbl="node4" presStyleIdx="1" presStyleCnt="5"/>
      <dgm:spPr/>
    </dgm:pt>
    <dgm:pt modelId="{5E3899CA-78CF-4943-B048-7C145D09AFBE}" type="pres">
      <dgm:prSet presAssocID="{233017F9-EBA4-4C73-99FF-64FC096EA7A3}" presName="text4" presStyleLbl="fgAcc4" presStyleIdx="1" presStyleCnt="5" custLinFactNeighborX="4691" custLinFactNeighborY="-7387">
        <dgm:presLayoutVars>
          <dgm:chPref val="3"/>
        </dgm:presLayoutVars>
      </dgm:prSet>
      <dgm:spPr>
        <a:xfrm>
          <a:off x="2897970" y="4888763"/>
          <a:ext cx="1695187" cy="1076443"/>
        </a:xfrm>
        <a:prstGeom prst="roundRect">
          <a:avLst>
            <a:gd name="adj" fmla="val 10000"/>
          </a:avLst>
        </a:prstGeom>
      </dgm:spPr>
    </dgm:pt>
    <dgm:pt modelId="{4A8AC5E5-2B2F-420C-B144-6E84C82D530D}" type="pres">
      <dgm:prSet presAssocID="{233017F9-EBA4-4C73-99FF-64FC096EA7A3}" presName="hierChild5" presStyleCnt="0"/>
      <dgm:spPr/>
    </dgm:pt>
    <dgm:pt modelId="{B2BAF8B2-6941-4884-BCB5-9AA2D847760E}" type="pres">
      <dgm:prSet presAssocID="{127530F1-5569-4345-9B9B-2EB8D21EFBB2}" presName="Name17" presStyleLbl="parChTrans1D3" presStyleIdx="2" presStyleCnt="4"/>
      <dgm:spPr/>
    </dgm:pt>
    <dgm:pt modelId="{8ED7061A-43BE-4F33-87C1-5BAB0B618529}" type="pres">
      <dgm:prSet presAssocID="{0F6DE062-645E-4859-BCB6-4C0C38D1621C}" presName="hierRoot3" presStyleCnt="0"/>
      <dgm:spPr/>
    </dgm:pt>
    <dgm:pt modelId="{BECF8918-9378-4DBB-AD3A-879F8DFF27BE}" type="pres">
      <dgm:prSet presAssocID="{0F6DE062-645E-4859-BCB6-4C0C38D1621C}" presName="composite3" presStyleCnt="0"/>
      <dgm:spPr/>
    </dgm:pt>
    <dgm:pt modelId="{48448A81-823D-48C8-A458-7CFFEF78D086}" type="pres">
      <dgm:prSet presAssocID="{0F6DE062-645E-4859-BCB6-4C0C38D1621C}" presName="background3" presStyleLbl="node3" presStyleIdx="2" presStyleCnt="4"/>
      <dgm:spPr/>
    </dgm:pt>
    <dgm:pt modelId="{EEC03EAE-C08B-4BCF-812D-FD3F16F6E284}" type="pres">
      <dgm:prSet presAssocID="{0F6DE062-645E-4859-BCB6-4C0C38D1621C}" presName="text3" presStyleLbl="fgAcc3" presStyleIdx="2" presStyleCnt="4" custLinFactNeighborX="4691" custLinFactNeighborY="-7387">
        <dgm:presLayoutVars>
          <dgm:chPref val="3"/>
        </dgm:presLayoutVars>
      </dgm:prSet>
      <dgm:spPr>
        <a:xfrm>
          <a:off x="6005813" y="3319303"/>
          <a:ext cx="1695187" cy="1076443"/>
        </a:xfrm>
        <a:prstGeom prst="roundRect">
          <a:avLst>
            <a:gd name="adj" fmla="val 10000"/>
          </a:avLst>
        </a:prstGeom>
      </dgm:spPr>
    </dgm:pt>
    <dgm:pt modelId="{71EF01E1-9D93-41E9-B226-B2F1E340EE2A}" type="pres">
      <dgm:prSet presAssocID="{0F6DE062-645E-4859-BCB6-4C0C38D1621C}" presName="hierChild4" presStyleCnt="0"/>
      <dgm:spPr/>
    </dgm:pt>
    <dgm:pt modelId="{DFDCCEC3-4551-478A-A5CE-03EF9E841C9E}" type="pres">
      <dgm:prSet presAssocID="{FB6E8D69-5E91-4702-9081-28000FA96865}" presName="Name23" presStyleLbl="parChTrans1D4" presStyleIdx="2" presStyleCnt="5"/>
      <dgm:spPr/>
    </dgm:pt>
    <dgm:pt modelId="{E157665D-3A4C-4C1E-8D29-12CDC3AB05C8}" type="pres">
      <dgm:prSet presAssocID="{0F45C9CF-5C59-4493-94C7-DC75CB730C18}" presName="hierRoot4" presStyleCnt="0"/>
      <dgm:spPr/>
    </dgm:pt>
    <dgm:pt modelId="{84DF80D4-1FC4-4DAD-8AD4-B7E293D91D90}" type="pres">
      <dgm:prSet presAssocID="{0F45C9CF-5C59-4493-94C7-DC75CB730C18}" presName="composite4" presStyleCnt="0"/>
      <dgm:spPr/>
    </dgm:pt>
    <dgm:pt modelId="{55300932-CD02-4C05-A82E-C63AFF16E1DF}" type="pres">
      <dgm:prSet presAssocID="{0F45C9CF-5C59-4493-94C7-DC75CB730C18}" presName="background4" presStyleLbl="node4" presStyleIdx="2" presStyleCnt="5"/>
      <dgm:spPr/>
    </dgm:pt>
    <dgm:pt modelId="{A3909E3E-3183-43E5-B870-622D5BBDB2B6}" type="pres">
      <dgm:prSet presAssocID="{0F45C9CF-5C59-4493-94C7-DC75CB730C18}" presName="text4" presStyleLbl="fgAcc4" presStyleIdx="2" presStyleCnt="5">
        <dgm:presLayoutVars>
          <dgm:chPref val="3"/>
        </dgm:presLayoutVars>
      </dgm:prSet>
      <dgm:spPr>
        <a:xfrm>
          <a:off x="4969866" y="4888763"/>
          <a:ext cx="1695187" cy="1076443"/>
        </a:xfrm>
        <a:prstGeom prst="roundRect">
          <a:avLst>
            <a:gd name="adj" fmla="val 10000"/>
          </a:avLst>
        </a:prstGeom>
      </dgm:spPr>
    </dgm:pt>
    <dgm:pt modelId="{EB359E2D-DC50-419F-A461-0F92CEEE9636}" type="pres">
      <dgm:prSet presAssocID="{0F45C9CF-5C59-4493-94C7-DC75CB730C18}" presName="hierChild5" presStyleCnt="0"/>
      <dgm:spPr/>
    </dgm:pt>
    <dgm:pt modelId="{C6E78E3D-CF29-47B1-BA7C-5A8184024156}" type="pres">
      <dgm:prSet presAssocID="{B41F030B-254E-4257-B631-B65974343962}" presName="Name23" presStyleLbl="parChTrans1D4" presStyleIdx="3" presStyleCnt="5"/>
      <dgm:spPr/>
    </dgm:pt>
    <dgm:pt modelId="{5FE3B57A-6830-459D-8E41-55098CA6FAF1}" type="pres">
      <dgm:prSet presAssocID="{1C90991E-E53B-47C8-9EDA-39F74B783A05}" presName="hierRoot4" presStyleCnt="0"/>
      <dgm:spPr/>
    </dgm:pt>
    <dgm:pt modelId="{8B3D2297-49AF-4DCA-B667-530BC7227C2F}" type="pres">
      <dgm:prSet presAssocID="{1C90991E-E53B-47C8-9EDA-39F74B783A05}" presName="composite4" presStyleCnt="0"/>
      <dgm:spPr/>
    </dgm:pt>
    <dgm:pt modelId="{0393086D-8A2A-4A43-9BA9-B3FBBA098624}" type="pres">
      <dgm:prSet presAssocID="{1C90991E-E53B-47C8-9EDA-39F74B783A05}" presName="background4" presStyleLbl="node4" presStyleIdx="3" presStyleCnt="5"/>
      <dgm:spPr/>
    </dgm:pt>
    <dgm:pt modelId="{E93E8997-DD6C-4D1C-A484-D7C7E3EEFA84}" type="pres">
      <dgm:prSet presAssocID="{1C90991E-E53B-47C8-9EDA-39F74B783A05}" presName="text4" presStyleLbl="fgAcc4" presStyleIdx="3" presStyleCnt="5">
        <dgm:presLayoutVars>
          <dgm:chPref val="3"/>
        </dgm:presLayoutVars>
      </dgm:prSet>
      <dgm:spPr>
        <a:xfrm>
          <a:off x="7041761" y="4888763"/>
          <a:ext cx="1695187" cy="1076443"/>
        </a:xfrm>
        <a:prstGeom prst="roundRect">
          <a:avLst>
            <a:gd name="adj" fmla="val 10000"/>
          </a:avLst>
        </a:prstGeom>
      </dgm:spPr>
    </dgm:pt>
    <dgm:pt modelId="{BE418945-B05B-418A-934F-C5A5BA8705AA}" type="pres">
      <dgm:prSet presAssocID="{1C90991E-E53B-47C8-9EDA-39F74B783A05}" presName="hierChild5" presStyleCnt="0"/>
      <dgm:spPr/>
    </dgm:pt>
    <dgm:pt modelId="{151FA59C-3466-4AF7-A8DE-AA1F43EA2CAE}" type="pres">
      <dgm:prSet presAssocID="{3204F531-39B9-46C2-8F88-A9F7D16174AE}" presName="Name17" presStyleLbl="parChTrans1D3" presStyleIdx="3" presStyleCnt="4"/>
      <dgm:spPr/>
    </dgm:pt>
    <dgm:pt modelId="{B52A895A-E43C-453C-B729-B63A044F8EE4}" type="pres">
      <dgm:prSet presAssocID="{16CC7B63-1D70-4B0C-964B-2BBC35561B40}" presName="hierRoot3" presStyleCnt="0"/>
      <dgm:spPr/>
    </dgm:pt>
    <dgm:pt modelId="{64E9688F-3817-4B20-8B29-3EEAD8DEC009}" type="pres">
      <dgm:prSet presAssocID="{16CC7B63-1D70-4B0C-964B-2BBC35561B40}" presName="composite3" presStyleCnt="0"/>
      <dgm:spPr/>
    </dgm:pt>
    <dgm:pt modelId="{DC1C37DF-27E4-4D89-97E2-B1A0F83E3096}" type="pres">
      <dgm:prSet presAssocID="{16CC7B63-1D70-4B0C-964B-2BBC35561B40}" presName="background3" presStyleLbl="node3" presStyleIdx="3" presStyleCnt="4"/>
      <dgm:spPr/>
    </dgm:pt>
    <dgm:pt modelId="{CD2B1206-D599-47DE-876D-146E737970C6}" type="pres">
      <dgm:prSet presAssocID="{16CC7B63-1D70-4B0C-964B-2BBC35561B40}" presName="text3" presStyleLbl="fgAcc3" presStyleIdx="3" presStyleCnt="4">
        <dgm:presLayoutVars>
          <dgm:chPref val="3"/>
        </dgm:presLayoutVars>
      </dgm:prSet>
      <dgm:spPr>
        <a:xfrm>
          <a:off x="9113656" y="3319303"/>
          <a:ext cx="1695187" cy="1076443"/>
        </a:xfrm>
        <a:prstGeom prst="roundRect">
          <a:avLst>
            <a:gd name="adj" fmla="val 10000"/>
          </a:avLst>
        </a:prstGeom>
      </dgm:spPr>
    </dgm:pt>
    <dgm:pt modelId="{F754B95E-4CCB-4343-B8DF-FF8012BD2A75}" type="pres">
      <dgm:prSet presAssocID="{16CC7B63-1D70-4B0C-964B-2BBC35561B40}" presName="hierChild4" presStyleCnt="0"/>
      <dgm:spPr/>
    </dgm:pt>
    <dgm:pt modelId="{F71F8E9D-0020-466F-8850-E93C68D84B72}" type="pres">
      <dgm:prSet presAssocID="{131A7AF7-8961-4789-923D-60DB980031BC}" presName="Name23" presStyleLbl="parChTrans1D4" presStyleIdx="4" presStyleCnt="5"/>
      <dgm:spPr/>
    </dgm:pt>
    <dgm:pt modelId="{A12E62DE-E1D0-485D-9123-AC5A43C2778A}" type="pres">
      <dgm:prSet presAssocID="{69E56738-9CC8-48E2-AB77-89E583B2D8AD}" presName="hierRoot4" presStyleCnt="0"/>
      <dgm:spPr/>
    </dgm:pt>
    <dgm:pt modelId="{D9BE4190-BC7F-4476-ACBF-DCAE72EFD6EE}" type="pres">
      <dgm:prSet presAssocID="{69E56738-9CC8-48E2-AB77-89E583B2D8AD}" presName="composite4" presStyleCnt="0"/>
      <dgm:spPr/>
    </dgm:pt>
    <dgm:pt modelId="{78FFEF51-41BB-4A50-A4FE-75BAE9758F8E}" type="pres">
      <dgm:prSet presAssocID="{69E56738-9CC8-48E2-AB77-89E583B2D8AD}" presName="background4" presStyleLbl="node4" presStyleIdx="4" presStyleCnt="5"/>
      <dgm:spPr/>
    </dgm:pt>
    <dgm:pt modelId="{0EDE0F79-CA72-4BBC-BBCA-7F3C8B599253}" type="pres">
      <dgm:prSet presAssocID="{69E56738-9CC8-48E2-AB77-89E583B2D8AD}" presName="text4" presStyleLbl="fgAcc4" presStyleIdx="4" presStyleCnt="5">
        <dgm:presLayoutVars>
          <dgm:chPref val="3"/>
        </dgm:presLayoutVars>
      </dgm:prSet>
      <dgm:spPr>
        <a:xfrm>
          <a:off x="9113656" y="4888763"/>
          <a:ext cx="1695187" cy="1076443"/>
        </a:xfrm>
        <a:prstGeom prst="roundRect">
          <a:avLst>
            <a:gd name="adj" fmla="val 10000"/>
          </a:avLst>
        </a:prstGeom>
      </dgm:spPr>
    </dgm:pt>
    <dgm:pt modelId="{60399CAA-F166-4048-8FA1-FD35AF50A5E6}" type="pres">
      <dgm:prSet presAssocID="{69E56738-9CC8-48E2-AB77-89E583B2D8AD}" presName="hierChild5" presStyleCnt="0"/>
      <dgm:spPr/>
    </dgm:pt>
  </dgm:ptLst>
  <dgm:cxnLst>
    <dgm:cxn modelId="{DEBD2D03-A960-4AAA-B238-F34C19D1328C}" type="presOf" srcId="{1C90991E-E53B-47C8-9EDA-39F74B783A05}" destId="{E93E8997-DD6C-4D1C-A484-D7C7E3EEFA84}" srcOrd="0" destOrd="0" presId="urn:microsoft.com/office/officeart/2005/8/layout/hierarchy1"/>
    <dgm:cxn modelId="{FF1FD50B-2C48-4407-ABF6-DE36BA73968A}" type="presOf" srcId="{B41F030B-254E-4257-B631-B65974343962}" destId="{C6E78E3D-CF29-47B1-BA7C-5A8184024156}" srcOrd="0" destOrd="0" presId="urn:microsoft.com/office/officeart/2005/8/layout/hierarchy1"/>
    <dgm:cxn modelId="{0EBE841A-5A35-4BBA-B4E8-EA58E2C2CCCB}" type="presOf" srcId="{16CC7B63-1D70-4B0C-964B-2BBC35561B40}" destId="{CD2B1206-D599-47DE-876D-146E737970C6}" srcOrd="0" destOrd="0" presId="urn:microsoft.com/office/officeart/2005/8/layout/hierarchy1"/>
    <dgm:cxn modelId="{79D1872B-4B72-44AF-8F7D-306A6C69EB3D}" type="presOf" srcId="{0F45C9CF-5C59-4493-94C7-DC75CB730C18}" destId="{A3909E3E-3183-43E5-B870-622D5BBDB2B6}" srcOrd="0" destOrd="0" presId="urn:microsoft.com/office/officeart/2005/8/layout/hierarchy1"/>
    <dgm:cxn modelId="{0966D92F-EF2B-46B7-9AC0-691D6E85378B}" type="presOf" srcId="{15BF705E-660C-486F-96F4-8C8FE1D8A7A6}" destId="{7CE4429B-F473-4E09-A96D-B8F0596DD1C3}" srcOrd="0" destOrd="0" presId="urn:microsoft.com/office/officeart/2005/8/layout/hierarchy1"/>
    <dgm:cxn modelId="{4A34FC31-57C1-44C6-A1B4-954F0A1385FF}" srcId="{A3B5AD87-8ACE-44CB-9392-4A99125E86B5}" destId="{16CC7B63-1D70-4B0C-964B-2BBC35561B40}" srcOrd="3" destOrd="0" parTransId="{3204F531-39B9-46C2-8F88-A9F7D16174AE}" sibTransId="{9A1C95F6-285B-4D6E-9D23-D888D6525B91}"/>
    <dgm:cxn modelId="{7156A45B-C7B6-4CD4-A4BC-E64C012D1B9A}" type="presOf" srcId="{CBAE6F7E-6FA8-4A76-83E6-E12B3FDF9795}" destId="{8317A929-9239-4568-802E-9F2C273BEF04}" srcOrd="0" destOrd="0" presId="urn:microsoft.com/office/officeart/2005/8/layout/hierarchy1"/>
    <dgm:cxn modelId="{5135765E-CF9F-4DBA-AD7A-727C96029A92}" type="presOf" srcId="{EFD9717D-91F3-423D-8BEC-86AB948CAAF4}" destId="{7DFB1DB1-8566-4847-8018-6110C05BFC3A}" srcOrd="0" destOrd="0" presId="urn:microsoft.com/office/officeart/2005/8/layout/hierarchy1"/>
    <dgm:cxn modelId="{02ADCC61-0872-4647-A95D-3AF16C68D83E}" type="presOf" srcId="{CD567240-BE80-444D-94C5-712079B33F05}" destId="{1B5349C9-69CC-4B45-9D58-CD3FC117676B}" srcOrd="0" destOrd="0" presId="urn:microsoft.com/office/officeart/2005/8/layout/hierarchy1"/>
    <dgm:cxn modelId="{EEE79662-10AD-4E4B-97F6-9CD30D8D72CA}" srcId="{A3B5AD87-8ACE-44CB-9392-4A99125E86B5}" destId="{0F6DE062-645E-4859-BCB6-4C0C38D1621C}" srcOrd="2" destOrd="0" parTransId="{127530F1-5569-4345-9B9B-2EB8D21EFBB2}" sibTransId="{0A747C23-BC3D-46A6-A218-4746F903AE6E}"/>
    <dgm:cxn modelId="{2DF74364-6324-4FB9-8B29-11D7DF4BBBD3}" srcId="{CBAE6F7E-6FA8-4A76-83E6-E12B3FDF9795}" destId="{A3B5AD87-8ACE-44CB-9392-4A99125E86B5}" srcOrd="0" destOrd="0" parTransId="{F4A44B88-A3D5-4454-BE24-88BFBB954CA0}" sibTransId="{8200F1D9-AC89-46EB-8F2A-E619292F6B18}"/>
    <dgm:cxn modelId="{56237546-755E-4334-A3A8-A4F9FE6BE454}" type="presOf" srcId="{F4A44B88-A3D5-4454-BE24-88BFBB954CA0}" destId="{709A7CC3-1B28-4FD2-8CC6-6FCBC368E821}" srcOrd="0" destOrd="0" presId="urn:microsoft.com/office/officeart/2005/8/layout/hierarchy1"/>
    <dgm:cxn modelId="{7A185569-89C9-45DC-92D8-0B19CAA1261C}" type="presOf" srcId="{127530F1-5569-4345-9B9B-2EB8D21EFBB2}" destId="{B2BAF8B2-6941-4884-BCB5-9AA2D847760E}" srcOrd="0" destOrd="0" presId="urn:microsoft.com/office/officeart/2005/8/layout/hierarchy1"/>
    <dgm:cxn modelId="{E05C676E-E8EC-460B-8F65-F24BF81CFE6D}" srcId="{A3B5AD87-8ACE-44CB-9392-4A99125E86B5}" destId="{15BF705E-660C-486F-96F4-8C8FE1D8A7A6}" srcOrd="0" destOrd="0" parTransId="{CD567240-BE80-444D-94C5-712079B33F05}" sibTransId="{316C10B3-1FCC-4922-8CC0-32750C1D4B8C}"/>
    <dgm:cxn modelId="{9106644F-9327-49B7-81E3-BF2D02258090}" srcId="{AD79F494-3A99-494B-BD16-75F790B35BB6}" destId="{233017F9-EBA4-4C73-99FF-64FC096EA7A3}" srcOrd="0" destOrd="0" parTransId="{B0F2B486-EA41-49FF-A050-6A3F205DBE04}" sibTransId="{C2076F91-8EB2-488D-B005-FE2D2379E3D7}"/>
    <dgm:cxn modelId="{1AEDCB73-8348-4EE1-8FD4-E71881D05AF3}" type="presOf" srcId="{7CE876BB-CC47-49A7-9777-45F6FA41742B}" destId="{2A14835F-D537-4DA7-A47A-A436E4D1BBAB}" srcOrd="0" destOrd="0" presId="urn:microsoft.com/office/officeart/2005/8/layout/hierarchy1"/>
    <dgm:cxn modelId="{1F14B057-842C-48B5-B0F9-296AC986C502}" type="presOf" srcId="{B0F2B486-EA41-49FF-A050-6A3F205DBE04}" destId="{E77D0506-7258-45FC-852E-CF2A3C98FE3B}" srcOrd="0" destOrd="0" presId="urn:microsoft.com/office/officeart/2005/8/layout/hierarchy1"/>
    <dgm:cxn modelId="{2D467B7A-1BEF-46E7-B366-B3E2A372DE3B}" srcId="{0F6DE062-645E-4859-BCB6-4C0C38D1621C}" destId="{0F45C9CF-5C59-4493-94C7-DC75CB730C18}" srcOrd="0" destOrd="0" parTransId="{FB6E8D69-5E91-4702-9081-28000FA96865}" sibTransId="{6FDB34E2-82D0-4C71-91B5-0E91A58D6D6C}"/>
    <dgm:cxn modelId="{B34A0E8B-9EF9-4194-8B6F-0B43A999325E}" type="presOf" srcId="{A3B5AD87-8ACE-44CB-9392-4A99125E86B5}" destId="{DA2A5A76-F4A2-4769-BFF9-1FC1BE73FF7A}" srcOrd="0" destOrd="0" presId="urn:microsoft.com/office/officeart/2005/8/layout/hierarchy1"/>
    <dgm:cxn modelId="{EE22368D-DD7D-4428-9B58-D433863A0AD4}" type="presOf" srcId="{131A7AF7-8961-4789-923D-60DB980031BC}" destId="{F71F8E9D-0020-466F-8850-E93C68D84B72}" srcOrd="0" destOrd="0" presId="urn:microsoft.com/office/officeart/2005/8/layout/hierarchy1"/>
    <dgm:cxn modelId="{09BEC1A2-D5CF-46DD-B787-7939A8116E24}" type="presOf" srcId="{A37A7A78-87C6-4888-A9CA-8FD266DE77D6}" destId="{B5C6FCE3-1834-413B-B6BD-44F089A33736}" srcOrd="0" destOrd="0" presId="urn:microsoft.com/office/officeart/2005/8/layout/hierarchy1"/>
    <dgm:cxn modelId="{30C088A4-1C91-404E-9879-5A6938FBE6C2}" type="presOf" srcId="{0F6DE062-645E-4859-BCB6-4C0C38D1621C}" destId="{EEC03EAE-C08B-4BCF-812D-FD3F16F6E284}" srcOrd="0" destOrd="0" presId="urn:microsoft.com/office/officeart/2005/8/layout/hierarchy1"/>
    <dgm:cxn modelId="{30D447AC-A946-4C59-857C-DBCB9387BF86}" type="presOf" srcId="{0ADA4439-1730-4E22-B245-49945DF2D551}" destId="{685FB948-B41E-49CB-820B-E497F7558F6A}" srcOrd="0" destOrd="0" presId="urn:microsoft.com/office/officeart/2005/8/layout/hierarchy1"/>
    <dgm:cxn modelId="{B06DF3B0-E112-44BF-A157-714D5A8BBF36}" srcId="{0ADA4439-1730-4E22-B245-49945DF2D551}" destId="{CBAE6F7E-6FA8-4A76-83E6-E12B3FDF9795}" srcOrd="0" destOrd="0" parTransId="{12079B8D-AE56-4213-8214-5A497056F6EA}" sibTransId="{BE4E3229-438C-4FBB-A07F-EF2172AA1AD7}"/>
    <dgm:cxn modelId="{27A1DEBF-6230-450D-A08A-7B260231F298}" type="presOf" srcId="{AD79F494-3A99-494B-BD16-75F790B35BB6}" destId="{07BF6879-1649-4870-AA6B-0B84418054F6}" srcOrd="0" destOrd="0" presId="urn:microsoft.com/office/officeart/2005/8/layout/hierarchy1"/>
    <dgm:cxn modelId="{BE5FE8C1-92B6-4FC1-869D-9A1D85564E2F}" srcId="{15BF705E-660C-486F-96F4-8C8FE1D8A7A6}" destId="{A37A7A78-87C6-4888-A9CA-8FD266DE77D6}" srcOrd="0" destOrd="0" parTransId="{EFD9717D-91F3-423D-8BEC-86AB948CAAF4}" sibTransId="{064D777D-BA99-4B38-8DD3-E584759309AC}"/>
    <dgm:cxn modelId="{F42C1DD5-F012-41B7-B11F-75FDAC051343}" srcId="{0F6DE062-645E-4859-BCB6-4C0C38D1621C}" destId="{1C90991E-E53B-47C8-9EDA-39F74B783A05}" srcOrd="1" destOrd="0" parTransId="{B41F030B-254E-4257-B631-B65974343962}" sibTransId="{B109D7C8-62B7-4327-B157-403D0509ED6D}"/>
    <dgm:cxn modelId="{746E39E4-0340-434D-9398-58FE04A42F09}" srcId="{A3B5AD87-8ACE-44CB-9392-4A99125E86B5}" destId="{AD79F494-3A99-494B-BD16-75F790B35BB6}" srcOrd="1" destOrd="0" parTransId="{7CE876BB-CC47-49A7-9777-45F6FA41742B}" sibTransId="{90A99347-82F8-483D-AC43-1A75D97CC408}"/>
    <dgm:cxn modelId="{FBB4F4E4-F91C-4087-9947-8D24392D7B00}" type="presOf" srcId="{233017F9-EBA4-4C73-99FF-64FC096EA7A3}" destId="{5E3899CA-78CF-4943-B048-7C145D09AFBE}" srcOrd="0" destOrd="0" presId="urn:microsoft.com/office/officeart/2005/8/layout/hierarchy1"/>
    <dgm:cxn modelId="{48BD5FEA-3098-443B-A36F-065CA478A553}" type="presOf" srcId="{3204F531-39B9-46C2-8F88-A9F7D16174AE}" destId="{151FA59C-3466-4AF7-A8DE-AA1F43EA2CAE}" srcOrd="0" destOrd="0" presId="urn:microsoft.com/office/officeart/2005/8/layout/hierarchy1"/>
    <dgm:cxn modelId="{217A66F3-77AC-4707-878A-8B12B9280105}" type="presOf" srcId="{69E56738-9CC8-48E2-AB77-89E583B2D8AD}" destId="{0EDE0F79-CA72-4BBC-BBCA-7F3C8B599253}" srcOrd="0" destOrd="0" presId="urn:microsoft.com/office/officeart/2005/8/layout/hierarchy1"/>
    <dgm:cxn modelId="{15883EF7-319A-41CA-841A-8A89F50D97EE}" srcId="{16CC7B63-1D70-4B0C-964B-2BBC35561B40}" destId="{69E56738-9CC8-48E2-AB77-89E583B2D8AD}" srcOrd="0" destOrd="0" parTransId="{131A7AF7-8961-4789-923D-60DB980031BC}" sibTransId="{62142D14-6D61-4203-BEBD-C50F8A3C7E16}"/>
    <dgm:cxn modelId="{A37869FE-101C-4BF1-9022-B25BBB8F415D}" type="presOf" srcId="{FB6E8D69-5E91-4702-9081-28000FA96865}" destId="{DFDCCEC3-4551-478A-A5CE-03EF9E841C9E}" srcOrd="0" destOrd="0" presId="urn:microsoft.com/office/officeart/2005/8/layout/hierarchy1"/>
    <dgm:cxn modelId="{8A778E35-8500-4413-B8EE-4B891C722589}" type="presParOf" srcId="{685FB948-B41E-49CB-820B-E497F7558F6A}" destId="{AFA07908-F7B5-455E-B5CE-1BB2ED7FD423}" srcOrd="0" destOrd="0" presId="urn:microsoft.com/office/officeart/2005/8/layout/hierarchy1"/>
    <dgm:cxn modelId="{81B102D6-3D50-4F4F-9DE5-78C9DB81C4C0}" type="presParOf" srcId="{AFA07908-F7B5-455E-B5CE-1BB2ED7FD423}" destId="{0F4A21EC-CBD6-4DC5-91E4-DE28B44E7D1B}" srcOrd="0" destOrd="0" presId="urn:microsoft.com/office/officeart/2005/8/layout/hierarchy1"/>
    <dgm:cxn modelId="{47D475BE-B174-41DF-AAAE-C5A9DD92936E}" type="presParOf" srcId="{0F4A21EC-CBD6-4DC5-91E4-DE28B44E7D1B}" destId="{1E1265D4-CA50-4218-82A5-C124199B6B9F}" srcOrd="0" destOrd="0" presId="urn:microsoft.com/office/officeart/2005/8/layout/hierarchy1"/>
    <dgm:cxn modelId="{3F264D97-FFB1-49C3-BE41-08446AC7AFE7}" type="presParOf" srcId="{0F4A21EC-CBD6-4DC5-91E4-DE28B44E7D1B}" destId="{8317A929-9239-4568-802E-9F2C273BEF04}" srcOrd="1" destOrd="0" presId="urn:microsoft.com/office/officeart/2005/8/layout/hierarchy1"/>
    <dgm:cxn modelId="{53C85DD8-AE0F-499E-AB82-BE15C3474798}" type="presParOf" srcId="{AFA07908-F7B5-455E-B5CE-1BB2ED7FD423}" destId="{802BF12A-70E6-4C1F-96FD-B110617DCF6D}" srcOrd="1" destOrd="0" presId="urn:microsoft.com/office/officeart/2005/8/layout/hierarchy1"/>
    <dgm:cxn modelId="{0A6ADA27-5A4C-44C8-A1E2-EB3B72B8A34A}" type="presParOf" srcId="{802BF12A-70E6-4C1F-96FD-B110617DCF6D}" destId="{709A7CC3-1B28-4FD2-8CC6-6FCBC368E821}" srcOrd="0" destOrd="0" presId="urn:microsoft.com/office/officeart/2005/8/layout/hierarchy1"/>
    <dgm:cxn modelId="{76506CBD-34B9-4EB9-BE5F-7C7B76C31730}" type="presParOf" srcId="{802BF12A-70E6-4C1F-96FD-B110617DCF6D}" destId="{E455DF8A-CA2F-482C-BD3E-754818267E29}" srcOrd="1" destOrd="0" presId="urn:microsoft.com/office/officeart/2005/8/layout/hierarchy1"/>
    <dgm:cxn modelId="{6D3281CC-6D51-49E4-B5C5-CFE9500C246F}" type="presParOf" srcId="{E455DF8A-CA2F-482C-BD3E-754818267E29}" destId="{B3971C8C-08FB-4E0E-8E1E-A9F34A4A36A9}" srcOrd="0" destOrd="0" presId="urn:microsoft.com/office/officeart/2005/8/layout/hierarchy1"/>
    <dgm:cxn modelId="{898B136F-E25E-49BB-85D5-13D50431215B}" type="presParOf" srcId="{B3971C8C-08FB-4E0E-8E1E-A9F34A4A36A9}" destId="{429762AB-58F7-4000-A4B7-8CBE1D99A696}" srcOrd="0" destOrd="0" presId="urn:microsoft.com/office/officeart/2005/8/layout/hierarchy1"/>
    <dgm:cxn modelId="{A70BEDB2-B42A-46B5-A230-ED241629F7EB}" type="presParOf" srcId="{B3971C8C-08FB-4E0E-8E1E-A9F34A4A36A9}" destId="{DA2A5A76-F4A2-4769-BFF9-1FC1BE73FF7A}" srcOrd="1" destOrd="0" presId="urn:microsoft.com/office/officeart/2005/8/layout/hierarchy1"/>
    <dgm:cxn modelId="{99605B8E-5634-4B19-AB9A-F3B0C3129371}" type="presParOf" srcId="{E455DF8A-CA2F-482C-BD3E-754818267E29}" destId="{EE5355C7-6E26-4A73-A893-777826583E99}" srcOrd="1" destOrd="0" presId="urn:microsoft.com/office/officeart/2005/8/layout/hierarchy1"/>
    <dgm:cxn modelId="{10796F44-2E03-44E0-A931-C235145F8CE6}" type="presParOf" srcId="{EE5355C7-6E26-4A73-A893-777826583E99}" destId="{1B5349C9-69CC-4B45-9D58-CD3FC117676B}" srcOrd="0" destOrd="0" presId="urn:microsoft.com/office/officeart/2005/8/layout/hierarchy1"/>
    <dgm:cxn modelId="{9A4F0081-0B0D-4E64-BADB-CC84A41C6458}" type="presParOf" srcId="{EE5355C7-6E26-4A73-A893-777826583E99}" destId="{4129A23D-F315-4A22-9206-451121BD9D7E}" srcOrd="1" destOrd="0" presId="urn:microsoft.com/office/officeart/2005/8/layout/hierarchy1"/>
    <dgm:cxn modelId="{37CC65B5-3E7A-44E7-98CB-F557AF69B5D1}" type="presParOf" srcId="{4129A23D-F315-4A22-9206-451121BD9D7E}" destId="{69AB78C2-98AF-4623-B1C5-80FCEB926167}" srcOrd="0" destOrd="0" presId="urn:microsoft.com/office/officeart/2005/8/layout/hierarchy1"/>
    <dgm:cxn modelId="{C50B5E70-93F4-44D7-9170-A94658ACEB93}" type="presParOf" srcId="{69AB78C2-98AF-4623-B1C5-80FCEB926167}" destId="{3B7AAC33-3ACF-4338-9E5C-305740EA3457}" srcOrd="0" destOrd="0" presId="urn:microsoft.com/office/officeart/2005/8/layout/hierarchy1"/>
    <dgm:cxn modelId="{7845B367-13AD-475F-8007-4F95763679EF}" type="presParOf" srcId="{69AB78C2-98AF-4623-B1C5-80FCEB926167}" destId="{7CE4429B-F473-4E09-A96D-B8F0596DD1C3}" srcOrd="1" destOrd="0" presId="urn:microsoft.com/office/officeart/2005/8/layout/hierarchy1"/>
    <dgm:cxn modelId="{FE613135-8726-46C9-89E4-341F61BB0476}" type="presParOf" srcId="{4129A23D-F315-4A22-9206-451121BD9D7E}" destId="{2DEDC2C5-85EF-4783-85C4-67DF948311E9}" srcOrd="1" destOrd="0" presId="urn:microsoft.com/office/officeart/2005/8/layout/hierarchy1"/>
    <dgm:cxn modelId="{40BB9A9F-7488-4C84-8BE7-F70FCB01278C}" type="presParOf" srcId="{2DEDC2C5-85EF-4783-85C4-67DF948311E9}" destId="{7DFB1DB1-8566-4847-8018-6110C05BFC3A}" srcOrd="0" destOrd="0" presId="urn:microsoft.com/office/officeart/2005/8/layout/hierarchy1"/>
    <dgm:cxn modelId="{BE9E4846-48AB-48E8-B073-00010AC4725D}" type="presParOf" srcId="{2DEDC2C5-85EF-4783-85C4-67DF948311E9}" destId="{B70664EA-8BA3-4B32-B2C7-C84BEBA9A4C0}" srcOrd="1" destOrd="0" presId="urn:microsoft.com/office/officeart/2005/8/layout/hierarchy1"/>
    <dgm:cxn modelId="{9F2102D1-55BF-4812-B10A-45FA08FE654B}" type="presParOf" srcId="{B70664EA-8BA3-4B32-B2C7-C84BEBA9A4C0}" destId="{8F6D0937-53DE-43DE-86D7-7390312CBA1C}" srcOrd="0" destOrd="0" presId="urn:microsoft.com/office/officeart/2005/8/layout/hierarchy1"/>
    <dgm:cxn modelId="{D345BBC5-1F2D-44C0-8D1F-4E4C5012C73D}" type="presParOf" srcId="{8F6D0937-53DE-43DE-86D7-7390312CBA1C}" destId="{7DDFB7F9-0587-4B51-8453-8D79E77D162E}" srcOrd="0" destOrd="0" presId="urn:microsoft.com/office/officeart/2005/8/layout/hierarchy1"/>
    <dgm:cxn modelId="{7B6F4F03-7EAE-4C61-A8F7-D39E9AE07E43}" type="presParOf" srcId="{8F6D0937-53DE-43DE-86D7-7390312CBA1C}" destId="{B5C6FCE3-1834-413B-B6BD-44F089A33736}" srcOrd="1" destOrd="0" presId="urn:microsoft.com/office/officeart/2005/8/layout/hierarchy1"/>
    <dgm:cxn modelId="{8A087AD3-016E-47DE-9BA4-8AF77072AE36}" type="presParOf" srcId="{B70664EA-8BA3-4B32-B2C7-C84BEBA9A4C0}" destId="{52054D0C-27DF-48E6-BC64-6CEBE87661E2}" srcOrd="1" destOrd="0" presId="urn:microsoft.com/office/officeart/2005/8/layout/hierarchy1"/>
    <dgm:cxn modelId="{A2BAA02B-26CD-40FA-AC39-788651C8C5B7}" type="presParOf" srcId="{EE5355C7-6E26-4A73-A893-777826583E99}" destId="{2A14835F-D537-4DA7-A47A-A436E4D1BBAB}" srcOrd="2" destOrd="0" presId="urn:microsoft.com/office/officeart/2005/8/layout/hierarchy1"/>
    <dgm:cxn modelId="{1014CE5F-DD64-4271-B6C1-3223526C3B90}" type="presParOf" srcId="{EE5355C7-6E26-4A73-A893-777826583E99}" destId="{675B95E3-58F3-47A9-83D1-6BAE484EC153}" srcOrd="3" destOrd="0" presId="urn:microsoft.com/office/officeart/2005/8/layout/hierarchy1"/>
    <dgm:cxn modelId="{6D15B1F9-33E6-4F72-B642-51EBBCA3D973}" type="presParOf" srcId="{675B95E3-58F3-47A9-83D1-6BAE484EC153}" destId="{18D437F5-31DA-4587-9AAD-021392C19C38}" srcOrd="0" destOrd="0" presId="urn:microsoft.com/office/officeart/2005/8/layout/hierarchy1"/>
    <dgm:cxn modelId="{A9049BB6-86DE-4EBF-A72A-BC1C740E91B8}" type="presParOf" srcId="{18D437F5-31DA-4587-9AAD-021392C19C38}" destId="{6CA5E21F-C1F2-4A78-93A5-A5F9D7B56A06}" srcOrd="0" destOrd="0" presId="urn:microsoft.com/office/officeart/2005/8/layout/hierarchy1"/>
    <dgm:cxn modelId="{440F42A0-8E19-4F1F-8221-10C60A705B89}" type="presParOf" srcId="{18D437F5-31DA-4587-9AAD-021392C19C38}" destId="{07BF6879-1649-4870-AA6B-0B84418054F6}" srcOrd="1" destOrd="0" presId="urn:microsoft.com/office/officeart/2005/8/layout/hierarchy1"/>
    <dgm:cxn modelId="{7AAF6588-61B2-4C5E-94F1-019290553302}" type="presParOf" srcId="{675B95E3-58F3-47A9-83D1-6BAE484EC153}" destId="{7A6B23EF-4271-4E3C-8DA2-D7CB156C4E77}" srcOrd="1" destOrd="0" presId="urn:microsoft.com/office/officeart/2005/8/layout/hierarchy1"/>
    <dgm:cxn modelId="{067FC45C-1EA9-442E-9499-F83073A35759}" type="presParOf" srcId="{7A6B23EF-4271-4E3C-8DA2-D7CB156C4E77}" destId="{E77D0506-7258-45FC-852E-CF2A3C98FE3B}" srcOrd="0" destOrd="0" presId="urn:microsoft.com/office/officeart/2005/8/layout/hierarchy1"/>
    <dgm:cxn modelId="{09DC2B3E-A985-4BF1-900E-716AA883DF1F}" type="presParOf" srcId="{7A6B23EF-4271-4E3C-8DA2-D7CB156C4E77}" destId="{9CC56614-8443-44DD-9A44-C6834C066D15}" srcOrd="1" destOrd="0" presId="urn:microsoft.com/office/officeart/2005/8/layout/hierarchy1"/>
    <dgm:cxn modelId="{F7B2E962-5FD4-4F86-BD33-1B4BF875E95E}" type="presParOf" srcId="{9CC56614-8443-44DD-9A44-C6834C066D15}" destId="{19901309-1C6C-44EE-9B88-D154C67A3809}" srcOrd="0" destOrd="0" presId="urn:microsoft.com/office/officeart/2005/8/layout/hierarchy1"/>
    <dgm:cxn modelId="{42D4B675-D0C3-4C75-8F21-96DD4F3E49AB}" type="presParOf" srcId="{19901309-1C6C-44EE-9B88-D154C67A3809}" destId="{BF7A0B09-45AD-4E0F-8E0B-BDDB90807456}" srcOrd="0" destOrd="0" presId="urn:microsoft.com/office/officeart/2005/8/layout/hierarchy1"/>
    <dgm:cxn modelId="{256FC72F-5F47-4673-97C2-1D09E7D16DD1}" type="presParOf" srcId="{19901309-1C6C-44EE-9B88-D154C67A3809}" destId="{5E3899CA-78CF-4943-B048-7C145D09AFBE}" srcOrd="1" destOrd="0" presId="urn:microsoft.com/office/officeart/2005/8/layout/hierarchy1"/>
    <dgm:cxn modelId="{15F11E72-064C-4863-B4E9-3B897DB1C238}" type="presParOf" srcId="{9CC56614-8443-44DD-9A44-C6834C066D15}" destId="{4A8AC5E5-2B2F-420C-B144-6E84C82D530D}" srcOrd="1" destOrd="0" presId="urn:microsoft.com/office/officeart/2005/8/layout/hierarchy1"/>
    <dgm:cxn modelId="{FC6D5430-BD5A-49DD-B8CC-9C7E1B636F0C}" type="presParOf" srcId="{EE5355C7-6E26-4A73-A893-777826583E99}" destId="{B2BAF8B2-6941-4884-BCB5-9AA2D847760E}" srcOrd="4" destOrd="0" presId="urn:microsoft.com/office/officeart/2005/8/layout/hierarchy1"/>
    <dgm:cxn modelId="{F6E3EDF5-EFBB-4377-934D-1A6062934396}" type="presParOf" srcId="{EE5355C7-6E26-4A73-A893-777826583E99}" destId="{8ED7061A-43BE-4F33-87C1-5BAB0B618529}" srcOrd="5" destOrd="0" presId="urn:microsoft.com/office/officeart/2005/8/layout/hierarchy1"/>
    <dgm:cxn modelId="{35B88DAE-CCD9-40C7-A0FC-8320E5679555}" type="presParOf" srcId="{8ED7061A-43BE-4F33-87C1-5BAB0B618529}" destId="{BECF8918-9378-4DBB-AD3A-879F8DFF27BE}" srcOrd="0" destOrd="0" presId="urn:microsoft.com/office/officeart/2005/8/layout/hierarchy1"/>
    <dgm:cxn modelId="{22A29F77-9993-499E-8CF4-890334884345}" type="presParOf" srcId="{BECF8918-9378-4DBB-AD3A-879F8DFF27BE}" destId="{48448A81-823D-48C8-A458-7CFFEF78D086}" srcOrd="0" destOrd="0" presId="urn:microsoft.com/office/officeart/2005/8/layout/hierarchy1"/>
    <dgm:cxn modelId="{267C6418-8452-46B4-B876-3341CBCC3DE1}" type="presParOf" srcId="{BECF8918-9378-4DBB-AD3A-879F8DFF27BE}" destId="{EEC03EAE-C08B-4BCF-812D-FD3F16F6E284}" srcOrd="1" destOrd="0" presId="urn:microsoft.com/office/officeart/2005/8/layout/hierarchy1"/>
    <dgm:cxn modelId="{E882002A-DAE2-43FD-B3C0-0429E89AA3AB}" type="presParOf" srcId="{8ED7061A-43BE-4F33-87C1-5BAB0B618529}" destId="{71EF01E1-9D93-41E9-B226-B2F1E340EE2A}" srcOrd="1" destOrd="0" presId="urn:microsoft.com/office/officeart/2005/8/layout/hierarchy1"/>
    <dgm:cxn modelId="{7906D06E-BA16-4353-8713-E476ECB1483C}" type="presParOf" srcId="{71EF01E1-9D93-41E9-B226-B2F1E340EE2A}" destId="{DFDCCEC3-4551-478A-A5CE-03EF9E841C9E}" srcOrd="0" destOrd="0" presId="urn:microsoft.com/office/officeart/2005/8/layout/hierarchy1"/>
    <dgm:cxn modelId="{D38135E5-F4BB-48C2-9E2E-4799F52D9E3E}" type="presParOf" srcId="{71EF01E1-9D93-41E9-B226-B2F1E340EE2A}" destId="{E157665D-3A4C-4C1E-8D29-12CDC3AB05C8}" srcOrd="1" destOrd="0" presId="urn:microsoft.com/office/officeart/2005/8/layout/hierarchy1"/>
    <dgm:cxn modelId="{D6ACC3A0-5304-4E98-B548-060634F14460}" type="presParOf" srcId="{E157665D-3A4C-4C1E-8D29-12CDC3AB05C8}" destId="{84DF80D4-1FC4-4DAD-8AD4-B7E293D91D90}" srcOrd="0" destOrd="0" presId="urn:microsoft.com/office/officeart/2005/8/layout/hierarchy1"/>
    <dgm:cxn modelId="{7CAAE612-A1D4-4C04-8744-1457D8F6693C}" type="presParOf" srcId="{84DF80D4-1FC4-4DAD-8AD4-B7E293D91D90}" destId="{55300932-CD02-4C05-A82E-C63AFF16E1DF}" srcOrd="0" destOrd="0" presId="urn:microsoft.com/office/officeart/2005/8/layout/hierarchy1"/>
    <dgm:cxn modelId="{1EE81247-7D94-4B35-93A3-D6F6ADFDE9B9}" type="presParOf" srcId="{84DF80D4-1FC4-4DAD-8AD4-B7E293D91D90}" destId="{A3909E3E-3183-43E5-B870-622D5BBDB2B6}" srcOrd="1" destOrd="0" presId="urn:microsoft.com/office/officeart/2005/8/layout/hierarchy1"/>
    <dgm:cxn modelId="{81F02227-1BDD-4868-8886-64DAEE15F5EE}" type="presParOf" srcId="{E157665D-3A4C-4C1E-8D29-12CDC3AB05C8}" destId="{EB359E2D-DC50-419F-A461-0F92CEEE9636}" srcOrd="1" destOrd="0" presId="urn:microsoft.com/office/officeart/2005/8/layout/hierarchy1"/>
    <dgm:cxn modelId="{A37FA89C-91E3-42AA-B57B-D608BB7EC9AE}" type="presParOf" srcId="{71EF01E1-9D93-41E9-B226-B2F1E340EE2A}" destId="{C6E78E3D-CF29-47B1-BA7C-5A8184024156}" srcOrd="2" destOrd="0" presId="urn:microsoft.com/office/officeart/2005/8/layout/hierarchy1"/>
    <dgm:cxn modelId="{FEB2EB97-22A8-4AA8-92E1-0C9BBD555681}" type="presParOf" srcId="{71EF01E1-9D93-41E9-B226-B2F1E340EE2A}" destId="{5FE3B57A-6830-459D-8E41-55098CA6FAF1}" srcOrd="3" destOrd="0" presId="urn:microsoft.com/office/officeart/2005/8/layout/hierarchy1"/>
    <dgm:cxn modelId="{6179204D-EECA-49FE-BD40-644F34B96429}" type="presParOf" srcId="{5FE3B57A-6830-459D-8E41-55098CA6FAF1}" destId="{8B3D2297-49AF-4DCA-B667-530BC7227C2F}" srcOrd="0" destOrd="0" presId="urn:microsoft.com/office/officeart/2005/8/layout/hierarchy1"/>
    <dgm:cxn modelId="{E2EF904A-7AB1-481C-B33D-073E7275662F}" type="presParOf" srcId="{8B3D2297-49AF-4DCA-B667-530BC7227C2F}" destId="{0393086D-8A2A-4A43-9BA9-B3FBBA098624}" srcOrd="0" destOrd="0" presId="urn:microsoft.com/office/officeart/2005/8/layout/hierarchy1"/>
    <dgm:cxn modelId="{4E93F9F5-F387-458A-B7B5-ED566FFF2789}" type="presParOf" srcId="{8B3D2297-49AF-4DCA-B667-530BC7227C2F}" destId="{E93E8997-DD6C-4D1C-A484-D7C7E3EEFA84}" srcOrd="1" destOrd="0" presId="urn:microsoft.com/office/officeart/2005/8/layout/hierarchy1"/>
    <dgm:cxn modelId="{D48AF0C3-24A5-4A1E-8104-044D4A0B2F84}" type="presParOf" srcId="{5FE3B57A-6830-459D-8E41-55098CA6FAF1}" destId="{BE418945-B05B-418A-934F-C5A5BA8705AA}" srcOrd="1" destOrd="0" presId="urn:microsoft.com/office/officeart/2005/8/layout/hierarchy1"/>
    <dgm:cxn modelId="{82810CAB-FC50-4C2A-88A5-9D7EC7AEB019}" type="presParOf" srcId="{EE5355C7-6E26-4A73-A893-777826583E99}" destId="{151FA59C-3466-4AF7-A8DE-AA1F43EA2CAE}" srcOrd="6" destOrd="0" presId="urn:microsoft.com/office/officeart/2005/8/layout/hierarchy1"/>
    <dgm:cxn modelId="{EB5137A7-050B-4C98-A16C-1461D2F3BB21}" type="presParOf" srcId="{EE5355C7-6E26-4A73-A893-777826583E99}" destId="{B52A895A-E43C-453C-B729-B63A044F8EE4}" srcOrd="7" destOrd="0" presId="urn:microsoft.com/office/officeart/2005/8/layout/hierarchy1"/>
    <dgm:cxn modelId="{39B9A559-73E7-421D-BF7D-3F1175D9F709}" type="presParOf" srcId="{B52A895A-E43C-453C-B729-B63A044F8EE4}" destId="{64E9688F-3817-4B20-8B29-3EEAD8DEC009}" srcOrd="0" destOrd="0" presId="urn:microsoft.com/office/officeart/2005/8/layout/hierarchy1"/>
    <dgm:cxn modelId="{F0117653-8AC9-4D97-AF2F-D4F6C625BAE0}" type="presParOf" srcId="{64E9688F-3817-4B20-8B29-3EEAD8DEC009}" destId="{DC1C37DF-27E4-4D89-97E2-B1A0F83E3096}" srcOrd="0" destOrd="0" presId="urn:microsoft.com/office/officeart/2005/8/layout/hierarchy1"/>
    <dgm:cxn modelId="{DC4A1AEB-B686-4FC0-B527-FB0416B6BD78}" type="presParOf" srcId="{64E9688F-3817-4B20-8B29-3EEAD8DEC009}" destId="{CD2B1206-D599-47DE-876D-146E737970C6}" srcOrd="1" destOrd="0" presId="urn:microsoft.com/office/officeart/2005/8/layout/hierarchy1"/>
    <dgm:cxn modelId="{4DC00D3E-1E4C-40EC-9317-E096472FA187}" type="presParOf" srcId="{B52A895A-E43C-453C-B729-B63A044F8EE4}" destId="{F754B95E-4CCB-4343-B8DF-FF8012BD2A75}" srcOrd="1" destOrd="0" presId="urn:microsoft.com/office/officeart/2005/8/layout/hierarchy1"/>
    <dgm:cxn modelId="{5595CBDE-A713-4FC7-8015-D894CF48A0C6}" type="presParOf" srcId="{F754B95E-4CCB-4343-B8DF-FF8012BD2A75}" destId="{F71F8E9D-0020-466F-8850-E93C68D84B72}" srcOrd="0" destOrd="0" presId="urn:microsoft.com/office/officeart/2005/8/layout/hierarchy1"/>
    <dgm:cxn modelId="{6965956D-6AEC-4CA5-878A-D502597CAD40}" type="presParOf" srcId="{F754B95E-4CCB-4343-B8DF-FF8012BD2A75}" destId="{A12E62DE-E1D0-485D-9123-AC5A43C2778A}" srcOrd="1" destOrd="0" presId="urn:microsoft.com/office/officeart/2005/8/layout/hierarchy1"/>
    <dgm:cxn modelId="{51DD7AFE-E52F-46BD-9379-8C36D0724A89}" type="presParOf" srcId="{A12E62DE-E1D0-485D-9123-AC5A43C2778A}" destId="{D9BE4190-BC7F-4476-ACBF-DCAE72EFD6EE}" srcOrd="0" destOrd="0" presId="urn:microsoft.com/office/officeart/2005/8/layout/hierarchy1"/>
    <dgm:cxn modelId="{217E26C2-08A0-4EA9-BDE8-43EBE7F9B5B7}" type="presParOf" srcId="{D9BE4190-BC7F-4476-ACBF-DCAE72EFD6EE}" destId="{78FFEF51-41BB-4A50-A4FE-75BAE9758F8E}" srcOrd="0" destOrd="0" presId="urn:microsoft.com/office/officeart/2005/8/layout/hierarchy1"/>
    <dgm:cxn modelId="{624E6995-D02E-4502-A13A-A3EAE48DF90B}" type="presParOf" srcId="{D9BE4190-BC7F-4476-ACBF-DCAE72EFD6EE}" destId="{0EDE0F79-CA72-4BBC-BBCA-7F3C8B599253}" srcOrd="1" destOrd="0" presId="urn:microsoft.com/office/officeart/2005/8/layout/hierarchy1"/>
    <dgm:cxn modelId="{AD41EADF-20E7-422D-AA11-D73D3DC23248}" type="presParOf" srcId="{A12E62DE-E1D0-485D-9123-AC5A43C2778A}" destId="{60399CAA-F166-4048-8FA1-FD35AF50A5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A9B17-0D6B-451B-8BFE-C8AFD1D0A70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E3BDBCE2-F5C9-4815-B48C-AC48898BBC8A}">
      <dgm:prSet phldrT="[Texto]" custT="1"/>
      <dgm:spPr>
        <a:solidFill>
          <a:srgbClr val="ED7D31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r>
            <a:rPr lang="es-419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Sistema</a:t>
          </a:r>
          <a:r>
            <a:rPr lang="es-419" sz="2000" kern="1200" dirty="0">
              <a:latin typeface="Arial" panose="020B0604020202020204" pitchFamily="34" charset="0"/>
              <a:cs typeface="Arial" panose="020B0604020202020204" pitchFamily="34" charset="0"/>
            </a:rPr>
            <a:t> de gestión de citas médicas</a:t>
          </a:r>
        </a:p>
      </dgm:t>
    </dgm:pt>
    <dgm:pt modelId="{B1BA134A-A3FD-4B4F-93D9-D01EC8D9EABA}" type="parTrans" cxnId="{748A8198-C480-4DAF-99F1-A432D6CD5777}">
      <dgm:prSet/>
      <dgm:spPr/>
      <dgm:t>
        <a:bodyPr/>
        <a:lstStyle/>
        <a:p>
          <a:endParaRPr lang="es-419"/>
        </a:p>
      </dgm:t>
    </dgm:pt>
    <dgm:pt modelId="{0D439B39-497E-494E-B91A-30956E140EB9}" type="sibTrans" cxnId="{748A8198-C480-4DAF-99F1-A432D6CD5777}">
      <dgm:prSet/>
      <dgm:spPr/>
      <dgm:t>
        <a:bodyPr/>
        <a:lstStyle/>
        <a:p>
          <a:endParaRPr lang="es-419"/>
        </a:p>
      </dgm:t>
    </dgm:pt>
    <dgm:pt modelId="{5CDC742C-10EA-4E30-9F0D-492619F7A406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Agenda Médica</a:t>
          </a:r>
        </a:p>
      </dgm:t>
    </dgm:pt>
    <dgm:pt modelId="{388D54EE-465F-441C-848F-4D32CBDB8907}" type="parTrans" cxnId="{E912C8E2-66D0-4F44-A25A-16DD7EE78B90}">
      <dgm:prSet/>
      <dgm:spPr/>
      <dgm:t>
        <a:bodyPr/>
        <a:lstStyle/>
        <a:p>
          <a:endParaRPr lang="es-419"/>
        </a:p>
      </dgm:t>
    </dgm:pt>
    <dgm:pt modelId="{C5999E6C-C036-4393-A5BF-38C1F9688FA0}" type="sibTrans" cxnId="{E912C8E2-66D0-4F44-A25A-16DD7EE78B90}">
      <dgm:prSet/>
      <dgm:spPr/>
      <dgm:t>
        <a:bodyPr/>
        <a:lstStyle/>
        <a:p>
          <a:endParaRPr lang="es-419"/>
        </a:p>
      </dgm:t>
    </dgm:pt>
    <dgm:pt modelId="{F21F9026-0EDD-44AE-B2E6-07E920287D4A}">
      <dgm:prSet phldrT="[Texto]"/>
      <dgm:spPr/>
      <dgm:t>
        <a:bodyPr/>
        <a:lstStyle/>
        <a:p>
          <a:r>
            <a:rPr lang="es-419" dirty="0"/>
            <a:t>Citas</a:t>
          </a:r>
        </a:p>
      </dgm:t>
    </dgm:pt>
    <dgm:pt modelId="{8F20A5A2-2844-4E5D-884A-A7B8DC6EADA8}" type="parTrans" cxnId="{9839A454-9D6D-4816-9381-0FA47321BF65}">
      <dgm:prSet/>
      <dgm:spPr/>
      <dgm:t>
        <a:bodyPr/>
        <a:lstStyle/>
        <a:p>
          <a:endParaRPr lang="es-419"/>
        </a:p>
      </dgm:t>
    </dgm:pt>
    <dgm:pt modelId="{799144FA-3017-4F15-8E5B-5B758629D99F}" type="sibTrans" cxnId="{9839A454-9D6D-4816-9381-0FA47321BF65}">
      <dgm:prSet/>
      <dgm:spPr/>
      <dgm:t>
        <a:bodyPr/>
        <a:lstStyle/>
        <a:p>
          <a:endParaRPr lang="es-419"/>
        </a:p>
      </dgm:t>
    </dgm:pt>
    <dgm:pt modelId="{891DBFA7-DC2D-4A34-8A05-3D4711ED48A6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Personal Medico</a:t>
          </a:r>
        </a:p>
      </dgm:t>
    </dgm:pt>
    <dgm:pt modelId="{6E4EF779-51A7-4844-A20F-A1CABB5CCE6D}" type="parTrans" cxnId="{C5F1B35E-D3E3-4F56-A884-FEF17D2F1412}">
      <dgm:prSet/>
      <dgm:spPr/>
      <dgm:t>
        <a:bodyPr/>
        <a:lstStyle/>
        <a:p>
          <a:endParaRPr lang="es-419"/>
        </a:p>
      </dgm:t>
    </dgm:pt>
    <dgm:pt modelId="{AFC61CBF-5492-4891-BBBA-BF93C7C1255C}" type="sibTrans" cxnId="{C5F1B35E-D3E3-4F56-A884-FEF17D2F1412}">
      <dgm:prSet/>
      <dgm:spPr/>
      <dgm:t>
        <a:bodyPr/>
        <a:lstStyle/>
        <a:p>
          <a:endParaRPr lang="es-419"/>
        </a:p>
      </dgm:t>
    </dgm:pt>
    <dgm:pt modelId="{0CD48226-FCEE-4EDD-BBC2-8F4C98D58BE6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Actividades Médicas</a:t>
          </a:r>
        </a:p>
      </dgm:t>
    </dgm:pt>
    <dgm:pt modelId="{827AC939-08AF-4CB8-A2FC-297B1A6D44EB}" type="parTrans" cxnId="{84B2EE63-7255-4544-AAE2-6606314612E4}">
      <dgm:prSet/>
      <dgm:spPr/>
      <dgm:t>
        <a:bodyPr/>
        <a:lstStyle/>
        <a:p>
          <a:endParaRPr lang="es-419"/>
        </a:p>
      </dgm:t>
    </dgm:pt>
    <dgm:pt modelId="{106FFD23-0740-4C64-B946-6C7D4610985C}" type="sibTrans" cxnId="{84B2EE63-7255-4544-AAE2-6606314612E4}">
      <dgm:prSet/>
      <dgm:spPr/>
      <dgm:t>
        <a:bodyPr/>
        <a:lstStyle/>
        <a:p>
          <a:endParaRPr lang="es-419"/>
        </a:p>
      </dgm:t>
    </dgm:pt>
    <dgm:pt modelId="{2A4D2E32-0F13-4796-90B4-DFEC9945C769}">
      <dgm:prSet phldrT="[Texto]"/>
      <dgm:spPr/>
      <dgm:t>
        <a:bodyPr/>
        <a:lstStyle/>
        <a:p>
          <a:r>
            <a:rPr lang="es-419" dirty="0"/>
            <a:t>Gestión</a:t>
          </a:r>
        </a:p>
      </dgm:t>
    </dgm:pt>
    <dgm:pt modelId="{1BB502B6-AEC3-43CB-BBC2-244252567525}" type="parTrans" cxnId="{FD04370D-EE87-4359-9122-4FB88E3DAE9E}">
      <dgm:prSet/>
      <dgm:spPr/>
      <dgm:t>
        <a:bodyPr/>
        <a:lstStyle/>
        <a:p>
          <a:endParaRPr lang="es-419"/>
        </a:p>
      </dgm:t>
    </dgm:pt>
    <dgm:pt modelId="{F7BBDBD4-2C83-415B-B3C6-6BC82C052791}" type="sibTrans" cxnId="{FD04370D-EE87-4359-9122-4FB88E3DAE9E}">
      <dgm:prSet/>
      <dgm:spPr/>
      <dgm:t>
        <a:bodyPr/>
        <a:lstStyle/>
        <a:p>
          <a:endParaRPr lang="es-419"/>
        </a:p>
      </dgm:t>
    </dgm:pt>
    <dgm:pt modelId="{8A28BBB7-CC68-471B-989D-61637D09FBC9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Profesión o especialidades</a:t>
          </a:r>
        </a:p>
      </dgm:t>
    </dgm:pt>
    <dgm:pt modelId="{CB7ABBD6-BC69-4555-AC21-0E1AF174596B}" type="parTrans" cxnId="{77490EEF-ADF0-403C-BD5B-1D5CF6F32FF0}">
      <dgm:prSet/>
      <dgm:spPr/>
      <dgm:t>
        <a:bodyPr/>
        <a:lstStyle/>
        <a:p>
          <a:endParaRPr lang="es-419"/>
        </a:p>
      </dgm:t>
    </dgm:pt>
    <dgm:pt modelId="{F19179FD-4036-419B-B3C4-9013A7356CD0}" type="sibTrans" cxnId="{77490EEF-ADF0-403C-BD5B-1D5CF6F32FF0}">
      <dgm:prSet/>
      <dgm:spPr/>
      <dgm:t>
        <a:bodyPr/>
        <a:lstStyle/>
        <a:p>
          <a:endParaRPr lang="es-419"/>
        </a:p>
      </dgm:t>
    </dgm:pt>
    <dgm:pt modelId="{4C7C350E-27D3-4372-BD96-67419CA89DA9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Registro y control de usuarios</a:t>
          </a:r>
        </a:p>
      </dgm:t>
    </dgm:pt>
    <dgm:pt modelId="{8D48B2FB-BD0D-426D-BCE5-5E264A39720F}" type="parTrans" cxnId="{8107F595-289D-49A0-80BC-322DAC98F44A}">
      <dgm:prSet/>
      <dgm:spPr/>
      <dgm:t>
        <a:bodyPr/>
        <a:lstStyle/>
        <a:p>
          <a:endParaRPr lang="es-419"/>
        </a:p>
      </dgm:t>
    </dgm:pt>
    <dgm:pt modelId="{79F103FC-A843-4139-9CDA-9FBD1D0AA781}" type="sibTrans" cxnId="{8107F595-289D-49A0-80BC-322DAC98F44A}">
      <dgm:prSet/>
      <dgm:spPr/>
      <dgm:t>
        <a:bodyPr/>
        <a:lstStyle/>
        <a:p>
          <a:endParaRPr lang="es-419"/>
        </a:p>
      </dgm:t>
    </dgm:pt>
    <dgm:pt modelId="{47699C26-0589-4AFA-A8CA-4CF5C9A51EF0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Crear</a:t>
          </a:r>
        </a:p>
      </dgm:t>
    </dgm:pt>
    <dgm:pt modelId="{80A896B7-5FC6-4BC6-9541-0E3E21E9C75C}" type="parTrans" cxnId="{1AA16472-D9DE-46D2-906B-30370EECB897}">
      <dgm:prSet/>
      <dgm:spPr/>
      <dgm:t>
        <a:bodyPr/>
        <a:lstStyle/>
        <a:p>
          <a:endParaRPr lang="es-419"/>
        </a:p>
      </dgm:t>
    </dgm:pt>
    <dgm:pt modelId="{BA32C6F0-34A5-4E62-AF11-00C0EBF387F7}" type="sibTrans" cxnId="{1AA16472-D9DE-46D2-906B-30370EECB897}">
      <dgm:prSet/>
      <dgm:spPr/>
      <dgm:t>
        <a:bodyPr/>
        <a:lstStyle/>
        <a:p>
          <a:endParaRPr lang="es-419"/>
        </a:p>
      </dgm:t>
    </dgm:pt>
    <dgm:pt modelId="{C9E72BB4-E672-43FD-86FC-14C9D8EF6FF3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Modificar</a:t>
          </a:r>
        </a:p>
      </dgm:t>
    </dgm:pt>
    <dgm:pt modelId="{A71E16F8-0BCC-48D0-99E6-EF72F86553C2}" type="parTrans" cxnId="{FE33802A-84EF-43BA-BC06-81C4F8EE8022}">
      <dgm:prSet/>
      <dgm:spPr/>
      <dgm:t>
        <a:bodyPr/>
        <a:lstStyle/>
        <a:p>
          <a:endParaRPr lang="es-419"/>
        </a:p>
      </dgm:t>
    </dgm:pt>
    <dgm:pt modelId="{67A2B3F6-EC75-45FA-996A-E1922CC0C47B}" type="sibTrans" cxnId="{FE33802A-84EF-43BA-BC06-81C4F8EE8022}">
      <dgm:prSet/>
      <dgm:spPr/>
      <dgm:t>
        <a:bodyPr/>
        <a:lstStyle/>
        <a:p>
          <a:endParaRPr lang="es-419"/>
        </a:p>
      </dgm:t>
    </dgm:pt>
    <dgm:pt modelId="{B2839A60-708F-4355-B7E3-D42DC6A0399D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Consultar</a:t>
          </a:r>
        </a:p>
      </dgm:t>
    </dgm:pt>
    <dgm:pt modelId="{B7C1D659-C824-46E4-9DF1-A2F0E05873CE}" type="parTrans" cxnId="{757C8586-81C1-4E7A-A8DC-61D974ABC128}">
      <dgm:prSet/>
      <dgm:spPr/>
      <dgm:t>
        <a:bodyPr/>
        <a:lstStyle/>
        <a:p>
          <a:endParaRPr lang="es-419"/>
        </a:p>
      </dgm:t>
    </dgm:pt>
    <dgm:pt modelId="{189F3598-6E10-49B4-90E2-1342EFF29212}" type="sibTrans" cxnId="{757C8586-81C1-4E7A-A8DC-61D974ABC128}">
      <dgm:prSet/>
      <dgm:spPr/>
      <dgm:t>
        <a:bodyPr/>
        <a:lstStyle/>
        <a:p>
          <a:endParaRPr lang="es-419"/>
        </a:p>
      </dgm:t>
    </dgm:pt>
    <dgm:pt modelId="{66953BF7-E634-43D0-9F16-E26901D3D963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Eliminar</a:t>
          </a:r>
        </a:p>
      </dgm:t>
    </dgm:pt>
    <dgm:pt modelId="{FA1F70A8-2AB3-47C2-87D7-4B23D69F4E8E}" type="parTrans" cxnId="{B78CFB8F-C343-4DB1-859D-B0B68358FE07}">
      <dgm:prSet/>
      <dgm:spPr/>
      <dgm:t>
        <a:bodyPr/>
        <a:lstStyle/>
        <a:p>
          <a:endParaRPr lang="es-419"/>
        </a:p>
      </dgm:t>
    </dgm:pt>
    <dgm:pt modelId="{9F6AE582-A00C-4CCA-A22C-0134C1AB3F4B}" type="sibTrans" cxnId="{B78CFB8F-C343-4DB1-859D-B0B68358FE07}">
      <dgm:prSet/>
      <dgm:spPr/>
      <dgm:t>
        <a:bodyPr/>
        <a:lstStyle/>
        <a:p>
          <a:endParaRPr lang="es-419"/>
        </a:p>
      </dgm:t>
    </dgm:pt>
    <dgm:pt modelId="{CB32055D-B9BC-45AA-BBF0-69142DC589A6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Asignar</a:t>
          </a:r>
        </a:p>
      </dgm:t>
    </dgm:pt>
    <dgm:pt modelId="{5828F43D-1122-4B3A-8C8B-9F09C57786A6}" type="parTrans" cxnId="{E25FAFAE-D7F3-47F8-B3BD-CBA8B0E08FB8}">
      <dgm:prSet/>
      <dgm:spPr/>
      <dgm:t>
        <a:bodyPr/>
        <a:lstStyle/>
        <a:p>
          <a:endParaRPr lang="es-419"/>
        </a:p>
      </dgm:t>
    </dgm:pt>
    <dgm:pt modelId="{3BB2111C-A2DC-45F2-98E6-47A1DB9E1638}" type="sibTrans" cxnId="{E25FAFAE-D7F3-47F8-B3BD-CBA8B0E08FB8}">
      <dgm:prSet/>
      <dgm:spPr/>
      <dgm:t>
        <a:bodyPr/>
        <a:lstStyle/>
        <a:p>
          <a:endParaRPr lang="es-419"/>
        </a:p>
      </dgm:t>
    </dgm:pt>
    <dgm:pt modelId="{60948D9F-2602-4138-8E7D-A623D2BFCAFF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Ver Disponibilidad</a:t>
          </a:r>
        </a:p>
      </dgm:t>
    </dgm:pt>
    <dgm:pt modelId="{F7BD4C09-64EC-4D96-92A3-B6E918F30D3C}" type="parTrans" cxnId="{D92D6275-FC5A-4A3D-826E-B64CC77C290C}">
      <dgm:prSet/>
      <dgm:spPr/>
      <dgm:t>
        <a:bodyPr/>
        <a:lstStyle/>
        <a:p>
          <a:endParaRPr lang="es-419"/>
        </a:p>
      </dgm:t>
    </dgm:pt>
    <dgm:pt modelId="{32A9B6E6-58C8-43A4-8957-8A7F82843921}" type="sibTrans" cxnId="{D92D6275-FC5A-4A3D-826E-B64CC77C290C}">
      <dgm:prSet/>
      <dgm:spPr/>
      <dgm:t>
        <a:bodyPr/>
        <a:lstStyle/>
        <a:p>
          <a:endParaRPr lang="es-419"/>
        </a:p>
      </dgm:t>
    </dgm:pt>
    <dgm:pt modelId="{4D6F5305-FD00-405B-A2E4-1F9E6E456563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Cancelar</a:t>
          </a:r>
        </a:p>
      </dgm:t>
    </dgm:pt>
    <dgm:pt modelId="{469A7F08-2939-4AC5-9C39-279E13522709}" type="parTrans" cxnId="{39729433-175D-4199-BE5A-6DC6EE4803CD}">
      <dgm:prSet/>
      <dgm:spPr/>
      <dgm:t>
        <a:bodyPr/>
        <a:lstStyle/>
        <a:p>
          <a:endParaRPr lang="es-419"/>
        </a:p>
      </dgm:t>
    </dgm:pt>
    <dgm:pt modelId="{00DECE0A-EB73-4BDB-93C4-1A4DC584CA76}" type="sibTrans" cxnId="{39729433-175D-4199-BE5A-6DC6EE4803CD}">
      <dgm:prSet/>
      <dgm:spPr/>
      <dgm:t>
        <a:bodyPr/>
        <a:lstStyle/>
        <a:p>
          <a:endParaRPr lang="es-419"/>
        </a:p>
      </dgm:t>
    </dgm:pt>
    <dgm:pt modelId="{2563ACF0-E174-4C7C-9908-89931FBCA7E1}" type="pres">
      <dgm:prSet presAssocID="{2F8A9B17-0D6B-451B-8BFE-C8AFD1D0A7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32A34A-836B-464A-B12A-D89C7D7FE603}" type="pres">
      <dgm:prSet presAssocID="{E3BDBCE2-F5C9-4815-B48C-AC48898BBC8A}" presName="hierRoot1" presStyleCnt="0"/>
      <dgm:spPr/>
    </dgm:pt>
    <dgm:pt modelId="{15F780F8-41BE-4B2B-B5C0-3F1C8DD2A7B3}" type="pres">
      <dgm:prSet presAssocID="{E3BDBCE2-F5C9-4815-B48C-AC48898BBC8A}" presName="composite" presStyleCnt="0"/>
      <dgm:spPr/>
    </dgm:pt>
    <dgm:pt modelId="{2E0BAD2F-701A-4831-8587-9F10CFE4CF56}" type="pres">
      <dgm:prSet presAssocID="{E3BDBCE2-F5C9-4815-B48C-AC48898BBC8A}" presName="background" presStyleLbl="node0" presStyleIdx="0" presStyleCnt="1"/>
      <dgm:spPr/>
    </dgm:pt>
    <dgm:pt modelId="{C0DF8534-DC76-458B-B1B4-FB54E27C0322}" type="pres">
      <dgm:prSet presAssocID="{E3BDBCE2-F5C9-4815-B48C-AC48898BBC8A}" presName="text" presStyleLbl="fgAcc0" presStyleIdx="0" presStyleCnt="1" custScaleX="290336" custScaleY="137195">
        <dgm:presLayoutVars>
          <dgm:chPref val="3"/>
        </dgm:presLayoutVars>
      </dgm:prSet>
      <dgm:spPr>
        <a:xfrm>
          <a:off x="5273925" y="1103311"/>
          <a:ext cx="1161054" cy="737269"/>
        </a:xfrm>
        <a:prstGeom prst="roundRect">
          <a:avLst>
            <a:gd name="adj" fmla="val 10000"/>
          </a:avLst>
        </a:prstGeom>
      </dgm:spPr>
    </dgm:pt>
    <dgm:pt modelId="{904F543F-114B-4397-A714-0E964209C0B6}" type="pres">
      <dgm:prSet presAssocID="{E3BDBCE2-F5C9-4815-B48C-AC48898BBC8A}" presName="hierChild2" presStyleCnt="0"/>
      <dgm:spPr/>
    </dgm:pt>
    <dgm:pt modelId="{45AB3B0E-DFB7-43B6-8AE8-444F64175E0D}" type="pres">
      <dgm:prSet presAssocID="{1BB502B6-AEC3-43CB-BBC2-244252567525}" presName="Name10" presStyleLbl="parChTrans1D2" presStyleIdx="0" presStyleCnt="2"/>
      <dgm:spPr/>
    </dgm:pt>
    <dgm:pt modelId="{DB542699-20DC-45DF-8D4C-B52F022D4502}" type="pres">
      <dgm:prSet presAssocID="{2A4D2E32-0F13-4796-90B4-DFEC9945C769}" presName="hierRoot2" presStyleCnt="0"/>
      <dgm:spPr/>
    </dgm:pt>
    <dgm:pt modelId="{8B6016A9-FD75-410C-80F8-EFA4F3EEEAB8}" type="pres">
      <dgm:prSet presAssocID="{2A4D2E32-0F13-4796-90B4-DFEC9945C769}" presName="composite2" presStyleCnt="0"/>
      <dgm:spPr/>
    </dgm:pt>
    <dgm:pt modelId="{A4B3D5FB-BB98-485B-9F4B-57B4AD315E86}" type="pres">
      <dgm:prSet presAssocID="{2A4D2E32-0F13-4796-90B4-DFEC9945C769}" presName="background2" presStyleLbl="node2" presStyleIdx="0" presStyleCnt="2"/>
      <dgm:spPr/>
    </dgm:pt>
    <dgm:pt modelId="{6407159D-4DE1-4E64-A476-A5EE8691D906}" type="pres">
      <dgm:prSet presAssocID="{2A4D2E32-0F13-4796-90B4-DFEC9945C769}" presName="text2" presStyleLbl="fgAcc2" presStyleIdx="0" presStyleCnt="2">
        <dgm:presLayoutVars>
          <dgm:chPref val="3"/>
        </dgm:presLayoutVars>
      </dgm:prSet>
      <dgm:spPr/>
    </dgm:pt>
    <dgm:pt modelId="{20D95E70-78B8-4C0F-A146-9674209A50F3}" type="pres">
      <dgm:prSet presAssocID="{2A4D2E32-0F13-4796-90B4-DFEC9945C769}" presName="hierChild3" presStyleCnt="0"/>
      <dgm:spPr/>
    </dgm:pt>
    <dgm:pt modelId="{8DCEDEA7-FA85-434E-B7D2-7556557AB082}" type="pres">
      <dgm:prSet presAssocID="{388D54EE-465F-441C-848F-4D32CBDB8907}" presName="Name17" presStyleLbl="parChTrans1D3" presStyleIdx="0" presStyleCnt="7"/>
      <dgm:spPr/>
    </dgm:pt>
    <dgm:pt modelId="{B916C085-A8EF-46A4-8C54-3B526CF34A6E}" type="pres">
      <dgm:prSet presAssocID="{5CDC742C-10EA-4E30-9F0D-492619F7A406}" presName="hierRoot3" presStyleCnt="0"/>
      <dgm:spPr/>
    </dgm:pt>
    <dgm:pt modelId="{E35CC2AF-FC6C-46A7-98B0-9E1A309C9623}" type="pres">
      <dgm:prSet presAssocID="{5CDC742C-10EA-4E30-9F0D-492619F7A406}" presName="composite3" presStyleCnt="0"/>
      <dgm:spPr/>
    </dgm:pt>
    <dgm:pt modelId="{12B7BFD8-D18B-43BA-A1FD-9CFC070AF58E}" type="pres">
      <dgm:prSet presAssocID="{5CDC742C-10EA-4E30-9F0D-492619F7A406}" presName="background3" presStyleLbl="node3" presStyleIdx="0" presStyleCnt="7"/>
      <dgm:spPr/>
    </dgm:pt>
    <dgm:pt modelId="{AFA55FDE-B45C-48BC-9969-4AA66E153185}" type="pres">
      <dgm:prSet presAssocID="{5CDC742C-10EA-4E30-9F0D-492619F7A406}" presName="text3" presStyleLbl="fgAcc3" presStyleIdx="0" presStyleCnt="7">
        <dgm:presLayoutVars>
          <dgm:chPref val="3"/>
        </dgm:presLayoutVars>
      </dgm:prSet>
      <dgm:spPr>
        <a:xfrm>
          <a:off x="145103" y="3404620"/>
          <a:ext cx="1297864" cy="824143"/>
        </a:xfrm>
        <a:prstGeom prst="roundRect">
          <a:avLst>
            <a:gd name="adj" fmla="val 10000"/>
          </a:avLst>
        </a:prstGeom>
      </dgm:spPr>
    </dgm:pt>
    <dgm:pt modelId="{D0B1070D-D1B9-4153-B93B-F904B9C6766D}" type="pres">
      <dgm:prSet presAssocID="{5CDC742C-10EA-4E30-9F0D-492619F7A406}" presName="hierChild4" presStyleCnt="0"/>
      <dgm:spPr/>
    </dgm:pt>
    <dgm:pt modelId="{FEE35C98-77B4-4694-81A5-EF637B495D57}" type="pres">
      <dgm:prSet presAssocID="{6E4EF779-51A7-4844-A20F-A1CABB5CCE6D}" presName="Name17" presStyleLbl="parChTrans1D3" presStyleIdx="1" presStyleCnt="7"/>
      <dgm:spPr/>
    </dgm:pt>
    <dgm:pt modelId="{A4B6A42D-B5A5-4AFA-BEDC-16D5518EC5EC}" type="pres">
      <dgm:prSet presAssocID="{891DBFA7-DC2D-4A34-8A05-3D4711ED48A6}" presName="hierRoot3" presStyleCnt="0"/>
      <dgm:spPr/>
    </dgm:pt>
    <dgm:pt modelId="{E7F7EEF0-B593-4A01-89D5-96B8C5B9272A}" type="pres">
      <dgm:prSet presAssocID="{891DBFA7-DC2D-4A34-8A05-3D4711ED48A6}" presName="composite3" presStyleCnt="0"/>
      <dgm:spPr/>
    </dgm:pt>
    <dgm:pt modelId="{4BC1EC5D-EA9A-4013-B810-142AD5325E05}" type="pres">
      <dgm:prSet presAssocID="{891DBFA7-DC2D-4A34-8A05-3D4711ED48A6}" presName="background3" presStyleLbl="node3" presStyleIdx="1" presStyleCnt="7"/>
      <dgm:spPr/>
    </dgm:pt>
    <dgm:pt modelId="{1FB31C03-E803-4E4D-8FF6-A1CFE032B372}" type="pres">
      <dgm:prSet presAssocID="{891DBFA7-DC2D-4A34-8A05-3D4711ED48A6}" presName="text3" presStyleLbl="fgAcc3" presStyleIdx="1" presStyleCnt="7">
        <dgm:presLayoutVars>
          <dgm:chPref val="3"/>
        </dgm:presLayoutVars>
      </dgm:prSet>
      <dgm:spPr>
        <a:xfrm>
          <a:off x="1731382" y="3404620"/>
          <a:ext cx="1297864" cy="824143"/>
        </a:xfrm>
        <a:prstGeom prst="roundRect">
          <a:avLst>
            <a:gd name="adj" fmla="val 10000"/>
          </a:avLst>
        </a:prstGeom>
      </dgm:spPr>
    </dgm:pt>
    <dgm:pt modelId="{5919B51A-51A6-47FC-8196-5CD8F161A494}" type="pres">
      <dgm:prSet presAssocID="{891DBFA7-DC2D-4A34-8A05-3D4711ED48A6}" presName="hierChild4" presStyleCnt="0"/>
      <dgm:spPr/>
    </dgm:pt>
    <dgm:pt modelId="{31C20B18-B2D8-43C4-96F1-2329CC0FB5F7}" type="pres">
      <dgm:prSet presAssocID="{CB7ABBD6-BC69-4555-AC21-0E1AF174596B}" presName="Name23" presStyleLbl="parChTrans1D4" presStyleIdx="0" presStyleCnt="5"/>
      <dgm:spPr/>
    </dgm:pt>
    <dgm:pt modelId="{3074FA5D-8368-4DBE-9229-E6D7B91316CA}" type="pres">
      <dgm:prSet presAssocID="{8A28BBB7-CC68-471B-989D-61637D09FBC9}" presName="hierRoot4" presStyleCnt="0"/>
      <dgm:spPr/>
    </dgm:pt>
    <dgm:pt modelId="{22C47102-BF02-4395-9EEA-D0DD271A3453}" type="pres">
      <dgm:prSet presAssocID="{8A28BBB7-CC68-471B-989D-61637D09FBC9}" presName="composite4" presStyleCnt="0"/>
      <dgm:spPr/>
    </dgm:pt>
    <dgm:pt modelId="{3740EA0A-EC38-472C-8DA5-1A8CEC95F256}" type="pres">
      <dgm:prSet presAssocID="{8A28BBB7-CC68-471B-989D-61637D09FBC9}" presName="background4" presStyleLbl="node4" presStyleIdx="0" presStyleCnt="5"/>
      <dgm:spPr/>
    </dgm:pt>
    <dgm:pt modelId="{B6278456-8D36-4635-AE52-CFC93794E4B2}" type="pres">
      <dgm:prSet presAssocID="{8A28BBB7-CC68-471B-989D-61637D09FBC9}" presName="text4" presStyleLbl="fgAcc4" presStyleIdx="0" presStyleCnt="5">
        <dgm:presLayoutVars>
          <dgm:chPref val="3"/>
        </dgm:presLayoutVars>
      </dgm:prSet>
      <dgm:spPr>
        <a:xfrm>
          <a:off x="1731382" y="4606226"/>
          <a:ext cx="1297864" cy="824143"/>
        </a:xfrm>
        <a:prstGeom prst="roundRect">
          <a:avLst>
            <a:gd name="adj" fmla="val 10000"/>
          </a:avLst>
        </a:prstGeom>
      </dgm:spPr>
    </dgm:pt>
    <dgm:pt modelId="{63C941E1-B161-4A97-AA50-450BD0F4BC55}" type="pres">
      <dgm:prSet presAssocID="{8A28BBB7-CC68-471B-989D-61637D09FBC9}" presName="hierChild5" presStyleCnt="0"/>
      <dgm:spPr/>
    </dgm:pt>
    <dgm:pt modelId="{7EEE039A-77F7-4A40-8715-09C5B0521528}" type="pres">
      <dgm:prSet presAssocID="{827AC939-08AF-4CB8-A2FC-297B1A6D44EB}" presName="Name17" presStyleLbl="parChTrans1D3" presStyleIdx="2" presStyleCnt="7"/>
      <dgm:spPr/>
    </dgm:pt>
    <dgm:pt modelId="{88E8A4E7-B035-4371-AE33-B2E86F592C00}" type="pres">
      <dgm:prSet presAssocID="{0CD48226-FCEE-4EDD-BBC2-8F4C98D58BE6}" presName="hierRoot3" presStyleCnt="0"/>
      <dgm:spPr/>
    </dgm:pt>
    <dgm:pt modelId="{E7B90B8D-949C-4B0D-A1DE-07F822E25ED6}" type="pres">
      <dgm:prSet presAssocID="{0CD48226-FCEE-4EDD-BBC2-8F4C98D58BE6}" presName="composite3" presStyleCnt="0"/>
      <dgm:spPr/>
    </dgm:pt>
    <dgm:pt modelId="{B071FF69-22C2-4C46-8038-976B1FA157ED}" type="pres">
      <dgm:prSet presAssocID="{0CD48226-FCEE-4EDD-BBC2-8F4C98D58BE6}" presName="background3" presStyleLbl="node3" presStyleIdx="2" presStyleCnt="7"/>
      <dgm:spPr/>
    </dgm:pt>
    <dgm:pt modelId="{FF961C77-72DD-44D4-A005-B57B7E598EFA}" type="pres">
      <dgm:prSet presAssocID="{0CD48226-FCEE-4EDD-BBC2-8F4C98D58BE6}" presName="text3" presStyleLbl="fgAcc3" presStyleIdx="2" presStyleCnt="7">
        <dgm:presLayoutVars>
          <dgm:chPref val="3"/>
        </dgm:presLayoutVars>
      </dgm:prSet>
      <dgm:spPr>
        <a:xfrm>
          <a:off x="3317661" y="3404620"/>
          <a:ext cx="1297864" cy="824143"/>
        </a:xfrm>
        <a:prstGeom prst="roundRect">
          <a:avLst>
            <a:gd name="adj" fmla="val 10000"/>
          </a:avLst>
        </a:prstGeom>
      </dgm:spPr>
    </dgm:pt>
    <dgm:pt modelId="{23676CC3-9BB2-405B-A191-CA2934EF5623}" type="pres">
      <dgm:prSet presAssocID="{0CD48226-FCEE-4EDD-BBC2-8F4C98D58BE6}" presName="hierChild4" presStyleCnt="0"/>
      <dgm:spPr/>
    </dgm:pt>
    <dgm:pt modelId="{BBCC77A0-D9B1-415A-A390-38F2B85CF7FF}" type="pres">
      <dgm:prSet presAssocID="{8D48B2FB-BD0D-426D-BCE5-5E264A39720F}" presName="Name17" presStyleLbl="parChTrans1D3" presStyleIdx="3" presStyleCnt="7"/>
      <dgm:spPr/>
    </dgm:pt>
    <dgm:pt modelId="{0969D516-7423-4BAD-AAB2-9E2099D6BAAA}" type="pres">
      <dgm:prSet presAssocID="{4C7C350E-27D3-4372-BD96-67419CA89DA9}" presName="hierRoot3" presStyleCnt="0"/>
      <dgm:spPr/>
    </dgm:pt>
    <dgm:pt modelId="{C61F389F-8815-4752-81C8-E724772A89B4}" type="pres">
      <dgm:prSet presAssocID="{4C7C350E-27D3-4372-BD96-67419CA89DA9}" presName="composite3" presStyleCnt="0"/>
      <dgm:spPr/>
    </dgm:pt>
    <dgm:pt modelId="{EB002DD2-7262-488D-8CA8-E9082AF234A6}" type="pres">
      <dgm:prSet presAssocID="{4C7C350E-27D3-4372-BD96-67419CA89DA9}" presName="background3" presStyleLbl="node3" presStyleIdx="3" presStyleCnt="7"/>
      <dgm:spPr/>
    </dgm:pt>
    <dgm:pt modelId="{DE10B9F1-EF28-4A11-8A50-8F9E87AE1DB3}" type="pres">
      <dgm:prSet presAssocID="{4C7C350E-27D3-4372-BD96-67419CA89DA9}" presName="text3" presStyleLbl="fgAcc3" presStyleIdx="3" presStyleCnt="7">
        <dgm:presLayoutVars>
          <dgm:chPref val="3"/>
        </dgm:presLayoutVars>
      </dgm:prSet>
      <dgm:spPr>
        <a:xfrm>
          <a:off x="5697080" y="3404620"/>
          <a:ext cx="1297864" cy="824143"/>
        </a:xfrm>
        <a:prstGeom prst="roundRect">
          <a:avLst>
            <a:gd name="adj" fmla="val 10000"/>
          </a:avLst>
        </a:prstGeom>
      </dgm:spPr>
    </dgm:pt>
    <dgm:pt modelId="{04BA243F-C452-4AF9-9F33-E5CFC61FD266}" type="pres">
      <dgm:prSet presAssocID="{4C7C350E-27D3-4372-BD96-67419CA89DA9}" presName="hierChild4" presStyleCnt="0"/>
      <dgm:spPr/>
    </dgm:pt>
    <dgm:pt modelId="{30A0FD2A-68C5-439C-A0E4-BA320FB3A3E4}" type="pres">
      <dgm:prSet presAssocID="{80A896B7-5FC6-4BC6-9541-0E3E21E9C75C}" presName="Name23" presStyleLbl="parChTrans1D4" presStyleIdx="1" presStyleCnt="5"/>
      <dgm:spPr/>
    </dgm:pt>
    <dgm:pt modelId="{F76F3E75-7145-4B27-A336-DE61A4BF3CC0}" type="pres">
      <dgm:prSet presAssocID="{47699C26-0589-4AFA-A8CA-4CF5C9A51EF0}" presName="hierRoot4" presStyleCnt="0"/>
      <dgm:spPr/>
    </dgm:pt>
    <dgm:pt modelId="{BDD6E047-3D39-4128-BBD4-9523816A4250}" type="pres">
      <dgm:prSet presAssocID="{47699C26-0589-4AFA-A8CA-4CF5C9A51EF0}" presName="composite4" presStyleCnt="0"/>
      <dgm:spPr/>
    </dgm:pt>
    <dgm:pt modelId="{1A204A8E-6E1B-48F2-A8FA-01BA550E60B8}" type="pres">
      <dgm:prSet presAssocID="{47699C26-0589-4AFA-A8CA-4CF5C9A51EF0}" presName="background4" presStyleLbl="node4" presStyleIdx="1" presStyleCnt="5"/>
      <dgm:spPr/>
    </dgm:pt>
    <dgm:pt modelId="{430BCDB9-A141-4479-9951-FC992B782B8C}" type="pres">
      <dgm:prSet presAssocID="{47699C26-0589-4AFA-A8CA-4CF5C9A51EF0}" presName="text4" presStyleLbl="fgAcc4" presStyleIdx="1" presStyleCnt="5">
        <dgm:presLayoutVars>
          <dgm:chPref val="3"/>
        </dgm:presLayoutVars>
      </dgm:prSet>
      <dgm:spPr>
        <a:xfrm>
          <a:off x="3317661" y="4606226"/>
          <a:ext cx="1297864" cy="824143"/>
        </a:xfrm>
        <a:prstGeom prst="roundRect">
          <a:avLst>
            <a:gd name="adj" fmla="val 10000"/>
          </a:avLst>
        </a:prstGeom>
      </dgm:spPr>
    </dgm:pt>
    <dgm:pt modelId="{49B6FA5E-ADC1-47F4-98A8-ACEF25B4EACE}" type="pres">
      <dgm:prSet presAssocID="{47699C26-0589-4AFA-A8CA-4CF5C9A51EF0}" presName="hierChild5" presStyleCnt="0"/>
      <dgm:spPr/>
    </dgm:pt>
    <dgm:pt modelId="{9EB07D61-3D2A-4423-A66A-E456DAE10318}" type="pres">
      <dgm:prSet presAssocID="{A71E16F8-0BCC-48D0-99E6-EF72F86553C2}" presName="Name23" presStyleLbl="parChTrans1D4" presStyleIdx="2" presStyleCnt="5"/>
      <dgm:spPr/>
    </dgm:pt>
    <dgm:pt modelId="{892557C1-CC72-46F4-A872-4BBC0E3D6022}" type="pres">
      <dgm:prSet presAssocID="{C9E72BB4-E672-43FD-86FC-14C9D8EF6FF3}" presName="hierRoot4" presStyleCnt="0"/>
      <dgm:spPr/>
    </dgm:pt>
    <dgm:pt modelId="{9AAAEA0D-46C1-4F6D-8851-7EC1B4A3FAEA}" type="pres">
      <dgm:prSet presAssocID="{C9E72BB4-E672-43FD-86FC-14C9D8EF6FF3}" presName="composite4" presStyleCnt="0"/>
      <dgm:spPr/>
    </dgm:pt>
    <dgm:pt modelId="{8EBDB87C-2B78-43F1-A819-FE68FE3D3903}" type="pres">
      <dgm:prSet presAssocID="{C9E72BB4-E672-43FD-86FC-14C9D8EF6FF3}" presName="background4" presStyleLbl="node4" presStyleIdx="2" presStyleCnt="5"/>
      <dgm:spPr/>
    </dgm:pt>
    <dgm:pt modelId="{2E63A208-2E3F-4A11-A7A6-3C09F21B4075}" type="pres">
      <dgm:prSet presAssocID="{C9E72BB4-E672-43FD-86FC-14C9D8EF6FF3}" presName="text4" presStyleLbl="fgAcc4" presStyleIdx="2" presStyleCnt="5">
        <dgm:presLayoutVars>
          <dgm:chPref val="3"/>
        </dgm:presLayoutVars>
      </dgm:prSet>
      <dgm:spPr>
        <a:xfrm>
          <a:off x="4903940" y="4606226"/>
          <a:ext cx="1297864" cy="824143"/>
        </a:xfrm>
        <a:prstGeom prst="roundRect">
          <a:avLst>
            <a:gd name="adj" fmla="val 10000"/>
          </a:avLst>
        </a:prstGeom>
      </dgm:spPr>
    </dgm:pt>
    <dgm:pt modelId="{EF12A9E5-CE7E-4FA6-82AC-D885266277DC}" type="pres">
      <dgm:prSet presAssocID="{C9E72BB4-E672-43FD-86FC-14C9D8EF6FF3}" presName="hierChild5" presStyleCnt="0"/>
      <dgm:spPr/>
    </dgm:pt>
    <dgm:pt modelId="{E17B6623-17A5-44DE-B561-A4C90F1665F8}" type="pres">
      <dgm:prSet presAssocID="{B7C1D659-C824-46E4-9DF1-A2F0E05873CE}" presName="Name23" presStyleLbl="parChTrans1D4" presStyleIdx="3" presStyleCnt="5"/>
      <dgm:spPr/>
    </dgm:pt>
    <dgm:pt modelId="{170534B1-81C4-4B00-A2C3-B9C7058EBA10}" type="pres">
      <dgm:prSet presAssocID="{B2839A60-708F-4355-B7E3-D42DC6A0399D}" presName="hierRoot4" presStyleCnt="0"/>
      <dgm:spPr/>
    </dgm:pt>
    <dgm:pt modelId="{9DF1F11A-952A-4D4A-93A2-CB59265EA509}" type="pres">
      <dgm:prSet presAssocID="{B2839A60-708F-4355-B7E3-D42DC6A0399D}" presName="composite4" presStyleCnt="0"/>
      <dgm:spPr/>
    </dgm:pt>
    <dgm:pt modelId="{90429507-A57C-47C8-8FB0-01BE1C8BB477}" type="pres">
      <dgm:prSet presAssocID="{B2839A60-708F-4355-B7E3-D42DC6A0399D}" presName="background4" presStyleLbl="node4" presStyleIdx="3" presStyleCnt="5"/>
      <dgm:spPr/>
    </dgm:pt>
    <dgm:pt modelId="{E262F59B-F7E4-407F-8D23-B69A6C292179}" type="pres">
      <dgm:prSet presAssocID="{B2839A60-708F-4355-B7E3-D42DC6A0399D}" presName="text4" presStyleLbl="fgAcc4" presStyleIdx="3" presStyleCnt="5">
        <dgm:presLayoutVars>
          <dgm:chPref val="3"/>
        </dgm:presLayoutVars>
      </dgm:prSet>
      <dgm:spPr>
        <a:xfrm>
          <a:off x="6490219" y="4606226"/>
          <a:ext cx="1297864" cy="824143"/>
        </a:xfrm>
        <a:prstGeom prst="roundRect">
          <a:avLst>
            <a:gd name="adj" fmla="val 10000"/>
          </a:avLst>
        </a:prstGeom>
      </dgm:spPr>
    </dgm:pt>
    <dgm:pt modelId="{0F0B89CF-AF40-4FBC-A912-36B6C90349F6}" type="pres">
      <dgm:prSet presAssocID="{B2839A60-708F-4355-B7E3-D42DC6A0399D}" presName="hierChild5" presStyleCnt="0"/>
      <dgm:spPr/>
    </dgm:pt>
    <dgm:pt modelId="{54EBE895-E93A-481A-8CE1-394804486B44}" type="pres">
      <dgm:prSet presAssocID="{FA1F70A8-2AB3-47C2-87D7-4B23D69F4E8E}" presName="Name23" presStyleLbl="parChTrans1D4" presStyleIdx="4" presStyleCnt="5"/>
      <dgm:spPr/>
    </dgm:pt>
    <dgm:pt modelId="{2B30D119-B1A6-4158-81E9-D2341E012783}" type="pres">
      <dgm:prSet presAssocID="{66953BF7-E634-43D0-9F16-E26901D3D963}" presName="hierRoot4" presStyleCnt="0"/>
      <dgm:spPr/>
    </dgm:pt>
    <dgm:pt modelId="{C40CE935-CCEE-4177-81F5-E3AA5EBF160F}" type="pres">
      <dgm:prSet presAssocID="{66953BF7-E634-43D0-9F16-E26901D3D963}" presName="composite4" presStyleCnt="0"/>
      <dgm:spPr/>
    </dgm:pt>
    <dgm:pt modelId="{0EE6B9CD-3D08-46B3-8B42-2D2D6D30FCE4}" type="pres">
      <dgm:prSet presAssocID="{66953BF7-E634-43D0-9F16-E26901D3D963}" presName="background4" presStyleLbl="node4" presStyleIdx="4" presStyleCnt="5"/>
      <dgm:spPr/>
    </dgm:pt>
    <dgm:pt modelId="{D5B6B33C-2792-4D83-8974-E9BD1EED906A}" type="pres">
      <dgm:prSet presAssocID="{66953BF7-E634-43D0-9F16-E26901D3D963}" presName="text4" presStyleLbl="fgAcc4" presStyleIdx="4" presStyleCnt="5">
        <dgm:presLayoutVars>
          <dgm:chPref val="3"/>
        </dgm:presLayoutVars>
      </dgm:prSet>
      <dgm:spPr>
        <a:xfrm>
          <a:off x="8076498" y="4606226"/>
          <a:ext cx="1297864" cy="824143"/>
        </a:xfrm>
        <a:prstGeom prst="roundRect">
          <a:avLst>
            <a:gd name="adj" fmla="val 10000"/>
          </a:avLst>
        </a:prstGeom>
      </dgm:spPr>
    </dgm:pt>
    <dgm:pt modelId="{5518A0C8-1EE9-45D7-BDC7-34AB03C4734F}" type="pres">
      <dgm:prSet presAssocID="{66953BF7-E634-43D0-9F16-E26901D3D963}" presName="hierChild5" presStyleCnt="0"/>
      <dgm:spPr/>
    </dgm:pt>
    <dgm:pt modelId="{466730DE-57F2-48FF-86FE-F5BDF6C2D48C}" type="pres">
      <dgm:prSet presAssocID="{8F20A5A2-2844-4E5D-884A-A7B8DC6EADA8}" presName="Name10" presStyleLbl="parChTrans1D2" presStyleIdx="1" presStyleCnt="2"/>
      <dgm:spPr/>
    </dgm:pt>
    <dgm:pt modelId="{7F2093A3-482B-4A58-B1F3-1D22C184D131}" type="pres">
      <dgm:prSet presAssocID="{F21F9026-0EDD-44AE-B2E6-07E920287D4A}" presName="hierRoot2" presStyleCnt="0"/>
      <dgm:spPr/>
    </dgm:pt>
    <dgm:pt modelId="{71F405CF-D4AA-4A23-BC6A-C9C5C12AAA3F}" type="pres">
      <dgm:prSet presAssocID="{F21F9026-0EDD-44AE-B2E6-07E920287D4A}" presName="composite2" presStyleCnt="0"/>
      <dgm:spPr/>
    </dgm:pt>
    <dgm:pt modelId="{C2DDC04F-92F8-4113-9DD3-C861F6CD4FC1}" type="pres">
      <dgm:prSet presAssocID="{F21F9026-0EDD-44AE-B2E6-07E920287D4A}" presName="background2" presStyleLbl="node2" presStyleIdx="1" presStyleCnt="2"/>
      <dgm:spPr/>
    </dgm:pt>
    <dgm:pt modelId="{3563ED12-9CBF-47DE-AE1E-0ABC30DB5E3A}" type="pres">
      <dgm:prSet presAssocID="{F21F9026-0EDD-44AE-B2E6-07E920287D4A}" presName="text2" presStyleLbl="fgAcc2" presStyleIdx="1" presStyleCnt="2">
        <dgm:presLayoutVars>
          <dgm:chPref val="3"/>
        </dgm:presLayoutVars>
      </dgm:prSet>
      <dgm:spPr/>
    </dgm:pt>
    <dgm:pt modelId="{741D1F09-01DF-41F0-B157-D76D2AD5FD84}" type="pres">
      <dgm:prSet presAssocID="{F21F9026-0EDD-44AE-B2E6-07E920287D4A}" presName="hierChild3" presStyleCnt="0"/>
      <dgm:spPr/>
    </dgm:pt>
    <dgm:pt modelId="{4B8BA234-0F4A-42F9-97AE-019F8C955ACD}" type="pres">
      <dgm:prSet presAssocID="{5828F43D-1122-4B3A-8C8B-9F09C57786A6}" presName="Name17" presStyleLbl="parChTrans1D3" presStyleIdx="4" presStyleCnt="7"/>
      <dgm:spPr/>
    </dgm:pt>
    <dgm:pt modelId="{0B9E1ABB-736B-4B83-80FE-86AA1DFAABD2}" type="pres">
      <dgm:prSet presAssocID="{CB32055D-B9BC-45AA-BBF0-69142DC589A6}" presName="hierRoot3" presStyleCnt="0"/>
      <dgm:spPr/>
    </dgm:pt>
    <dgm:pt modelId="{9C90772C-AB30-47ED-B6EA-123282EE7ABE}" type="pres">
      <dgm:prSet presAssocID="{CB32055D-B9BC-45AA-BBF0-69142DC589A6}" presName="composite3" presStyleCnt="0"/>
      <dgm:spPr/>
    </dgm:pt>
    <dgm:pt modelId="{024E5538-3647-4ECF-A9A0-78BDFDC6CC14}" type="pres">
      <dgm:prSet presAssocID="{CB32055D-B9BC-45AA-BBF0-69142DC589A6}" presName="background3" presStyleLbl="node3" presStyleIdx="4" presStyleCnt="7"/>
      <dgm:spPr/>
    </dgm:pt>
    <dgm:pt modelId="{49E21524-A77A-473F-A4BD-5A395B516060}" type="pres">
      <dgm:prSet presAssocID="{CB32055D-B9BC-45AA-BBF0-69142DC589A6}" presName="text3" presStyleLbl="fgAcc3" presStyleIdx="4" presStyleCnt="7">
        <dgm:presLayoutVars>
          <dgm:chPref val="3"/>
        </dgm:presLayoutVars>
      </dgm:prSet>
      <dgm:spPr>
        <a:xfrm>
          <a:off x="7283358" y="3404620"/>
          <a:ext cx="1297864" cy="824143"/>
        </a:xfrm>
        <a:prstGeom prst="roundRect">
          <a:avLst>
            <a:gd name="adj" fmla="val 10000"/>
          </a:avLst>
        </a:prstGeom>
      </dgm:spPr>
    </dgm:pt>
    <dgm:pt modelId="{C8B176A4-983D-47B0-818F-372A7D92D71F}" type="pres">
      <dgm:prSet presAssocID="{CB32055D-B9BC-45AA-BBF0-69142DC589A6}" presName="hierChild4" presStyleCnt="0"/>
      <dgm:spPr/>
    </dgm:pt>
    <dgm:pt modelId="{E5F99483-3795-4E1C-B449-022F3999BB2C}" type="pres">
      <dgm:prSet presAssocID="{F7BD4C09-64EC-4D96-92A3-B6E918F30D3C}" presName="Name17" presStyleLbl="parChTrans1D3" presStyleIdx="5" presStyleCnt="7"/>
      <dgm:spPr/>
    </dgm:pt>
    <dgm:pt modelId="{E38CE66B-F672-4138-8EBB-5EE1FA049279}" type="pres">
      <dgm:prSet presAssocID="{60948D9F-2602-4138-8E7D-A623D2BFCAFF}" presName="hierRoot3" presStyleCnt="0"/>
      <dgm:spPr/>
    </dgm:pt>
    <dgm:pt modelId="{360FE3EB-0482-4932-A1C8-3F3843C6562E}" type="pres">
      <dgm:prSet presAssocID="{60948D9F-2602-4138-8E7D-A623D2BFCAFF}" presName="composite3" presStyleCnt="0"/>
      <dgm:spPr/>
    </dgm:pt>
    <dgm:pt modelId="{29D3AD40-AE8E-4B4D-B3AC-DC5F5C8200E2}" type="pres">
      <dgm:prSet presAssocID="{60948D9F-2602-4138-8E7D-A623D2BFCAFF}" presName="background3" presStyleLbl="node3" presStyleIdx="5" presStyleCnt="7"/>
      <dgm:spPr/>
    </dgm:pt>
    <dgm:pt modelId="{AF9C81A7-DD58-4091-B1B8-CAA1E651A885}" type="pres">
      <dgm:prSet presAssocID="{60948D9F-2602-4138-8E7D-A623D2BFCAFF}" presName="text3" presStyleLbl="fgAcc3" presStyleIdx="5" presStyleCnt="7">
        <dgm:presLayoutVars>
          <dgm:chPref val="3"/>
        </dgm:presLayoutVars>
      </dgm:prSet>
      <dgm:spPr>
        <a:xfrm>
          <a:off x="8869637" y="3404620"/>
          <a:ext cx="1297864" cy="824143"/>
        </a:xfrm>
        <a:prstGeom prst="roundRect">
          <a:avLst>
            <a:gd name="adj" fmla="val 10000"/>
          </a:avLst>
        </a:prstGeom>
      </dgm:spPr>
    </dgm:pt>
    <dgm:pt modelId="{2F341B53-88FA-41FF-9D57-E442F12DFFB2}" type="pres">
      <dgm:prSet presAssocID="{60948D9F-2602-4138-8E7D-A623D2BFCAFF}" presName="hierChild4" presStyleCnt="0"/>
      <dgm:spPr/>
    </dgm:pt>
    <dgm:pt modelId="{2FBBEE3F-0486-4EB8-9341-A23AA6CD278D}" type="pres">
      <dgm:prSet presAssocID="{469A7F08-2939-4AC5-9C39-279E13522709}" presName="Name17" presStyleLbl="parChTrans1D3" presStyleIdx="6" presStyleCnt="7"/>
      <dgm:spPr/>
    </dgm:pt>
    <dgm:pt modelId="{15B53E83-A9ED-402F-9233-A3A566C671A3}" type="pres">
      <dgm:prSet presAssocID="{4D6F5305-FD00-405B-A2E4-1F9E6E456563}" presName="hierRoot3" presStyleCnt="0"/>
      <dgm:spPr/>
    </dgm:pt>
    <dgm:pt modelId="{19312AD5-7C3E-45AD-B94B-B47E62823283}" type="pres">
      <dgm:prSet presAssocID="{4D6F5305-FD00-405B-A2E4-1F9E6E456563}" presName="composite3" presStyleCnt="0"/>
      <dgm:spPr/>
    </dgm:pt>
    <dgm:pt modelId="{8D1072DF-0AD9-42E2-B6AB-88BB4DEF4BB6}" type="pres">
      <dgm:prSet presAssocID="{4D6F5305-FD00-405B-A2E4-1F9E6E456563}" presName="background3" presStyleLbl="node3" presStyleIdx="6" presStyleCnt="7"/>
      <dgm:spPr/>
    </dgm:pt>
    <dgm:pt modelId="{3EFA33C7-0687-44DA-94E4-561E1921A832}" type="pres">
      <dgm:prSet presAssocID="{4D6F5305-FD00-405B-A2E4-1F9E6E456563}" presName="text3" presStyleLbl="fgAcc3" presStyleIdx="6" presStyleCnt="7">
        <dgm:presLayoutVars>
          <dgm:chPref val="3"/>
        </dgm:presLayoutVars>
      </dgm:prSet>
      <dgm:spPr>
        <a:xfrm>
          <a:off x="10455916" y="3404620"/>
          <a:ext cx="1297864" cy="824143"/>
        </a:xfrm>
        <a:prstGeom prst="roundRect">
          <a:avLst>
            <a:gd name="adj" fmla="val 10000"/>
          </a:avLst>
        </a:prstGeom>
      </dgm:spPr>
    </dgm:pt>
    <dgm:pt modelId="{D77E7436-ED20-48EB-94D5-1DC39D7B5721}" type="pres">
      <dgm:prSet presAssocID="{4D6F5305-FD00-405B-A2E4-1F9E6E456563}" presName="hierChild4" presStyleCnt="0"/>
      <dgm:spPr/>
    </dgm:pt>
  </dgm:ptLst>
  <dgm:cxnLst>
    <dgm:cxn modelId="{7C675802-00D3-47D7-9FE5-003DCEE665C6}" type="presOf" srcId="{6E4EF779-51A7-4844-A20F-A1CABB5CCE6D}" destId="{FEE35C98-77B4-4694-81A5-EF637B495D57}" srcOrd="0" destOrd="0" presId="urn:microsoft.com/office/officeart/2005/8/layout/hierarchy1"/>
    <dgm:cxn modelId="{FD04370D-EE87-4359-9122-4FB88E3DAE9E}" srcId="{E3BDBCE2-F5C9-4815-B48C-AC48898BBC8A}" destId="{2A4D2E32-0F13-4796-90B4-DFEC9945C769}" srcOrd="0" destOrd="0" parTransId="{1BB502B6-AEC3-43CB-BBC2-244252567525}" sibTransId="{F7BBDBD4-2C83-415B-B3C6-6BC82C052791}"/>
    <dgm:cxn modelId="{A07FB51B-6D86-4E44-BE92-131F895F6333}" type="presOf" srcId="{0CD48226-FCEE-4EDD-BBC2-8F4C98D58BE6}" destId="{FF961C77-72DD-44D4-A005-B57B7E598EFA}" srcOrd="0" destOrd="0" presId="urn:microsoft.com/office/officeart/2005/8/layout/hierarchy1"/>
    <dgm:cxn modelId="{FC58FB22-741A-43F7-8A67-F5095A4253B6}" type="presOf" srcId="{CB32055D-B9BC-45AA-BBF0-69142DC589A6}" destId="{49E21524-A77A-473F-A4BD-5A395B516060}" srcOrd="0" destOrd="0" presId="urn:microsoft.com/office/officeart/2005/8/layout/hierarchy1"/>
    <dgm:cxn modelId="{79C75623-1BDD-4931-AD9B-07BD43FAE834}" type="presOf" srcId="{F21F9026-0EDD-44AE-B2E6-07E920287D4A}" destId="{3563ED12-9CBF-47DE-AE1E-0ABC30DB5E3A}" srcOrd="0" destOrd="0" presId="urn:microsoft.com/office/officeart/2005/8/layout/hierarchy1"/>
    <dgm:cxn modelId="{5F7EA025-3716-4D6A-BBD4-BFEC149869AA}" type="presOf" srcId="{2A4D2E32-0F13-4796-90B4-DFEC9945C769}" destId="{6407159D-4DE1-4E64-A476-A5EE8691D906}" srcOrd="0" destOrd="0" presId="urn:microsoft.com/office/officeart/2005/8/layout/hierarchy1"/>
    <dgm:cxn modelId="{FE33802A-84EF-43BA-BC06-81C4F8EE8022}" srcId="{4C7C350E-27D3-4372-BD96-67419CA89DA9}" destId="{C9E72BB4-E672-43FD-86FC-14C9D8EF6FF3}" srcOrd="1" destOrd="0" parTransId="{A71E16F8-0BCC-48D0-99E6-EF72F86553C2}" sibTransId="{67A2B3F6-EC75-45FA-996A-E1922CC0C47B}"/>
    <dgm:cxn modelId="{5D4B2331-360A-40DD-BCB5-F88DF3B395F6}" type="presOf" srcId="{A71E16F8-0BCC-48D0-99E6-EF72F86553C2}" destId="{9EB07D61-3D2A-4423-A66A-E456DAE10318}" srcOrd="0" destOrd="0" presId="urn:microsoft.com/office/officeart/2005/8/layout/hierarchy1"/>
    <dgm:cxn modelId="{11D4F232-1634-450D-B174-F34DA3F53D78}" type="presOf" srcId="{CB7ABBD6-BC69-4555-AC21-0E1AF174596B}" destId="{31C20B18-B2D8-43C4-96F1-2329CC0FB5F7}" srcOrd="0" destOrd="0" presId="urn:microsoft.com/office/officeart/2005/8/layout/hierarchy1"/>
    <dgm:cxn modelId="{39729433-175D-4199-BE5A-6DC6EE4803CD}" srcId="{F21F9026-0EDD-44AE-B2E6-07E920287D4A}" destId="{4D6F5305-FD00-405B-A2E4-1F9E6E456563}" srcOrd="2" destOrd="0" parTransId="{469A7F08-2939-4AC5-9C39-279E13522709}" sibTransId="{00DECE0A-EB73-4BDB-93C4-1A4DC584CA76}"/>
    <dgm:cxn modelId="{255C0B5B-630B-4FB7-987D-6A9D557E0E3E}" type="presOf" srcId="{C9E72BB4-E672-43FD-86FC-14C9D8EF6FF3}" destId="{2E63A208-2E3F-4A11-A7A6-3C09F21B4075}" srcOrd="0" destOrd="0" presId="urn:microsoft.com/office/officeart/2005/8/layout/hierarchy1"/>
    <dgm:cxn modelId="{FCF6555C-ACD9-42F7-A2F9-9D28D8D73950}" type="presOf" srcId="{80A896B7-5FC6-4BC6-9541-0E3E21E9C75C}" destId="{30A0FD2A-68C5-439C-A0E4-BA320FB3A3E4}" srcOrd="0" destOrd="0" presId="urn:microsoft.com/office/officeart/2005/8/layout/hierarchy1"/>
    <dgm:cxn modelId="{6E4BB15E-F0C9-477D-8DEA-F5803659CC5E}" type="presOf" srcId="{E3BDBCE2-F5C9-4815-B48C-AC48898BBC8A}" destId="{C0DF8534-DC76-458B-B1B4-FB54E27C0322}" srcOrd="0" destOrd="0" presId="urn:microsoft.com/office/officeart/2005/8/layout/hierarchy1"/>
    <dgm:cxn modelId="{C5F1B35E-D3E3-4F56-A884-FEF17D2F1412}" srcId="{2A4D2E32-0F13-4796-90B4-DFEC9945C769}" destId="{891DBFA7-DC2D-4A34-8A05-3D4711ED48A6}" srcOrd="1" destOrd="0" parTransId="{6E4EF779-51A7-4844-A20F-A1CABB5CCE6D}" sibTransId="{AFC61CBF-5492-4891-BBBA-BF93C7C1255C}"/>
    <dgm:cxn modelId="{EE276941-1C58-4B2C-A2A9-B16EA2447E6A}" type="presOf" srcId="{66953BF7-E634-43D0-9F16-E26901D3D963}" destId="{D5B6B33C-2792-4D83-8974-E9BD1EED906A}" srcOrd="0" destOrd="0" presId="urn:microsoft.com/office/officeart/2005/8/layout/hierarchy1"/>
    <dgm:cxn modelId="{F4ED1543-1904-4774-8D90-2B76AEF34326}" type="presOf" srcId="{4C7C350E-27D3-4372-BD96-67419CA89DA9}" destId="{DE10B9F1-EF28-4A11-8A50-8F9E87AE1DB3}" srcOrd="0" destOrd="0" presId="urn:microsoft.com/office/officeart/2005/8/layout/hierarchy1"/>
    <dgm:cxn modelId="{84B2EE63-7255-4544-AAE2-6606314612E4}" srcId="{2A4D2E32-0F13-4796-90B4-DFEC9945C769}" destId="{0CD48226-FCEE-4EDD-BBC2-8F4C98D58BE6}" srcOrd="2" destOrd="0" parTransId="{827AC939-08AF-4CB8-A2FC-297B1A6D44EB}" sibTransId="{106FFD23-0740-4C64-B946-6C7D4610985C}"/>
    <dgm:cxn modelId="{A5725145-675D-4787-99FB-AED9358228A9}" type="presOf" srcId="{B7C1D659-C824-46E4-9DF1-A2F0E05873CE}" destId="{E17B6623-17A5-44DE-B561-A4C90F1665F8}" srcOrd="0" destOrd="0" presId="urn:microsoft.com/office/officeart/2005/8/layout/hierarchy1"/>
    <dgm:cxn modelId="{57CD1B46-70CC-435D-BCC1-3D112D5ECF55}" type="presOf" srcId="{8A28BBB7-CC68-471B-989D-61637D09FBC9}" destId="{B6278456-8D36-4635-AE52-CFC93794E4B2}" srcOrd="0" destOrd="0" presId="urn:microsoft.com/office/officeart/2005/8/layout/hierarchy1"/>
    <dgm:cxn modelId="{DCEB7F49-3A72-4BF7-ADB4-1ACCE4D3F8AC}" type="presOf" srcId="{5CDC742C-10EA-4E30-9F0D-492619F7A406}" destId="{AFA55FDE-B45C-48BC-9969-4AA66E153185}" srcOrd="0" destOrd="0" presId="urn:microsoft.com/office/officeart/2005/8/layout/hierarchy1"/>
    <dgm:cxn modelId="{94C0506F-66B9-4FD6-B1C2-557D97B058B3}" type="presOf" srcId="{891DBFA7-DC2D-4A34-8A05-3D4711ED48A6}" destId="{1FB31C03-E803-4E4D-8FF6-A1CFE032B372}" srcOrd="0" destOrd="0" presId="urn:microsoft.com/office/officeart/2005/8/layout/hierarchy1"/>
    <dgm:cxn modelId="{ACCA2570-1001-4165-8C9B-05739FEADE66}" type="presOf" srcId="{4D6F5305-FD00-405B-A2E4-1F9E6E456563}" destId="{3EFA33C7-0687-44DA-94E4-561E1921A832}" srcOrd="0" destOrd="0" presId="urn:microsoft.com/office/officeart/2005/8/layout/hierarchy1"/>
    <dgm:cxn modelId="{AA688671-892B-4FE6-9BFF-8259626EE184}" type="presOf" srcId="{2F8A9B17-0D6B-451B-8BFE-C8AFD1D0A70F}" destId="{2563ACF0-E174-4C7C-9908-89931FBCA7E1}" srcOrd="0" destOrd="0" presId="urn:microsoft.com/office/officeart/2005/8/layout/hierarchy1"/>
    <dgm:cxn modelId="{1AA16472-D9DE-46D2-906B-30370EECB897}" srcId="{4C7C350E-27D3-4372-BD96-67419CA89DA9}" destId="{47699C26-0589-4AFA-A8CA-4CF5C9A51EF0}" srcOrd="0" destOrd="0" parTransId="{80A896B7-5FC6-4BC6-9541-0E3E21E9C75C}" sibTransId="{BA32C6F0-34A5-4E62-AF11-00C0EBF387F7}"/>
    <dgm:cxn modelId="{360D1F53-77F0-4B80-86C1-563B554A7AA1}" type="presOf" srcId="{FA1F70A8-2AB3-47C2-87D7-4B23D69F4E8E}" destId="{54EBE895-E93A-481A-8CE1-394804486B44}" srcOrd="0" destOrd="0" presId="urn:microsoft.com/office/officeart/2005/8/layout/hierarchy1"/>
    <dgm:cxn modelId="{9839A454-9D6D-4816-9381-0FA47321BF65}" srcId="{E3BDBCE2-F5C9-4815-B48C-AC48898BBC8A}" destId="{F21F9026-0EDD-44AE-B2E6-07E920287D4A}" srcOrd="1" destOrd="0" parTransId="{8F20A5A2-2844-4E5D-884A-A7B8DC6EADA8}" sibTransId="{799144FA-3017-4F15-8E5B-5B758629D99F}"/>
    <dgm:cxn modelId="{D92D6275-FC5A-4A3D-826E-B64CC77C290C}" srcId="{F21F9026-0EDD-44AE-B2E6-07E920287D4A}" destId="{60948D9F-2602-4138-8E7D-A623D2BFCAFF}" srcOrd="1" destOrd="0" parTransId="{F7BD4C09-64EC-4D96-92A3-B6E918F30D3C}" sibTransId="{32A9B6E6-58C8-43A4-8957-8A7F82843921}"/>
    <dgm:cxn modelId="{3C749A75-60D6-4826-B64B-EB1A746E990F}" type="presOf" srcId="{827AC939-08AF-4CB8-A2FC-297B1A6D44EB}" destId="{7EEE039A-77F7-4A40-8715-09C5B0521528}" srcOrd="0" destOrd="0" presId="urn:microsoft.com/office/officeart/2005/8/layout/hierarchy1"/>
    <dgm:cxn modelId="{6602F07D-60F5-4355-AC4D-EE767230084C}" type="presOf" srcId="{388D54EE-465F-441C-848F-4D32CBDB8907}" destId="{8DCEDEA7-FA85-434E-B7D2-7556557AB082}" srcOrd="0" destOrd="0" presId="urn:microsoft.com/office/officeart/2005/8/layout/hierarchy1"/>
    <dgm:cxn modelId="{757C8586-81C1-4E7A-A8DC-61D974ABC128}" srcId="{4C7C350E-27D3-4372-BD96-67419CA89DA9}" destId="{B2839A60-708F-4355-B7E3-D42DC6A0399D}" srcOrd="2" destOrd="0" parTransId="{B7C1D659-C824-46E4-9DF1-A2F0E05873CE}" sibTransId="{189F3598-6E10-49B4-90E2-1342EFF29212}"/>
    <dgm:cxn modelId="{B78CFB8F-C343-4DB1-859D-B0B68358FE07}" srcId="{4C7C350E-27D3-4372-BD96-67419CA89DA9}" destId="{66953BF7-E634-43D0-9F16-E26901D3D963}" srcOrd="3" destOrd="0" parTransId="{FA1F70A8-2AB3-47C2-87D7-4B23D69F4E8E}" sibTransId="{9F6AE582-A00C-4CCA-A22C-0134C1AB3F4B}"/>
    <dgm:cxn modelId="{6185A395-A2B8-405B-BB1D-9114C5C057AA}" type="presOf" srcId="{5828F43D-1122-4B3A-8C8B-9F09C57786A6}" destId="{4B8BA234-0F4A-42F9-97AE-019F8C955ACD}" srcOrd="0" destOrd="0" presId="urn:microsoft.com/office/officeart/2005/8/layout/hierarchy1"/>
    <dgm:cxn modelId="{8107F595-289D-49A0-80BC-322DAC98F44A}" srcId="{2A4D2E32-0F13-4796-90B4-DFEC9945C769}" destId="{4C7C350E-27D3-4372-BD96-67419CA89DA9}" srcOrd="3" destOrd="0" parTransId="{8D48B2FB-BD0D-426D-BCE5-5E264A39720F}" sibTransId="{79F103FC-A843-4139-9CDA-9FBD1D0AA781}"/>
    <dgm:cxn modelId="{748A8198-C480-4DAF-99F1-A432D6CD5777}" srcId="{2F8A9B17-0D6B-451B-8BFE-C8AFD1D0A70F}" destId="{E3BDBCE2-F5C9-4815-B48C-AC48898BBC8A}" srcOrd="0" destOrd="0" parTransId="{B1BA134A-A3FD-4B4F-93D9-D01EC8D9EABA}" sibTransId="{0D439B39-497E-494E-B91A-30956E140EB9}"/>
    <dgm:cxn modelId="{E25FAFAE-D7F3-47F8-B3BD-CBA8B0E08FB8}" srcId="{F21F9026-0EDD-44AE-B2E6-07E920287D4A}" destId="{CB32055D-B9BC-45AA-BBF0-69142DC589A6}" srcOrd="0" destOrd="0" parTransId="{5828F43D-1122-4B3A-8C8B-9F09C57786A6}" sibTransId="{3BB2111C-A2DC-45F2-98E6-47A1DB9E1638}"/>
    <dgm:cxn modelId="{A95646B1-10EB-49B6-A0FD-1C73676E3698}" type="presOf" srcId="{1BB502B6-AEC3-43CB-BBC2-244252567525}" destId="{45AB3B0E-DFB7-43B6-8AE8-444F64175E0D}" srcOrd="0" destOrd="0" presId="urn:microsoft.com/office/officeart/2005/8/layout/hierarchy1"/>
    <dgm:cxn modelId="{67AB5FBF-0EB0-4FB7-8775-6939B30FD1F6}" type="presOf" srcId="{8F20A5A2-2844-4E5D-884A-A7B8DC6EADA8}" destId="{466730DE-57F2-48FF-86FE-F5BDF6C2D48C}" srcOrd="0" destOrd="0" presId="urn:microsoft.com/office/officeart/2005/8/layout/hierarchy1"/>
    <dgm:cxn modelId="{AA887DC5-9D01-4C32-B72F-ED158AD38122}" type="presOf" srcId="{469A7F08-2939-4AC5-9C39-279E13522709}" destId="{2FBBEE3F-0486-4EB8-9341-A23AA6CD278D}" srcOrd="0" destOrd="0" presId="urn:microsoft.com/office/officeart/2005/8/layout/hierarchy1"/>
    <dgm:cxn modelId="{61322DCF-5916-4251-AE01-EC5B3832847D}" type="presOf" srcId="{60948D9F-2602-4138-8E7D-A623D2BFCAFF}" destId="{AF9C81A7-DD58-4091-B1B8-CAA1E651A885}" srcOrd="0" destOrd="0" presId="urn:microsoft.com/office/officeart/2005/8/layout/hierarchy1"/>
    <dgm:cxn modelId="{2480A6E0-5FA3-4542-A9AD-724F2EB5B968}" type="presOf" srcId="{F7BD4C09-64EC-4D96-92A3-B6E918F30D3C}" destId="{E5F99483-3795-4E1C-B449-022F3999BB2C}" srcOrd="0" destOrd="0" presId="urn:microsoft.com/office/officeart/2005/8/layout/hierarchy1"/>
    <dgm:cxn modelId="{E912C8E2-66D0-4F44-A25A-16DD7EE78B90}" srcId="{2A4D2E32-0F13-4796-90B4-DFEC9945C769}" destId="{5CDC742C-10EA-4E30-9F0D-492619F7A406}" srcOrd="0" destOrd="0" parTransId="{388D54EE-465F-441C-848F-4D32CBDB8907}" sibTransId="{C5999E6C-C036-4393-A5BF-38C1F9688FA0}"/>
    <dgm:cxn modelId="{0698F6EC-998B-48A5-804F-D1D527A14CBA}" type="presOf" srcId="{47699C26-0589-4AFA-A8CA-4CF5C9A51EF0}" destId="{430BCDB9-A141-4479-9951-FC992B782B8C}" srcOrd="0" destOrd="0" presId="urn:microsoft.com/office/officeart/2005/8/layout/hierarchy1"/>
    <dgm:cxn modelId="{CB8D95EE-4B4A-4E7F-85F9-A2BFC1BE5BA2}" type="presOf" srcId="{B2839A60-708F-4355-B7E3-D42DC6A0399D}" destId="{E262F59B-F7E4-407F-8D23-B69A6C292179}" srcOrd="0" destOrd="0" presId="urn:microsoft.com/office/officeart/2005/8/layout/hierarchy1"/>
    <dgm:cxn modelId="{77490EEF-ADF0-403C-BD5B-1D5CF6F32FF0}" srcId="{891DBFA7-DC2D-4A34-8A05-3D4711ED48A6}" destId="{8A28BBB7-CC68-471B-989D-61637D09FBC9}" srcOrd="0" destOrd="0" parTransId="{CB7ABBD6-BC69-4555-AC21-0E1AF174596B}" sibTransId="{F19179FD-4036-419B-B3C4-9013A7356CD0}"/>
    <dgm:cxn modelId="{3942EDFB-BF5C-49F0-A1F2-1D2F517FDBBE}" type="presOf" srcId="{8D48B2FB-BD0D-426D-BCE5-5E264A39720F}" destId="{BBCC77A0-D9B1-415A-A390-38F2B85CF7FF}" srcOrd="0" destOrd="0" presId="urn:microsoft.com/office/officeart/2005/8/layout/hierarchy1"/>
    <dgm:cxn modelId="{259D300D-6283-4194-AB08-9AB80F145C81}" type="presParOf" srcId="{2563ACF0-E174-4C7C-9908-89931FBCA7E1}" destId="{8732A34A-836B-464A-B12A-D89C7D7FE603}" srcOrd="0" destOrd="0" presId="urn:microsoft.com/office/officeart/2005/8/layout/hierarchy1"/>
    <dgm:cxn modelId="{C1984917-1671-44DD-8891-FBD2603C94F2}" type="presParOf" srcId="{8732A34A-836B-464A-B12A-D89C7D7FE603}" destId="{15F780F8-41BE-4B2B-B5C0-3F1C8DD2A7B3}" srcOrd="0" destOrd="0" presId="urn:microsoft.com/office/officeart/2005/8/layout/hierarchy1"/>
    <dgm:cxn modelId="{1E7D143D-3E7B-4FF9-87E1-28E6B3845762}" type="presParOf" srcId="{15F780F8-41BE-4B2B-B5C0-3F1C8DD2A7B3}" destId="{2E0BAD2F-701A-4831-8587-9F10CFE4CF56}" srcOrd="0" destOrd="0" presId="urn:microsoft.com/office/officeart/2005/8/layout/hierarchy1"/>
    <dgm:cxn modelId="{D082351C-8B66-46CB-9926-CC0DB0299759}" type="presParOf" srcId="{15F780F8-41BE-4B2B-B5C0-3F1C8DD2A7B3}" destId="{C0DF8534-DC76-458B-B1B4-FB54E27C0322}" srcOrd="1" destOrd="0" presId="urn:microsoft.com/office/officeart/2005/8/layout/hierarchy1"/>
    <dgm:cxn modelId="{4B4B8542-EF0E-43C1-B6F3-CADD3AB98839}" type="presParOf" srcId="{8732A34A-836B-464A-B12A-D89C7D7FE603}" destId="{904F543F-114B-4397-A714-0E964209C0B6}" srcOrd="1" destOrd="0" presId="urn:microsoft.com/office/officeart/2005/8/layout/hierarchy1"/>
    <dgm:cxn modelId="{BA25C9E6-7512-4C76-9921-F45A056D9FDF}" type="presParOf" srcId="{904F543F-114B-4397-A714-0E964209C0B6}" destId="{45AB3B0E-DFB7-43B6-8AE8-444F64175E0D}" srcOrd="0" destOrd="0" presId="urn:microsoft.com/office/officeart/2005/8/layout/hierarchy1"/>
    <dgm:cxn modelId="{90CF3C1E-C8F9-40C8-B4CD-ACCC3CF1B482}" type="presParOf" srcId="{904F543F-114B-4397-A714-0E964209C0B6}" destId="{DB542699-20DC-45DF-8D4C-B52F022D4502}" srcOrd="1" destOrd="0" presId="urn:microsoft.com/office/officeart/2005/8/layout/hierarchy1"/>
    <dgm:cxn modelId="{5870160A-DA5D-49BA-92E7-52EF8EE45D58}" type="presParOf" srcId="{DB542699-20DC-45DF-8D4C-B52F022D4502}" destId="{8B6016A9-FD75-410C-80F8-EFA4F3EEEAB8}" srcOrd="0" destOrd="0" presId="urn:microsoft.com/office/officeart/2005/8/layout/hierarchy1"/>
    <dgm:cxn modelId="{106DEB0E-95E9-477E-AB7D-1A47B016CD6C}" type="presParOf" srcId="{8B6016A9-FD75-410C-80F8-EFA4F3EEEAB8}" destId="{A4B3D5FB-BB98-485B-9F4B-57B4AD315E86}" srcOrd="0" destOrd="0" presId="urn:microsoft.com/office/officeart/2005/8/layout/hierarchy1"/>
    <dgm:cxn modelId="{2CD4492E-85F7-425B-ABA4-60D400CC4F1B}" type="presParOf" srcId="{8B6016A9-FD75-410C-80F8-EFA4F3EEEAB8}" destId="{6407159D-4DE1-4E64-A476-A5EE8691D906}" srcOrd="1" destOrd="0" presId="urn:microsoft.com/office/officeart/2005/8/layout/hierarchy1"/>
    <dgm:cxn modelId="{C9F49C87-F101-493E-BDD7-4B00138F14F8}" type="presParOf" srcId="{DB542699-20DC-45DF-8D4C-B52F022D4502}" destId="{20D95E70-78B8-4C0F-A146-9674209A50F3}" srcOrd="1" destOrd="0" presId="urn:microsoft.com/office/officeart/2005/8/layout/hierarchy1"/>
    <dgm:cxn modelId="{AF55BE45-E416-4173-89BB-DECD06180AE7}" type="presParOf" srcId="{20D95E70-78B8-4C0F-A146-9674209A50F3}" destId="{8DCEDEA7-FA85-434E-B7D2-7556557AB082}" srcOrd="0" destOrd="0" presId="urn:microsoft.com/office/officeart/2005/8/layout/hierarchy1"/>
    <dgm:cxn modelId="{C52B7691-B336-4C0B-B1F2-54B2F3FD54F5}" type="presParOf" srcId="{20D95E70-78B8-4C0F-A146-9674209A50F3}" destId="{B916C085-A8EF-46A4-8C54-3B526CF34A6E}" srcOrd="1" destOrd="0" presId="urn:microsoft.com/office/officeart/2005/8/layout/hierarchy1"/>
    <dgm:cxn modelId="{5565AFF6-D735-43CF-8CD0-5D4306684A72}" type="presParOf" srcId="{B916C085-A8EF-46A4-8C54-3B526CF34A6E}" destId="{E35CC2AF-FC6C-46A7-98B0-9E1A309C9623}" srcOrd="0" destOrd="0" presId="urn:microsoft.com/office/officeart/2005/8/layout/hierarchy1"/>
    <dgm:cxn modelId="{7B80208D-B615-46B2-8DFE-67986AE14566}" type="presParOf" srcId="{E35CC2AF-FC6C-46A7-98B0-9E1A309C9623}" destId="{12B7BFD8-D18B-43BA-A1FD-9CFC070AF58E}" srcOrd="0" destOrd="0" presId="urn:microsoft.com/office/officeart/2005/8/layout/hierarchy1"/>
    <dgm:cxn modelId="{543087E1-7DEE-402A-AB70-E28D070786A2}" type="presParOf" srcId="{E35CC2AF-FC6C-46A7-98B0-9E1A309C9623}" destId="{AFA55FDE-B45C-48BC-9969-4AA66E153185}" srcOrd="1" destOrd="0" presId="urn:microsoft.com/office/officeart/2005/8/layout/hierarchy1"/>
    <dgm:cxn modelId="{958B4AAA-E99F-4871-AD84-C88B66994C6F}" type="presParOf" srcId="{B916C085-A8EF-46A4-8C54-3B526CF34A6E}" destId="{D0B1070D-D1B9-4153-B93B-F904B9C6766D}" srcOrd="1" destOrd="0" presId="urn:microsoft.com/office/officeart/2005/8/layout/hierarchy1"/>
    <dgm:cxn modelId="{C8AE45E4-3511-44AB-B0BC-1F96917E71B0}" type="presParOf" srcId="{20D95E70-78B8-4C0F-A146-9674209A50F3}" destId="{FEE35C98-77B4-4694-81A5-EF637B495D57}" srcOrd="2" destOrd="0" presId="urn:microsoft.com/office/officeart/2005/8/layout/hierarchy1"/>
    <dgm:cxn modelId="{461E8B62-8C0D-428A-AFA0-160DE95069AB}" type="presParOf" srcId="{20D95E70-78B8-4C0F-A146-9674209A50F3}" destId="{A4B6A42D-B5A5-4AFA-BEDC-16D5518EC5EC}" srcOrd="3" destOrd="0" presId="urn:microsoft.com/office/officeart/2005/8/layout/hierarchy1"/>
    <dgm:cxn modelId="{C0748B02-7AC9-4AD4-995A-ABF22B574C0E}" type="presParOf" srcId="{A4B6A42D-B5A5-4AFA-BEDC-16D5518EC5EC}" destId="{E7F7EEF0-B593-4A01-89D5-96B8C5B9272A}" srcOrd="0" destOrd="0" presId="urn:microsoft.com/office/officeart/2005/8/layout/hierarchy1"/>
    <dgm:cxn modelId="{361B1C8A-672D-4F8C-B1A7-E5A0F3C973E8}" type="presParOf" srcId="{E7F7EEF0-B593-4A01-89D5-96B8C5B9272A}" destId="{4BC1EC5D-EA9A-4013-B810-142AD5325E05}" srcOrd="0" destOrd="0" presId="urn:microsoft.com/office/officeart/2005/8/layout/hierarchy1"/>
    <dgm:cxn modelId="{11D0FE96-BF76-4C27-958B-2C799253B515}" type="presParOf" srcId="{E7F7EEF0-B593-4A01-89D5-96B8C5B9272A}" destId="{1FB31C03-E803-4E4D-8FF6-A1CFE032B372}" srcOrd="1" destOrd="0" presId="urn:microsoft.com/office/officeart/2005/8/layout/hierarchy1"/>
    <dgm:cxn modelId="{C375ED13-874C-409A-911A-CFB0938F9CB1}" type="presParOf" srcId="{A4B6A42D-B5A5-4AFA-BEDC-16D5518EC5EC}" destId="{5919B51A-51A6-47FC-8196-5CD8F161A494}" srcOrd="1" destOrd="0" presId="urn:microsoft.com/office/officeart/2005/8/layout/hierarchy1"/>
    <dgm:cxn modelId="{5017DDFD-724B-47E3-8411-3A25A20AD7F1}" type="presParOf" srcId="{5919B51A-51A6-47FC-8196-5CD8F161A494}" destId="{31C20B18-B2D8-43C4-96F1-2329CC0FB5F7}" srcOrd="0" destOrd="0" presId="urn:microsoft.com/office/officeart/2005/8/layout/hierarchy1"/>
    <dgm:cxn modelId="{A0D923FD-3891-45FA-972E-2FEEB801CE17}" type="presParOf" srcId="{5919B51A-51A6-47FC-8196-5CD8F161A494}" destId="{3074FA5D-8368-4DBE-9229-E6D7B91316CA}" srcOrd="1" destOrd="0" presId="urn:microsoft.com/office/officeart/2005/8/layout/hierarchy1"/>
    <dgm:cxn modelId="{F542D5DB-2A44-4038-BC46-4830335474C2}" type="presParOf" srcId="{3074FA5D-8368-4DBE-9229-E6D7B91316CA}" destId="{22C47102-BF02-4395-9EEA-D0DD271A3453}" srcOrd="0" destOrd="0" presId="urn:microsoft.com/office/officeart/2005/8/layout/hierarchy1"/>
    <dgm:cxn modelId="{6BB36BED-859F-475F-B1E6-F69BB93B4DA7}" type="presParOf" srcId="{22C47102-BF02-4395-9EEA-D0DD271A3453}" destId="{3740EA0A-EC38-472C-8DA5-1A8CEC95F256}" srcOrd="0" destOrd="0" presId="urn:microsoft.com/office/officeart/2005/8/layout/hierarchy1"/>
    <dgm:cxn modelId="{2D50A45B-4D7F-4AA2-9798-FF6624DB153E}" type="presParOf" srcId="{22C47102-BF02-4395-9EEA-D0DD271A3453}" destId="{B6278456-8D36-4635-AE52-CFC93794E4B2}" srcOrd="1" destOrd="0" presId="urn:microsoft.com/office/officeart/2005/8/layout/hierarchy1"/>
    <dgm:cxn modelId="{D5D9F657-3BBF-455D-9E61-23DFA2D2805F}" type="presParOf" srcId="{3074FA5D-8368-4DBE-9229-E6D7B91316CA}" destId="{63C941E1-B161-4A97-AA50-450BD0F4BC55}" srcOrd="1" destOrd="0" presId="urn:microsoft.com/office/officeart/2005/8/layout/hierarchy1"/>
    <dgm:cxn modelId="{79C0B309-EACC-47A9-A996-32F35C4CED49}" type="presParOf" srcId="{20D95E70-78B8-4C0F-A146-9674209A50F3}" destId="{7EEE039A-77F7-4A40-8715-09C5B0521528}" srcOrd="4" destOrd="0" presId="urn:microsoft.com/office/officeart/2005/8/layout/hierarchy1"/>
    <dgm:cxn modelId="{FB4D5A38-73C4-4B29-B1A7-40CF527E497D}" type="presParOf" srcId="{20D95E70-78B8-4C0F-A146-9674209A50F3}" destId="{88E8A4E7-B035-4371-AE33-B2E86F592C00}" srcOrd="5" destOrd="0" presId="urn:microsoft.com/office/officeart/2005/8/layout/hierarchy1"/>
    <dgm:cxn modelId="{C97B5912-1027-4C72-AA44-71DD1D75ABE6}" type="presParOf" srcId="{88E8A4E7-B035-4371-AE33-B2E86F592C00}" destId="{E7B90B8D-949C-4B0D-A1DE-07F822E25ED6}" srcOrd="0" destOrd="0" presId="urn:microsoft.com/office/officeart/2005/8/layout/hierarchy1"/>
    <dgm:cxn modelId="{E1277AB0-FBB1-45AA-B0BA-D6F19A735E39}" type="presParOf" srcId="{E7B90B8D-949C-4B0D-A1DE-07F822E25ED6}" destId="{B071FF69-22C2-4C46-8038-976B1FA157ED}" srcOrd="0" destOrd="0" presId="urn:microsoft.com/office/officeart/2005/8/layout/hierarchy1"/>
    <dgm:cxn modelId="{8C1AD3D6-92DE-4F51-9FCC-FE6B73B7391F}" type="presParOf" srcId="{E7B90B8D-949C-4B0D-A1DE-07F822E25ED6}" destId="{FF961C77-72DD-44D4-A005-B57B7E598EFA}" srcOrd="1" destOrd="0" presId="urn:microsoft.com/office/officeart/2005/8/layout/hierarchy1"/>
    <dgm:cxn modelId="{27D097E0-67D2-4A88-8A4A-DC5B122E843C}" type="presParOf" srcId="{88E8A4E7-B035-4371-AE33-B2E86F592C00}" destId="{23676CC3-9BB2-405B-A191-CA2934EF5623}" srcOrd="1" destOrd="0" presId="urn:microsoft.com/office/officeart/2005/8/layout/hierarchy1"/>
    <dgm:cxn modelId="{A33E6398-2023-488A-96F5-1D75618D32E5}" type="presParOf" srcId="{20D95E70-78B8-4C0F-A146-9674209A50F3}" destId="{BBCC77A0-D9B1-415A-A390-38F2B85CF7FF}" srcOrd="6" destOrd="0" presId="urn:microsoft.com/office/officeart/2005/8/layout/hierarchy1"/>
    <dgm:cxn modelId="{FDA8637A-AD3E-42A2-9D0D-9E0FD2EA8466}" type="presParOf" srcId="{20D95E70-78B8-4C0F-A146-9674209A50F3}" destId="{0969D516-7423-4BAD-AAB2-9E2099D6BAAA}" srcOrd="7" destOrd="0" presId="urn:microsoft.com/office/officeart/2005/8/layout/hierarchy1"/>
    <dgm:cxn modelId="{16FDF169-003D-4AD7-9C30-F00022741756}" type="presParOf" srcId="{0969D516-7423-4BAD-AAB2-9E2099D6BAAA}" destId="{C61F389F-8815-4752-81C8-E724772A89B4}" srcOrd="0" destOrd="0" presId="urn:microsoft.com/office/officeart/2005/8/layout/hierarchy1"/>
    <dgm:cxn modelId="{FE3BA9CC-3E4B-40E0-A749-00A9B427B945}" type="presParOf" srcId="{C61F389F-8815-4752-81C8-E724772A89B4}" destId="{EB002DD2-7262-488D-8CA8-E9082AF234A6}" srcOrd="0" destOrd="0" presId="urn:microsoft.com/office/officeart/2005/8/layout/hierarchy1"/>
    <dgm:cxn modelId="{EDDCB66A-3DC1-4723-9247-924C0C716780}" type="presParOf" srcId="{C61F389F-8815-4752-81C8-E724772A89B4}" destId="{DE10B9F1-EF28-4A11-8A50-8F9E87AE1DB3}" srcOrd="1" destOrd="0" presId="urn:microsoft.com/office/officeart/2005/8/layout/hierarchy1"/>
    <dgm:cxn modelId="{8D08BD50-E016-428F-8DFE-64BBDFEC627C}" type="presParOf" srcId="{0969D516-7423-4BAD-AAB2-9E2099D6BAAA}" destId="{04BA243F-C452-4AF9-9F33-E5CFC61FD266}" srcOrd="1" destOrd="0" presId="urn:microsoft.com/office/officeart/2005/8/layout/hierarchy1"/>
    <dgm:cxn modelId="{0E00FBD0-2AEA-46B6-B4D5-20EEA599A37B}" type="presParOf" srcId="{04BA243F-C452-4AF9-9F33-E5CFC61FD266}" destId="{30A0FD2A-68C5-439C-A0E4-BA320FB3A3E4}" srcOrd="0" destOrd="0" presId="urn:microsoft.com/office/officeart/2005/8/layout/hierarchy1"/>
    <dgm:cxn modelId="{50DAC2A8-768E-4A94-BF21-5E69321BF9E4}" type="presParOf" srcId="{04BA243F-C452-4AF9-9F33-E5CFC61FD266}" destId="{F76F3E75-7145-4B27-A336-DE61A4BF3CC0}" srcOrd="1" destOrd="0" presId="urn:microsoft.com/office/officeart/2005/8/layout/hierarchy1"/>
    <dgm:cxn modelId="{0C53043C-E86D-4F56-8DA2-236C1F89FB56}" type="presParOf" srcId="{F76F3E75-7145-4B27-A336-DE61A4BF3CC0}" destId="{BDD6E047-3D39-4128-BBD4-9523816A4250}" srcOrd="0" destOrd="0" presId="urn:microsoft.com/office/officeart/2005/8/layout/hierarchy1"/>
    <dgm:cxn modelId="{188C0572-A883-4F9B-85E5-6081044D500A}" type="presParOf" srcId="{BDD6E047-3D39-4128-BBD4-9523816A4250}" destId="{1A204A8E-6E1B-48F2-A8FA-01BA550E60B8}" srcOrd="0" destOrd="0" presId="urn:microsoft.com/office/officeart/2005/8/layout/hierarchy1"/>
    <dgm:cxn modelId="{CDE511F9-2D3E-4118-9FB7-C24A16BA7448}" type="presParOf" srcId="{BDD6E047-3D39-4128-BBD4-9523816A4250}" destId="{430BCDB9-A141-4479-9951-FC992B782B8C}" srcOrd="1" destOrd="0" presId="urn:microsoft.com/office/officeart/2005/8/layout/hierarchy1"/>
    <dgm:cxn modelId="{1373CA41-9EEA-4F6B-AB97-3D4AA075A947}" type="presParOf" srcId="{F76F3E75-7145-4B27-A336-DE61A4BF3CC0}" destId="{49B6FA5E-ADC1-47F4-98A8-ACEF25B4EACE}" srcOrd="1" destOrd="0" presId="urn:microsoft.com/office/officeart/2005/8/layout/hierarchy1"/>
    <dgm:cxn modelId="{E16BE2C1-BD07-4DB1-9991-8E3DD0D21F44}" type="presParOf" srcId="{04BA243F-C452-4AF9-9F33-E5CFC61FD266}" destId="{9EB07D61-3D2A-4423-A66A-E456DAE10318}" srcOrd="2" destOrd="0" presId="urn:microsoft.com/office/officeart/2005/8/layout/hierarchy1"/>
    <dgm:cxn modelId="{5EE41AD4-FA68-4005-8243-3F1F21B45F5F}" type="presParOf" srcId="{04BA243F-C452-4AF9-9F33-E5CFC61FD266}" destId="{892557C1-CC72-46F4-A872-4BBC0E3D6022}" srcOrd="3" destOrd="0" presId="urn:microsoft.com/office/officeart/2005/8/layout/hierarchy1"/>
    <dgm:cxn modelId="{44DAAF38-46CF-4720-94AB-87B4F1289990}" type="presParOf" srcId="{892557C1-CC72-46F4-A872-4BBC0E3D6022}" destId="{9AAAEA0D-46C1-4F6D-8851-7EC1B4A3FAEA}" srcOrd="0" destOrd="0" presId="urn:microsoft.com/office/officeart/2005/8/layout/hierarchy1"/>
    <dgm:cxn modelId="{B6BCA1F5-9A30-401D-8544-1A5C5E5A1049}" type="presParOf" srcId="{9AAAEA0D-46C1-4F6D-8851-7EC1B4A3FAEA}" destId="{8EBDB87C-2B78-43F1-A819-FE68FE3D3903}" srcOrd="0" destOrd="0" presId="urn:microsoft.com/office/officeart/2005/8/layout/hierarchy1"/>
    <dgm:cxn modelId="{D388AFB3-7CC5-4746-ACD2-BDE9A2E7E3F3}" type="presParOf" srcId="{9AAAEA0D-46C1-4F6D-8851-7EC1B4A3FAEA}" destId="{2E63A208-2E3F-4A11-A7A6-3C09F21B4075}" srcOrd="1" destOrd="0" presId="urn:microsoft.com/office/officeart/2005/8/layout/hierarchy1"/>
    <dgm:cxn modelId="{FE1C11B9-82D5-4621-94DF-6EE686662CB3}" type="presParOf" srcId="{892557C1-CC72-46F4-A872-4BBC0E3D6022}" destId="{EF12A9E5-CE7E-4FA6-82AC-D885266277DC}" srcOrd="1" destOrd="0" presId="urn:microsoft.com/office/officeart/2005/8/layout/hierarchy1"/>
    <dgm:cxn modelId="{21EB3C1C-F202-4854-BC93-476ABC0537F0}" type="presParOf" srcId="{04BA243F-C452-4AF9-9F33-E5CFC61FD266}" destId="{E17B6623-17A5-44DE-B561-A4C90F1665F8}" srcOrd="4" destOrd="0" presId="urn:microsoft.com/office/officeart/2005/8/layout/hierarchy1"/>
    <dgm:cxn modelId="{6F128BF9-41E1-4DA2-9900-C8DAEDB6F12E}" type="presParOf" srcId="{04BA243F-C452-4AF9-9F33-E5CFC61FD266}" destId="{170534B1-81C4-4B00-A2C3-B9C7058EBA10}" srcOrd="5" destOrd="0" presId="urn:microsoft.com/office/officeart/2005/8/layout/hierarchy1"/>
    <dgm:cxn modelId="{2034C519-C54A-4CDF-9B21-80C8D24F704F}" type="presParOf" srcId="{170534B1-81C4-4B00-A2C3-B9C7058EBA10}" destId="{9DF1F11A-952A-4D4A-93A2-CB59265EA509}" srcOrd="0" destOrd="0" presId="urn:microsoft.com/office/officeart/2005/8/layout/hierarchy1"/>
    <dgm:cxn modelId="{8C2DA3CE-78C2-4D94-BD02-FDB22945768C}" type="presParOf" srcId="{9DF1F11A-952A-4D4A-93A2-CB59265EA509}" destId="{90429507-A57C-47C8-8FB0-01BE1C8BB477}" srcOrd="0" destOrd="0" presId="urn:microsoft.com/office/officeart/2005/8/layout/hierarchy1"/>
    <dgm:cxn modelId="{C61D8215-807B-48AB-AD8B-D6A84082A16A}" type="presParOf" srcId="{9DF1F11A-952A-4D4A-93A2-CB59265EA509}" destId="{E262F59B-F7E4-407F-8D23-B69A6C292179}" srcOrd="1" destOrd="0" presId="urn:microsoft.com/office/officeart/2005/8/layout/hierarchy1"/>
    <dgm:cxn modelId="{E598A6BC-53C4-488D-9C17-D967299243D3}" type="presParOf" srcId="{170534B1-81C4-4B00-A2C3-B9C7058EBA10}" destId="{0F0B89CF-AF40-4FBC-A912-36B6C90349F6}" srcOrd="1" destOrd="0" presId="urn:microsoft.com/office/officeart/2005/8/layout/hierarchy1"/>
    <dgm:cxn modelId="{FC992E4E-256A-4FAA-818D-FC3BC1F60F69}" type="presParOf" srcId="{04BA243F-C452-4AF9-9F33-E5CFC61FD266}" destId="{54EBE895-E93A-481A-8CE1-394804486B44}" srcOrd="6" destOrd="0" presId="urn:microsoft.com/office/officeart/2005/8/layout/hierarchy1"/>
    <dgm:cxn modelId="{E3CF98EE-8136-4660-A319-727631D4FDD9}" type="presParOf" srcId="{04BA243F-C452-4AF9-9F33-E5CFC61FD266}" destId="{2B30D119-B1A6-4158-81E9-D2341E012783}" srcOrd="7" destOrd="0" presId="urn:microsoft.com/office/officeart/2005/8/layout/hierarchy1"/>
    <dgm:cxn modelId="{73360BE8-5AE2-4631-90D5-9C053163F8C5}" type="presParOf" srcId="{2B30D119-B1A6-4158-81E9-D2341E012783}" destId="{C40CE935-CCEE-4177-81F5-E3AA5EBF160F}" srcOrd="0" destOrd="0" presId="urn:microsoft.com/office/officeart/2005/8/layout/hierarchy1"/>
    <dgm:cxn modelId="{944BED9E-55D7-4D7C-A5D4-3A68804D229D}" type="presParOf" srcId="{C40CE935-CCEE-4177-81F5-E3AA5EBF160F}" destId="{0EE6B9CD-3D08-46B3-8B42-2D2D6D30FCE4}" srcOrd="0" destOrd="0" presId="urn:microsoft.com/office/officeart/2005/8/layout/hierarchy1"/>
    <dgm:cxn modelId="{0D458674-380C-4F25-898F-65C2F27B7302}" type="presParOf" srcId="{C40CE935-CCEE-4177-81F5-E3AA5EBF160F}" destId="{D5B6B33C-2792-4D83-8974-E9BD1EED906A}" srcOrd="1" destOrd="0" presId="urn:microsoft.com/office/officeart/2005/8/layout/hierarchy1"/>
    <dgm:cxn modelId="{EC5C4510-7DD8-4784-93AD-830A0BEEA97A}" type="presParOf" srcId="{2B30D119-B1A6-4158-81E9-D2341E012783}" destId="{5518A0C8-1EE9-45D7-BDC7-34AB03C4734F}" srcOrd="1" destOrd="0" presId="urn:microsoft.com/office/officeart/2005/8/layout/hierarchy1"/>
    <dgm:cxn modelId="{EB172718-36C0-4592-8373-8A5835DF9091}" type="presParOf" srcId="{904F543F-114B-4397-A714-0E964209C0B6}" destId="{466730DE-57F2-48FF-86FE-F5BDF6C2D48C}" srcOrd="2" destOrd="0" presId="urn:microsoft.com/office/officeart/2005/8/layout/hierarchy1"/>
    <dgm:cxn modelId="{19A5AB3D-5BA9-4816-980D-1222CEC0F0B1}" type="presParOf" srcId="{904F543F-114B-4397-A714-0E964209C0B6}" destId="{7F2093A3-482B-4A58-B1F3-1D22C184D131}" srcOrd="3" destOrd="0" presId="urn:microsoft.com/office/officeart/2005/8/layout/hierarchy1"/>
    <dgm:cxn modelId="{EC75468F-E20D-44A1-87E6-97FC1AAEB596}" type="presParOf" srcId="{7F2093A3-482B-4A58-B1F3-1D22C184D131}" destId="{71F405CF-D4AA-4A23-BC6A-C9C5C12AAA3F}" srcOrd="0" destOrd="0" presId="urn:microsoft.com/office/officeart/2005/8/layout/hierarchy1"/>
    <dgm:cxn modelId="{5D861290-07AF-41AD-A4AF-7D7A4221DB6F}" type="presParOf" srcId="{71F405CF-D4AA-4A23-BC6A-C9C5C12AAA3F}" destId="{C2DDC04F-92F8-4113-9DD3-C861F6CD4FC1}" srcOrd="0" destOrd="0" presId="urn:microsoft.com/office/officeart/2005/8/layout/hierarchy1"/>
    <dgm:cxn modelId="{FEC71DB5-EA14-4E67-A4F4-EDAD9657EFF8}" type="presParOf" srcId="{71F405CF-D4AA-4A23-BC6A-C9C5C12AAA3F}" destId="{3563ED12-9CBF-47DE-AE1E-0ABC30DB5E3A}" srcOrd="1" destOrd="0" presId="urn:microsoft.com/office/officeart/2005/8/layout/hierarchy1"/>
    <dgm:cxn modelId="{59A7C6DE-233D-402D-8CAA-9233BE9BC276}" type="presParOf" srcId="{7F2093A3-482B-4A58-B1F3-1D22C184D131}" destId="{741D1F09-01DF-41F0-B157-D76D2AD5FD84}" srcOrd="1" destOrd="0" presId="urn:microsoft.com/office/officeart/2005/8/layout/hierarchy1"/>
    <dgm:cxn modelId="{D64A4A41-D22D-4F5D-BADC-F31B7E54859E}" type="presParOf" srcId="{741D1F09-01DF-41F0-B157-D76D2AD5FD84}" destId="{4B8BA234-0F4A-42F9-97AE-019F8C955ACD}" srcOrd="0" destOrd="0" presId="urn:microsoft.com/office/officeart/2005/8/layout/hierarchy1"/>
    <dgm:cxn modelId="{C5C3DFB0-9A36-4B6D-A29E-F41490305953}" type="presParOf" srcId="{741D1F09-01DF-41F0-B157-D76D2AD5FD84}" destId="{0B9E1ABB-736B-4B83-80FE-86AA1DFAABD2}" srcOrd="1" destOrd="0" presId="urn:microsoft.com/office/officeart/2005/8/layout/hierarchy1"/>
    <dgm:cxn modelId="{BFB194A9-F9B6-4C63-B7B3-187BF37867B6}" type="presParOf" srcId="{0B9E1ABB-736B-4B83-80FE-86AA1DFAABD2}" destId="{9C90772C-AB30-47ED-B6EA-123282EE7ABE}" srcOrd="0" destOrd="0" presId="urn:microsoft.com/office/officeart/2005/8/layout/hierarchy1"/>
    <dgm:cxn modelId="{5CAB6F11-AB75-4DB9-B6BE-AEEC0F992BEA}" type="presParOf" srcId="{9C90772C-AB30-47ED-B6EA-123282EE7ABE}" destId="{024E5538-3647-4ECF-A9A0-78BDFDC6CC14}" srcOrd="0" destOrd="0" presId="urn:microsoft.com/office/officeart/2005/8/layout/hierarchy1"/>
    <dgm:cxn modelId="{5152842F-BD85-4EC7-944D-BFA6AC06B4BE}" type="presParOf" srcId="{9C90772C-AB30-47ED-B6EA-123282EE7ABE}" destId="{49E21524-A77A-473F-A4BD-5A395B516060}" srcOrd="1" destOrd="0" presId="urn:microsoft.com/office/officeart/2005/8/layout/hierarchy1"/>
    <dgm:cxn modelId="{82C06980-C212-4A5D-9397-5577337D3C3D}" type="presParOf" srcId="{0B9E1ABB-736B-4B83-80FE-86AA1DFAABD2}" destId="{C8B176A4-983D-47B0-818F-372A7D92D71F}" srcOrd="1" destOrd="0" presId="urn:microsoft.com/office/officeart/2005/8/layout/hierarchy1"/>
    <dgm:cxn modelId="{5DB6962C-233C-4864-A041-DF7D02643BC7}" type="presParOf" srcId="{741D1F09-01DF-41F0-B157-D76D2AD5FD84}" destId="{E5F99483-3795-4E1C-B449-022F3999BB2C}" srcOrd="2" destOrd="0" presId="urn:microsoft.com/office/officeart/2005/8/layout/hierarchy1"/>
    <dgm:cxn modelId="{16032B7F-8E4D-45B6-9900-103BD0C4B852}" type="presParOf" srcId="{741D1F09-01DF-41F0-B157-D76D2AD5FD84}" destId="{E38CE66B-F672-4138-8EBB-5EE1FA049279}" srcOrd="3" destOrd="0" presId="urn:microsoft.com/office/officeart/2005/8/layout/hierarchy1"/>
    <dgm:cxn modelId="{A38C0B3E-CA9D-4F8F-B5AE-D31B46886ED3}" type="presParOf" srcId="{E38CE66B-F672-4138-8EBB-5EE1FA049279}" destId="{360FE3EB-0482-4932-A1C8-3F3843C6562E}" srcOrd="0" destOrd="0" presId="urn:microsoft.com/office/officeart/2005/8/layout/hierarchy1"/>
    <dgm:cxn modelId="{266B7C6E-12A2-4AED-8B8E-26D043C36C3F}" type="presParOf" srcId="{360FE3EB-0482-4932-A1C8-3F3843C6562E}" destId="{29D3AD40-AE8E-4B4D-B3AC-DC5F5C8200E2}" srcOrd="0" destOrd="0" presId="urn:microsoft.com/office/officeart/2005/8/layout/hierarchy1"/>
    <dgm:cxn modelId="{26F26E2C-078F-4C72-A597-878B6EEB1C60}" type="presParOf" srcId="{360FE3EB-0482-4932-A1C8-3F3843C6562E}" destId="{AF9C81A7-DD58-4091-B1B8-CAA1E651A885}" srcOrd="1" destOrd="0" presId="urn:microsoft.com/office/officeart/2005/8/layout/hierarchy1"/>
    <dgm:cxn modelId="{FFF1A463-69FD-4245-A155-759C06E315F6}" type="presParOf" srcId="{E38CE66B-F672-4138-8EBB-5EE1FA049279}" destId="{2F341B53-88FA-41FF-9D57-E442F12DFFB2}" srcOrd="1" destOrd="0" presId="urn:microsoft.com/office/officeart/2005/8/layout/hierarchy1"/>
    <dgm:cxn modelId="{1290BD9F-1941-44BE-B643-79D0459C963A}" type="presParOf" srcId="{741D1F09-01DF-41F0-B157-D76D2AD5FD84}" destId="{2FBBEE3F-0486-4EB8-9341-A23AA6CD278D}" srcOrd="4" destOrd="0" presId="urn:microsoft.com/office/officeart/2005/8/layout/hierarchy1"/>
    <dgm:cxn modelId="{0FF34013-949C-48B0-946E-C29C42CC6608}" type="presParOf" srcId="{741D1F09-01DF-41F0-B157-D76D2AD5FD84}" destId="{15B53E83-A9ED-402F-9233-A3A566C671A3}" srcOrd="5" destOrd="0" presId="urn:microsoft.com/office/officeart/2005/8/layout/hierarchy1"/>
    <dgm:cxn modelId="{EC57B52A-1D28-40B6-A414-C0065B7BF681}" type="presParOf" srcId="{15B53E83-A9ED-402F-9233-A3A566C671A3}" destId="{19312AD5-7C3E-45AD-B94B-B47E62823283}" srcOrd="0" destOrd="0" presId="urn:microsoft.com/office/officeart/2005/8/layout/hierarchy1"/>
    <dgm:cxn modelId="{99D88897-708F-42B5-B28A-B6F68C8E2D15}" type="presParOf" srcId="{19312AD5-7C3E-45AD-B94B-B47E62823283}" destId="{8D1072DF-0AD9-42E2-B6AB-88BB4DEF4BB6}" srcOrd="0" destOrd="0" presId="urn:microsoft.com/office/officeart/2005/8/layout/hierarchy1"/>
    <dgm:cxn modelId="{39CCF9DA-694D-4119-8E66-5102E83BAA32}" type="presParOf" srcId="{19312AD5-7C3E-45AD-B94B-B47E62823283}" destId="{3EFA33C7-0687-44DA-94E4-561E1921A832}" srcOrd="1" destOrd="0" presId="urn:microsoft.com/office/officeart/2005/8/layout/hierarchy1"/>
    <dgm:cxn modelId="{E256CEA1-0C64-411F-8DA0-65F22131AE7D}" type="presParOf" srcId="{15B53E83-A9ED-402F-9233-A3A566C671A3}" destId="{D77E7436-ED20-48EB-94D5-1DC39D7B57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127CD-FC4B-4943-B6C2-D68C47B2FA8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806F2A06-6901-496F-A560-D447ABDC7A31}">
      <dgm:prSet phldrT="[Texto]" custT="1"/>
      <dgm:spPr>
        <a:solidFill>
          <a:srgbClr val="ED7D31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Sistema de Calificación de Servicios</a:t>
          </a:r>
          <a:endParaRPr lang="es-419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E76BB9DD-974F-4138-83EB-0C02BD01E703}" type="parTrans" cxnId="{66CB9CD8-B740-418E-AA4F-D32355FC72BA}">
      <dgm:prSet/>
      <dgm:spPr/>
      <dgm:t>
        <a:bodyPr/>
        <a:lstStyle/>
        <a:p>
          <a:endParaRPr lang="es-419"/>
        </a:p>
      </dgm:t>
    </dgm:pt>
    <dgm:pt modelId="{D87508F1-D8A0-4986-A845-ECD6AA2161DF}" type="sibTrans" cxnId="{66CB9CD8-B740-418E-AA4F-D32355FC72BA}">
      <dgm:prSet/>
      <dgm:spPr/>
      <dgm:t>
        <a:bodyPr/>
        <a:lstStyle/>
        <a:p>
          <a:endParaRPr lang="es-419"/>
        </a:p>
      </dgm:t>
    </dgm:pt>
    <dgm:pt modelId="{EB55C50B-BCDF-4DF5-BF70-C5D56C736E2B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Paciente</a:t>
          </a:r>
        </a:p>
      </dgm:t>
    </dgm:pt>
    <dgm:pt modelId="{79EE5A0F-6149-4BF7-ADED-9E968AF46DBA}" type="parTrans" cxnId="{65F3367D-D035-4D5C-A087-16EB02DDA34A}">
      <dgm:prSet/>
      <dgm:spPr/>
      <dgm:t>
        <a:bodyPr/>
        <a:lstStyle/>
        <a:p>
          <a:endParaRPr lang="es-419"/>
        </a:p>
      </dgm:t>
    </dgm:pt>
    <dgm:pt modelId="{68E7FBB2-F6BC-47C5-9F12-4718ED3669F1}" type="sibTrans" cxnId="{65F3367D-D035-4D5C-A087-16EB02DDA34A}">
      <dgm:prSet/>
      <dgm:spPr/>
      <dgm:t>
        <a:bodyPr/>
        <a:lstStyle/>
        <a:p>
          <a:endParaRPr lang="es-419"/>
        </a:p>
      </dgm:t>
    </dgm:pt>
    <dgm:pt modelId="{AC860CD6-8D4A-4065-8337-050F7678E34C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Calificación</a:t>
          </a:r>
        </a:p>
      </dgm:t>
    </dgm:pt>
    <dgm:pt modelId="{32679558-1545-4C4D-A1CC-3B5640F2518E}" type="parTrans" cxnId="{8A146357-4877-494D-A33F-9301F2969C33}">
      <dgm:prSet/>
      <dgm:spPr/>
      <dgm:t>
        <a:bodyPr/>
        <a:lstStyle/>
        <a:p>
          <a:endParaRPr lang="es-419"/>
        </a:p>
      </dgm:t>
    </dgm:pt>
    <dgm:pt modelId="{0E06FE6F-B68D-4BC8-9B68-563F9E17FE7B}" type="sibTrans" cxnId="{8A146357-4877-494D-A33F-9301F2969C33}">
      <dgm:prSet/>
      <dgm:spPr/>
      <dgm:t>
        <a:bodyPr/>
        <a:lstStyle/>
        <a:p>
          <a:endParaRPr lang="es-419"/>
        </a:p>
      </dgm:t>
    </dgm:pt>
    <dgm:pt modelId="{02389256-D915-403C-AA54-675113C23357}">
      <dgm:prSet phldrT="[Texto]" custT="1"/>
      <dgm:spPr/>
      <dgm:t>
        <a:bodyPr/>
        <a:lstStyle/>
        <a:p>
          <a:r>
            <a:rPr lang="es-419" sz="2000" dirty="0">
              <a:latin typeface="Arial" panose="020B0604020202020204" pitchFamily="34" charset="0"/>
              <a:cs typeface="Arial" panose="020B0604020202020204" pitchFamily="34" charset="0"/>
            </a:rPr>
            <a:t>Personal a cargo del servicio</a:t>
          </a:r>
        </a:p>
      </dgm:t>
    </dgm:pt>
    <dgm:pt modelId="{F5507812-69A4-482F-95AC-9A00FE856E40}" type="parTrans" cxnId="{75AC21FE-A69E-469C-BF4E-BD1CA4A8A5DF}">
      <dgm:prSet/>
      <dgm:spPr/>
      <dgm:t>
        <a:bodyPr/>
        <a:lstStyle/>
        <a:p>
          <a:endParaRPr lang="es-419"/>
        </a:p>
      </dgm:t>
    </dgm:pt>
    <dgm:pt modelId="{3EBD9F19-D1B1-4F80-9A4C-AA8D4783D6D9}" type="sibTrans" cxnId="{75AC21FE-A69E-469C-BF4E-BD1CA4A8A5DF}">
      <dgm:prSet/>
      <dgm:spPr/>
      <dgm:t>
        <a:bodyPr/>
        <a:lstStyle/>
        <a:p>
          <a:endParaRPr lang="es-419"/>
        </a:p>
      </dgm:t>
    </dgm:pt>
    <dgm:pt modelId="{D02F0141-7F1B-4DB8-BD28-1F8BF8987BE7}">
      <dgm:prSet phldrT="[Texto]" custT="1"/>
      <dgm:spPr>
        <a:solidFill>
          <a:schemeClr val="accent3">
            <a:lumMod val="75000"/>
            <a:alpha val="89804"/>
          </a:schemeClr>
        </a:solidFill>
      </dgm:spPr>
      <dgm:t>
        <a:bodyPr/>
        <a:lstStyle/>
        <a:p>
          <a:r>
            <a:rPr lang="es-419" sz="2000" dirty="0">
              <a:latin typeface="Arial" panose="020B0604020202020204" pitchFamily="34" charset="0"/>
              <a:cs typeface="Arial" panose="020B0604020202020204" pitchFamily="34" charset="0"/>
            </a:rPr>
            <a:t>Favorable</a:t>
          </a:r>
        </a:p>
      </dgm:t>
    </dgm:pt>
    <dgm:pt modelId="{346B6C7F-0996-4F6B-AD57-C9D9856971A7}" type="parTrans" cxnId="{9D374AF2-3893-4260-819A-312175A35825}">
      <dgm:prSet/>
      <dgm:spPr/>
      <dgm:t>
        <a:bodyPr/>
        <a:lstStyle/>
        <a:p>
          <a:endParaRPr lang="es-419"/>
        </a:p>
      </dgm:t>
    </dgm:pt>
    <dgm:pt modelId="{D5C0507F-C7E0-4993-BC69-E6B12CC65F01}" type="sibTrans" cxnId="{9D374AF2-3893-4260-819A-312175A35825}">
      <dgm:prSet/>
      <dgm:spPr/>
      <dgm:t>
        <a:bodyPr/>
        <a:lstStyle/>
        <a:p>
          <a:endParaRPr lang="es-419"/>
        </a:p>
      </dgm:t>
    </dgm:pt>
    <dgm:pt modelId="{D824BB6A-D71A-4C4C-A566-E3FCFF95463C}">
      <dgm:prSet phldrT="[Texto]" custT="1"/>
      <dgm:spPr>
        <a:solidFill>
          <a:schemeClr val="accent3">
            <a:lumMod val="75000"/>
            <a:alpha val="89804"/>
          </a:scheme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0960" tIns="60960" rIns="60960" bIns="609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No Favorable</a:t>
          </a:r>
        </a:p>
      </dgm:t>
    </dgm:pt>
    <dgm:pt modelId="{C1662CBE-5340-42BE-A28C-3B53BA11C8D5}" type="parTrans" cxnId="{FD22FACD-988B-4B46-88A8-DF91179C974D}">
      <dgm:prSet/>
      <dgm:spPr/>
      <dgm:t>
        <a:bodyPr/>
        <a:lstStyle/>
        <a:p>
          <a:endParaRPr lang="es-419"/>
        </a:p>
      </dgm:t>
    </dgm:pt>
    <dgm:pt modelId="{C739CEC0-6565-4E6E-9158-2997B5C12DFE}" type="sibTrans" cxnId="{FD22FACD-988B-4B46-88A8-DF91179C974D}">
      <dgm:prSet/>
      <dgm:spPr/>
      <dgm:t>
        <a:bodyPr/>
        <a:lstStyle/>
        <a:p>
          <a:endParaRPr lang="es-419"/>
        </a:p>
      </dgm:t>
    </dgm:pt>
    <dgm:pt modelId="{C61CDE60-1C24-4EA9-B023-F27CA54F8D80}">
      <dgm:prSet phldrT="[Texto]" custT="1"/>
      <dgm:spPr>
        <a:solidFill>
          <a:schemeClr val="accent4">
            <a:lumMod val="75000"/>
            <a:alpha val="90000"/>
          </a:schemeClr>
        </a:solidFill>
      </dgm:spPr>
      <dgm:t>
        <a:bodyPr/>
        <a:lstStyle/>
        <a:p>
          <a:r>
            <a:rPr lang="es-419" sz="1600" dirty="0">
              <a:latin typeface="Arial" panose="020B0604020202020204" pitchFamily="34" charset="0"/>
              <a:cs typeface="Arial" panose="020B0604020202020204" pitchFamily="34" charset="0"/>
            </a:rPr>
            <a:t>Premios por buen servicio</a:t>
          </a:r>
        </a:p>
      </dgm:t>
    </dgm:pt>
    <dgm:pt modelId="{3E25376D-FD87-49CE-8238-9FE50C8197FF}" type="parTrans" cxnId="{6EC99E06-914A-41AB-9A56-8D5BA3C5CA60}">
      <dgm:prSet/>
      <dgm:spPr/>
      <dgm:t>
        <a:bodyPr/>
        <a:lstStyle/>
        <a:p>
          <a:endParaRPr lang="es-419"/>
        </a:p>
      </dgm:t>
    </dgm:pt>
    <dgm:pt modelId="{40173510-D71C-462C-AA57-CA3B8E269B4E}" type="sibTrans" cxnId="{6EC99E06-914A-41AB-9A56-8D5BA3C5CA60}">
      <dgm:prSet/>
      <dgm:spPr/>
      <dgm:t>
        <a:bodyPr/>
        <a:lstStyle/>
        <a:p>
          <a:endParaRPr lang="es-419"/>
        </a:p>
      </dgm:t>
    </dgm:pt>
    <dgm:pt modelId="{6C0CB831-8987-498F-BC90-D90847392329}">
      <dgm:prSet phldrT="[Texto]" custT="1"/>
      <dgm:spPr>
        <a:solidFill>
          <a:schemeClr val="accent4">
            <a:lumMod val="75000"/>
            <a:alpha val="90000"/>
          </a:schemeClr>
        </a:solidFill>
      </dgm:spPr>
      <dgm:t>
        <a:bodyPr/>
        <a:lstStyle/>
        <a:p>
          <a:r>
            <a:rPr lang="es-419" sz="1600" dirty="0">
              <a:latin typeface="Arial" panose="020B0604020202020204" pitchFamily="34" charset="0"/>
              <a:cs typeface="Arial" panose="020B0604020202020204" pitchFamily="34" charset="0"/>
            </a:rPr>
            <a:t>Retroalimentación</a:t>
          </a:r>
        </a:p>
      </dgm:t>
    </dgm:pt>
    <dgm:pt modelId="{5D8B9C5D-F5E7-4E11-9CD9-78A18E084EF1}" type="parTrans" cxnId="{6884A13C-6F86-4A26-8737-264E40478259}">
      <dgm:prSet/>
      <dgm:spPr/>
      <dgm:t>
        <a:bodyPr/>
        <a:lstStyle/>
        <a:p>
          <a:endParaRPr lang="es-419"/>
        </a:p>
      </dgm:t>
    </dgm:pt>
    <dgm:pt modelId="{E18E1999-74FD-4E31-81DF-791C5D30F538}" type="sibTrans" cxnId="{6884A13C-6F86-4A26-8737-264E40478259}">
      <dgm:prSet/>
      <dgm:spPr/>
      <dgm:t>
        <a:bodyPr/>
        <a:lstStyle/>
        <a:p>
          <a:endParaRPr lang="es-419"/>
        </a:p>
      </dgm:t>
    </dgm:pt>
    <dgm:pt modelId="{EC665D04-E4C6-4A0F-97DC-9B5A398613EF}" type="pres">
      <dgm:prSet presAssocID="{F7A127CD-FC4B-4943-B6C2-D68C47B2FA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49DA64-8C41-425A-AB62-8306295AE045}" type="pres">
      <dgm:prSet presAssocID="{806F2A06-6901-496F-A560-D447ABDC7A31}" presName="hierRoot1" presStyleCnt="0"/>
      <dgm:spPr/>
    </dgm:pt>
    <dgm:pt modelId="{7362AF5E-C3FE-4F65-A1D1-A350C1C5ABC6}" type="pres">
      <dgm:prSet presAssocID="{806F2A06-6901-496F-A560-D447ABDC7A31}" presName="composite" presStyleCnt="0"/>
      <dgm:spPr/>
    </dgm:pt>
    <dgm:pt modelId="{5AFAB843-9446-4C78-9D6D-6B40DFEC9C8B}" type="pres">
      <dgm:prSet presAssocID="{806F2A06-6901-496F-A560-D447ABDC7A31}" presName="background" presStyleLbl="node0" presStyleIdx="0" presStyleCnt="1"/>
      <dgm:spPr/>
    </dgm:pt>
    <dgm:pt modelId="{A1CC70C8-A174-4314-A98D-89BCC72742A3}" type="pres">
      <dgm:prSet presAssocID="{806F2A06-6901-496F-A560-D447ABDC7A31}" presName="text" presStyleLbl="fgAcc0" presStyleIdx="0" presStyleCnt="1" custScaleX="774123">
        <dgm:presLayoutVars>
          <dgm:chPref val="3"/>
        </dgm:presLayoutVars>
      </dgm:prSet>
      <dgm:spPr>
        <a:xfrm>
          <a:off x="4960544" y="127721"/>
          <a:ext cx="1209263" cy="767882"/>
        </a:xfrm>
        <a:prstGeom prst="roundRect">
          <a:avLst>
            <a:gd name="adj" fmla="val 10000"/>
          </a:avLst>
        </a:prstGeom>
      </dgm:spPr>
    </dgm:pt>
    <dgm:pt modelId="{B643248B-D9F6-49D6-B80C-9DCC70E3ACE8}" type="pres">
      <dgm:prSet presAssocID="{806F2A06-6901-496F-A560-D447ABDC7A31}" presName="hierChild2" presStyleCnt="0"/>
      <dgm:spPr/>
    </dgm:pt>
    <dgm:pt modelId="{353FE81E-4993-4155-BF2D-72E77F0E1754}" type="pres">
      <dgm:prSet presAssocID="{F5507812-69A4-482F-95AC-9A00FE856E40}" presName="Name10" presStyleLbl="parChTrans1D2" presStyleIdx="0" presStyleCnt="1"/>
      <dgm:spPr/>
    </dgm:pt>
    <dgm:pt modelId="{4D33C825-EC37-46A2-B567-DF8BCA9A426B}" type="pres">
      <dgm:prSet presAssocID="{02389256-D915-403C-AA54-675113C23357}" presName="hierRoot2" presStyleCnt="0"/>
      <dgm:spPr/>
    </dgm:pt>
    <dgm:pt modelId="{5303C0FC-DFE8-4A21-88A6-4CE2BC91CE78}" type="pres">
      <dgm:prSet presAssocID="{02389256-D915-403C-AA54-675113C23357}" presName="composite2" presStyleCnt="0"/>
      <dgm:spPr/>
    </dgm:pt>
    <dgm:pt modelId="{BDFCA094-D849-4A6D-BEF0-171EC4130FFD}" type="pres">
      <dgm:prSet presAssocID="{02389256-D915-403C-AA54-675113C23357}" presName="background2" presStyleLbl="node2" presStyleIdx="0" presStyleCnt="1"/>
      <dgm:spPr/>
    </dgm:pt>
    <dgm:pt modelId="{12270C2B-A9DF-4FC3-8CA6-6FF0697CE1DF}" type="pres">
      <dgm:prSet presAssocID="{02389256-D915-403C-AA54-675113C23357}" presName="text2" presStyleLbl="fgAcc2" presStyleIdx="0" presStyleCnt="1" custScaleX="631657">
        <dgm:presLayoutVars>
          <dgm:chPref val="3"/>
        </dgm:presLayoutVars>
      </dgm:prSet>
      <dgm:spPr/>
    </dgm:pt>
    <dgm:pt modelId="{C25BFDC5-7D68-4D8A-A27D-F8AFEE98C9C0}" type="pres">
      <dgm:prSet presAssocID="{02389256-D915-403C-AA54-675113C23357}" presName="hierChild3" presStyleCnt="0"/>
      <dgm:spPr/>
    </dgm:pt>
    <dgm:pt modelId="{FB93B96C-B3F3-4513-B756-5F088AB59CC8}" type="pres">
      <dgm:prSet presAssocID="{79EE5A0F-6149-4BF7-ADED-9E968AF46DBA}" presName="Name17" presStyleLbl="parChTrans1D3" presStyleIdx="0" presStyleCnt="1"/>
      <dgm:spPr/>
    </dgm:pt>
    <dgm:pt modelId="{398643EA-DBEC-4B77-BF58-62D8598789A8}" type="pres">
      <dgm:prSet presAssocID="{EB55C50B-BCDF-4DF5-BF70-C5D56C736E2B}" presName="hierRoot3" presStyleCnt="0"/>
      <dgm:spPr/>
    </dgm:pt>
    <dgm:pt modelId="{EFA96870-D2EC-462A-A58C-DA72A49D8BA1}" type="pres">
      <dgm:prSet presAssocID="{EB55C50B-BCDF-4DF5-BF70-C5D56C736E2B}" presName="composite3" presStyleCnt="0"/>
      <dgm:spPr/>
    </dgm:pt>
    <dgm:pt modelId="{479F18DF-D05B-4E5B-97E8-28DBEF7BEC9A}" type="pres">
      <dgm:prSet presAssocID="{EB55C50B-BCDF-4DF5-BF70-C5D56C736E2B}" presName="background3" presStyleLbl="node3" presStyleIdx="0" presStyleCnt="1"/>
      <dgm:spPr/>
    </dgm:pt>
    <dgm:pt modelId="{6AC91A25-9978-4BCF-AFE2-ABDBCC45F0DB}" type="pres">
      <dgm:prSet presAssocID="{EB55C50B-BCDF-4DF5-BF70-C5D56C736E2B}" presName="text3" presStyleLbl="fgAcc3" presStyleIdx="0" presStyleCnt="1" custScaleX="539603">
        <dgm:presLayoutVars>
          <dgm:chPref val="3"/>
        </dgm:presLayoutVars>
      </dgm:prSet>
      <dgm:spPr>
        <a:xfrm>
          <a:off x="4960544" y="2366875"/>
          <a:ext cx="1209263" cy="767882"/>
        </a:xfrm>
        <a:prstGeom prst="roundRect">
          <a:avLst>
            <a:gd name="adj" fmla="val 10000"/>
          </a:avLst>
        </a:prstGeom>
      </dgm:spPr>
    </dgm:pt>
    <dgm:pt modelId="{4A32AEB0-F113-4C59-B294-950A8EC28385}" type="pres">
      <dgm:prSet presAssocID="{EB55C50B-BCDF-4DF5-BF70-C5D56C736E2B}" presName="hierChild4" presStyleCnt="0"/>
      <dgm:spPr/>
    </dgm:pt>
    <dgm:pt modelId="{332D262D-664D-4938-8BBA-BAF20F3B3B79}" type="pres">
      <dgm:prSet presAssocID="{32679558-1545-4C4D-A1CC-3B5640F2518E}" presName="Name23" presStyleLbl="parChTrans1D4" presStyleIdx="0" presStyleCnt="5"/>
      <dgm:spPr/>
    </dgm:pt>
    <dgm:pt modelId="{BA02D0A5-65DB-404F-8705-8F886EFA011E}" type="pres">
      <dgm:prSet presAssocID="{AC860CD6-8D4A-4065-8337-050F7678E34C}" presName="hierRoot4" presStyleCnt="0"/>
      <dgm:spPr/>
    </dgm:pt>
    <dgm:pt modelId="{DF43E3B7-C0F6-40D9-B5D1-C038BD8C55E5}" type="pres">
      <dgm:prSet presAssocID="{AC860CD6-8D4A-4065-8337-050F7678E34C}" presName="composite4" presStyleCnt="0"/>
      <dgm:spPr/>
    </dgm:pt>
    <dgm:pt modelId="{84BDC1BE-A1F3-4F56-BC05-67A3319676EC}" type="pres">
      <dgm:prSet presAssocID="{AC860CD6-8D4A-4065-8337-050F7678E34C}" presName="background4" presStyleLbl="node4" presStyleIdx="0" presStyleCnt="5"/>
      <dgm:spPr/>
    </dgm:pt>
    <dgm:pt modelId="{2BD37D40-28BD-47AD-8895-9EC00E76F92F}" type="pres">
      <dgm:prSet presAssocID="{AC860CD6-8D4A-4065-8337-050F7678E34C}" presName="text4" presStyleLbl="fgAcc4" presStyleIdx="0" presStyleCnt="5" custScaleX="473850">
        <dgm:presLayoutVars>
          <dgm:chPref val="3"/>
        </dgm:presLayoutVars>
      </dgm:prSet>
      <dgm:spPr>
        <a:xfrm>
          <a:off x="4960544" y="3486451"/>
          <a:ext cx="1209263" cy="767882"/>
        </a:xfrm>
        <a:prstGeom prst="roundRect">
          <a:avLst>
            <a:gd name="adj" fmla="val 10000"/>
          </a:avLst>
        </a:prstGeom>
      </dgm:spPr>
    </dgm:pt>
    <dgm:pt modelId="{8FAF4D61-D973-4AFD-AEE9-1E477496F100}" type="pres">
      <dgm:prSet presAssocID="{AC860CD6-8D4A-4065-8337-050F7678E34C}" presName="hierChild5" presStyleCnt="0"/>
      <dgm:spPr/>
    </dgm:pt>
    <dgm:pt modelId="{4672F0B3-1973-47B0-8969-CC2806A949BB}" type="pres">
      <dgm:prSet presAssocID="{346B6C7F-0996-4F6B-AD57-C9D9856971A7}" presName="Name23" presStyleLbl="parChTrans1D4" presStyleIdx="1" presStyleCnt="5"/>
      <dgm:spPr/>
    </dgm:pt>
    <dgm:pt modelId="{E7DB6228-1B7A-459F-82CF-DC266E30AF29}" type="pres">
      <dgm:prSet presAssocID="{D02F0141-7F1B-4DB8-BD28-1F8BF8987BE7}" presName="hierRoot4" presStyleCnt="0"/>
      <dgm:spPr/>
    </dgm:pt>
    <dgm:pt modelId="{724120F1-1018-4E3E-ACC2-55F1DED3F6A4}" type="pres">
      <dgm:prSet presAssocID="{D02F0141-7F1B-4DB8-BD28-1F8BF8987BE7}" presName="composite4" presStyleCnt="0"/>
      <dgm:spPr/>
    </dgm:pt>
    <dgm:pt modelId="{0269FC0A-E47F-45CF-990F-B6FEDCF38B7A}" type="pres">
      <dgm:prSet presAssocID="{D02F0141-7F1B-4DB8-BD28-1F8BF8987BE7}" presName="background4" presStyleLbl="node4" presStyleIdx="1" presStyleCnt="5"/>
      <dgm:spPr/>
    </dgm:pt>
    <dgm:pt modelId="{CB7F1032-6F1E-4451-B540-E439502F4D75}" type="pres">
      <dgm:prSet presAssocID="{D02F0141-7F1B-4DB8-BD28-1F8BF8987BE7}" presName="text4" presStyleLbl="fgAcc4" presStyleIdx="1" presStyleCnt="5" custScaleX="179116">
        <dgm:presLayoutVars>
          <dgm:chPref val="3"/>
        </dgm:presLayoutVars>
      </dgm:prSet>
      <dgm:spPr/>
    </dgm:pt>
    <dgm:pt modelId="{24C4A76A-A9DF-4E54-A94A-D32111B182F4}" type="pres">
      <dgm:prSet presAssocID="{D02F0141-7F1B-4DB8-BD28-1F8BF8987BE7}" presName="hierChild5" presStyleCnt="0"/>
      <dgm:spPr/>
    </dgm:pt>
    <dgm:pt modelId="{FA98388E-7562-46B7-A18F-D36E2F343454}" type="pres">
      <dgm:prSet presAssocID="{3E25376D-FD87-49CE-8238-9FE50C8197FF}" presName="Name23" presStyleLbl="parChTrans1D4" presStyleIdx="2" presStyleCnt="5"/>
      <dgm:spPr/>
    </dgm:pt>
    <dgm:pt modelId="{562C9FBA-FAFD-4C21-AE64-13EAC57A1E99}" type="pres">
      <dgm:prSet presAssocID="{C61CDE60-1C24-4EA9-B023-F27CA54F8D80}" presName="hierRoot4" presStyleCnt="0"/>
      <dgm:spPr/>
    </dgm:pt>
    <dgm:pt modelId="{B2694F97-01F2-4135-85A5-FB0B92A731C5}" type="pres">
      <dgm:prSet presAssocID="{C61CDE60-1C24-4EA9-B023-F27CA54F8D80}" presName="composite4" presStyleCnt="0"/>
      <dgm:spPr/>
    </dgm:pt>
    <dgm:pt modelId="{76E7F940-7CF2-494F-B147-34FC23DACF48}" type="pres">
      <dgm:prSet presAssocID="{C61CDE60-1C24-4EA9-B023-F27CA54F8D80}" presName="background4" presStyleLbl="node4" presStyleIdx="2" presStyleCnt="5"/>
      <dgm:spPr/>
    </dgm:pt>
    <dgm:pt modelId="{FA180E00-7F99-4818-8CF4-A01CF030BCD7}" type="pres">
      <dgm:prSet presAssocID="{C61CDE60-1C24-4EA9-B023-F27CA54F8D80}" presName="text4" presStyleLbl="fgAcc4" presStyleIdx="2" presStyleCnt="5" custScaleX="160242">
        <dgm:presLayoutVars>
          <dgm:chPref val="3"/>
        </dgm:presLayoutVars>
      </dgm:prSet>
      <dgm:spPr/>
    </dgm:pt>
    <dgm:pt modelId="{ACD35609-AF1C-4FC7-8A27-A471BFEF59BE}" type="pres">
      <dgm:prSet presAssocID="{C61CDE60-1C24-4EA9-B023-F27CA54F8D80}" presName="hierChild5" presStyleCnt="0"/>
      <dgm:spPr/>
    </dgm:pt>
    <dgm:pt modelId="{B705EC07-9973-4A80-9BB5-47F6DEA01DCB}" type="pres">
      <dgm:prSet presAssocID="{C1662CBE-5340-42BE-A28C-3B53BA11C8D5}" presName="Name23" presStyleLbl="parChTrans1D4" presStyleIdx="3" presStyleCnt="5"/>
      <dgm:spPr/>
    </dgm:pt>
    <dgm:pt modelId="{712400DA-B69D-41E4-ACF0-39FE1A1953FB}" type="pres">
      <dgm:prSet presAssocID="{D824BB6A-D71A-4C4C-A566-E3FCFF95463C}" presName="hierRoot4" presStyleCnt="0"/>
      <dgm:spPr/>
    </dgm:pt>
    <dgm:pt modelId="{CC299353-2270-4BD4-9DF7-0334BB72DFC4}" type="pres">
      <dgm:prSet presAssocID="{D824BB6A-D71A-4C4C-A566-E3FCFF95463C}" presName="composite4" presStyleCnt="0"/>
      <dgm:spPr/>
    </dgm:pt>
    <dgm:pt modelId="{4EDCF9A6-93D1-4BC6-862F-2768EF1327DA}" type="pres">
      <dgm:prSet presAssocID="{D824BB6A-D71A-4C4C-A566-E3FCFF95463C}" presName="background4" presStyleLbl="node4" presStyleIdx="3" presStyleCnt="5"/>
      <dgm:spPr/>
    </dgm:pt>
    <dgm:pt modelId="{29BE14A8-1421-4011-8648-35397AABBC9B}" type="pres">
      <dgm:prSet presAssocID="{D824BB6A-D71A-4C4C-A566-E3FCFF95463C}" presName="text4" presStyleLbl="fgAcc4" presStyleIdx="3" presStyleCnt="5" custScaleX="190564">
        <dgm:presLayoutVars>
          <dgm:chPref val="3"/>
        </dgm:presLayoutVars>
      </dgm:prSet>
      <dgm:spPr>
        <a:xfrm>
          <a:off x="5699539" y="4606028"/>
          <a:ext cx="1209263" cy="767882"/>
        </a:xfrm>
        <a:prstGeom prst="roundRect">
          <a:avLst>
            <a:gd name="adj" fmla="val 10000"/>
          </a:avLst>
        </a:prstGeom>
      </dgm:spPr>
    </dgm:pt>
    <dgm:pt modelId="{8E6E3515-8167-463D-8694-7A5901A0AE76}" type="pres">
      <dgm:prSet presAssocID="{D824BB6A-D71A-4C4C-A566-E3FCFF95463C}" presName="hierChild5" presStyleCnt="0"/>
      <dgm:spPr/>
    </dgm:pt>
    <dgm:pt modelId="{0ADD39AA-4F1F-466A-B4A4-7B3149A1E276}" type="pres">
      <dgm:prSet presAssocID="{5D8B9C5D-F5E7-4E11-9CD9-78A18E084EF1}" presName="Name23" presStyleLbl="parChTrans1D4" presStyleIdx="4" presStyleCnt="5"/>
      <dgm:spPr/>
    </dgm:pt>
    <dgm:pt modelId="{73C77EB6-39E4-4205-B36E-2176D6736D40}" type="pres">
      <dgm:prSet presAssocID="{6C0CB831-8987-498F-BC90-D90847392329}" presName="hierRoot4" presStyleCnt="0"/>
      <dgm:spPr/>
    </dgm:pt>
    <dgm:pt modelId="{FDB492CE-CD9E-4FAC-B7B8-DB61C84E5678}" type="pres">
      <dgm:prSet presAssocID="{6C0CB831-8987-498F-BC90-D90847392329}" presName="composite4" presStyleCnt="0"/>
      <dgm:spPr/>
    </dgm:pt>
    <dgm:pt modelId="{3E15A5EE-08CA-44F9-977B-E5280FE575DC}" type="pres">
      <dgm:prSet presAssocID="{6C0CB831-8987-498F-BC90-D90847392329}" presName="background4" presStyleLbl="node4" presStyleIdx="4" presStyleCnt="5"/>
      <dgm:spPr/>
    </dgm:pt>
    <dgm:pt modelId="{0BFAF78A-BDEA-4492-9254-1B4BF90E3F15}" type="pres">
      <dgm:prSet presAssocID="{6C0CB831-8987-498F-BC90-D90847392329}" presName="text4" presStyleLbl="fgAcc4" presStyleIdx="4" presStyleCnt="5" custScaleX="155708">
        <dgm:presLayoutVars>
          <dgm:chPref val="3"/>
        </dgm:presLayoutVars>
      </dgm:prSet>
      <dgm:spPr/>
    </dgm:pt>
    <dgm:pt modelId="{733162C4-FD26-4E1A-B31D-205357947B60}" type="pres">
      <dgm:prSet presAssocID="{6C0CB831-8987-498F-BC90-D90847392329}" presName="hierChild5" presStyleCnt="0"/>
      <dgm:spPr/>
    </dgm:pt>
  </dgm:ptLst>
  <dgm:cxnLst>
    <dgm:cxn modelId="{54EC3E00-02E5-49C2-9885-96D4FE791FF3}" type="presOf" srcId="{D824BB6A-D71A-4C4C-A566-E3FCFF95463C}" destId="{29BE14A8-1421-4011-8648-35397AABBC9B}" srcOrd="0" destOrd="0" presId="urn:microsoft.com/office/officeart/2005/8/layout/hierarchy1"/>
    <dgm:cxn modelId="{6EC99E06-914A-41AB-9A56-8D5BA3C5CA60}" srcId="{D02F0141-7F1B-4DB8-BD28-1F8BF8987BE7}" destId="{C61CDE60-1C24-4EA9-B023-F27CA54F8D80}" srcOrd="0" destOrd="0" parTransId="{3E25376D-FD87-49CE-8238-9FE50C8197FF}" sibTransId="{40173510-D71C-462C-AA57-CA3B8E269B4E}"/>
    <dgm:cxn modelId="{E284BE0C-896C-4043-88C7-128DAC9C672D}" type="presOf" srcId="{D02F0141-7F1B-4DB8-BD28-1F8BF8987BE7}" destId="{CB7F1032-6F1E-4451-B540-E439502F4D75}" srcOrd="0" destOrd="0" presId="urn:microsoft.com/office/officeart/2005/8/layout/hierarchy1"/>
    <dgm:cxn modelId="{A277DD0D-C227-40F8-B351-575C360C36FF}" type="presOf" srcId="{79EE5A0F-6149-4BF7-ADED-9E968AF46DBA}" destId="{FB93B96C-B3F3-4513-B756-5F088AB59CC8}" srcOrd="0" destOrd="0" presId="urn:microsoft.com/office/officeart/2005/8/layout/hierarchy1"/>
    <dgm:cxn modelId="{5F25900F-3141-488C-A3D0-28CA7791D45E}" type="presOf" srcId="{5D8B9C5D-F5E7-4E11-9CD9-78A18E084EF1}" destId="{0ADD39AA-4F1F-466A-B4A4-7B3149A1E276}" srcOrd="0" destOrd="0" presId="urn:microsoft.com/office/officeart/2005/8/layout/hierarchy1"/>
    <dgm:cxn modelId="{C4774413-A3F5-4B60-844E-FD5959689568}" type="presOf" srcId="{3E25376D-FD87-49CE-8238-9FE50C8197FF}" destId="{FA98388E-7562-46B7-A18F-D36E2F343454}" srcOrd="0" destOrd="0" presId="urn:microsoft.com/office/officeart/2005/8/layout/hierarchy1"/>
    <dgm:cxn modelId="{0AF0FD18-1B78-4E88-BAFE-1BB82B030EEA}" type="presOf" srcId="{C61CDE60-1C24-4EA9-B023-F27CA54F8D80}" destId="{FA180E00-7F99-4818-8CF4-A01CF030BCD7}" srcOrd="0" destOrd="0" presId="urn:microsoft.com/office/officeart/2005/8/layout/hierarchy1"/>
    <dgm:cxn modelId="{6884A13C-6F86-4A26-8737-264E40478259}" srcId="{D824BB6A-D71A-4C4C-A566-E3FCFF95463C}" destId="{6C0CB831-8987-498F-BC90-D90847392329}" srcOrd="0" destOrd="0" parTransId="{5D8B9C5D-F5E7-4E11-9CD9-78A18E084EF1}" sibTransId="{E18E1999-74FD-4E31-81DF-791C5D30F538}"/>
    <dgm:cxn modelId="{FA21F73C-4B17-4B30-BDA5-3B36AB64AD07}" type="presOf" srcId="{F7A127CD-FC4B-4943-B6C2-D68C47B2FA8C}" destId="{EC665D04-E4C6-4A0F-97DC-9B5A398613EF}" srcOrd="0" destOrd="0" presId="urn:microsoft.com/office/officeart/2005/8/layout/hierarchy1"/>
    <dgm:cxn modelId="{746F1964-A12F-4087-828F-DAC841E9F7E6}" type="presOf" srcId="{02389256-D915-403C-AA54-675113C23357}" destId="{12270C2B-A9DF-4FC3-8CA6-6FF0697CE1DF}" srcOrd="0" destOrd="0" presId="urn:microsoft.com/office/officeart/2005/8/layout/hierarchy1"/>
    <dgm:cxn modelId="{77B3B146-699D-4986-B560-05F30122AFF8}" type="presOf" srcId="{AC860CD6-8D4A-4065-8337-050F7678E34C}" destId="{2BD37D40-28BD-47AD-8895-9EC00E76F92F}" srcOrd="0" destOrd="0" presId="urn:microsoft.com/office/officeart/2005/8/layout/hierarchy1"/>
    <dgm:cxn modelId="{3CE36467-740A-481F-8456-728A7CB0FD96}" type="presOf" srcId="{346B6C7F-0996-4F6B-AD57-C9D9856971A7}" destId="{4672F0B3-1973-47B0-8969-CC2806A949BB}" srcOrd="0" destOrd="0" presId="urn:microsoft.com/office/officeart/2005/8/layout/hierarchy1"/>
    <dgm:cxn modelId="{F341686A-C92C-428E-910D-6FB6540CEBCC}" type="presOf" srcId="{32679558-1545-4C4D-A1CC-3B5640F2518E}" destId="{332D262D-664D-4938-8BBA-BAF20F3B3B79}" srcOrd="0" destOrd="0" presId="urn:microsoft.com/office/officeart/2005/8/layout/hierarchy1"/>
    <dgm:cxn modelId="{0C4FB370-141A-4F58-B52B-21A63F260567}" type="presOf" srcId="{C1662CBE-5340-42BE-A28C-3B53BA11C8D5}" destId="{B705EC07-9973-4A80-9BB5-47F6DEA01DCB}" srcOrd="0" destOrd="0" presId="urn:microsoft.com/office/officeart/2005/8/layout/hierarchy1"/>
    <dgm:cxn modelId="{F29CF175-D19F-410B-B127-FE718BA115BB}" type="presOf" srcId="{6C0CB831-8987-498F-BC90-D90847392329}" destId="{0BFAF78A-BDEA-4492-9254-1B4BF90E3F15}" srcOrd="0" destOrd="0" presId="urn:microsoft.com/office/officeart/2005/8/layout/hierarchy1"/>
    <dgm:cxn modelId="{8A146357-4877-494D-A33F-9301F2969C33}" srcId="{EB55C50B-BCDF-4DF5-BF70-C5D56C736E2B}" destId="{AC860CD6-8D4A-4065-8337-050F7678E34C}" srcOrd="0" destOrd="0" parTransId="{32679558-1545-4C4D-A1CC-3B5640F2518E}" sibTransId="{0E06FE6F-B68D-4BC8-9B68-563F9E17FE7B}"/>
    <dgm:cxn modelId="{65F3367D-D035-4D5C-A087-16EB02DDA34A}" srcId="{02389256-D915-403C-AA54-675113C23357}" destId="{EB55C50B-BCDF-4DF5-BF70-C5D56C736E2B}" srcOrd="0" destOrd="0" parTransId="{79EE5A0F-6149-4BF7-ADED-9E968AF46DBA}" sibTransId="{68E7FBB2-F6BC-47C5-9F12-4718ED3669F1}"/>
    <dgm:cxn modelId="{F0465AB0-CD81-4982-99F9-51E016E9846E}" type="presOf" srcId="{EB55C50B-BCDF-4DF5-BF70-C5D56C736E2B}" destId="{6AC91A25-9978-4BCF-AFE2-ABDBCC45F0DB}" srcOrd="0" destOrd="0" presId="urn:microsoft.com/office/officeart/2005/8/layout/hierarchy1"/>
    <dgm:cxn modelId="{2D2CDFC9-F9FA-4E9E-8F44-2E326AEDFAAC}" type="presOf" srcId="{806F2A06-6901-496F-A560-D447ABDC7A31}" destId="{A1CC70C8-A174-4314-A98D-89BCC72742A3}" srcOrd="0" destOrd="0" presId="urn:microsoft.com/office/officeart/2005/8/layout/hierarchy1"/>
    <dgm:cxn modelId="{FD22FACD-988B-4B46-88A8-DF91179C974D}" srcId="{AC860CD6-8D4A-4065-8337-050F7678E34C}" destId="{D824BB6A-D71A-4C4C-A566-E3FCFF95463C}" srcOrd="1" destOrd="0" parTransId="{C1662CBE-5340-42BE-A28C-3B53BA11C8D5}" sibTransId="{C739CEC0-6565-4E6E-9158-2997B5C12DFE}"/>
    <dgm:cxn modelId="{8C49F9D2-6161-4F82-8D19-A3876FF7BADE}" type="presOf" srcId="{F5507812-69A4-482F-95AC-9A00FE856E40}" destId="{353FE81E-4993-4155-BF2D-72E77F0E1754}" srcOrd="0" destOrd="0" presId="urn:microsoft.com/office/officeart/2005/8/layout/hierarchy1"/>
    <dgm:cxn modelId="{66CB9CD8-B740-418E-AA4F-D32355FC72BA}" srcId="{F7A127CD-FC4B-4943-B6C2-D68C47B2FA8C}" destId="{806F2A06-6901-496F-A560-D447ABDC7A31}" srcOrd="0" destOrd="0" parTransId="{E76BB9DD-974F-4138-83EB-0C02BD01E703}" sibTransId="{D87508F1-D8A0-4986-A845-ECD6AA2161DF}"/>
    <dgm:cxn modelId="{9D374AF2-3893-4260-819A-312175A35825}" srcId="{AC860CD6-8D4A-4065-8337-050F7678E34C}" destId="{D02F0141-7F1B-4DB8-BD28-1F8BF8987BE7}" srcOrd="0" destOrd="0" parTransId="{346B6C7F-0996-4F6B-AD57-C9D9856971A7}" sibTransId="{D5C0507F-C7E0-4993-BC69-E6B12CC65F01}"/>
    <dgm:cxn modelId="{75AC21FE-A69E-469C-BF4E-BD1CA4A8A5DF}" srcId="{806F2A06-6901-496F-A560-D447ABDC7A31}" destId="{02389256-D915-403C-AA54-675113C23357}" srcOrd="0" destOrd="0" parTransId="{F5507812-69A4-482F-95AC-9A00FE856E40}" sibTransId="{3EBD9F19-D1B1-4F80-9A4C-AA8D4783D6D9}"/>
    <dgm:cxn modelId="{1C51DFF2-99F5-4CC8-8248-35EDF93443D4}" type="presParOf" srcId="{EC665D04-E4C6-4A0F-97DC-9B5A398613EF}" destId="{D049DA64-8C41-425A-AB62-8306295AE045}" srcOrd="0" destOrd="0" presId="urn:microsoft.com/office/officeart/2005/8/layout/hierarchy1"/>
    <dgm:cxn modelId="{1A50C28B-FCE8-4798-B097-08B33B284EF7}" type="presParOf" srcId="{D049DA64-8C41-425A-AB62-8306295AE045}" destId="{7362AF5E-C3FE-4F65-A1D1-A350C1C5ABC6}" srcOrd="0" destOrd="0" presId="urn:microsoft.com/office/officeart/2005/8/layout/hierarchy1"/>
    <dgm:cxn modelId="{7E307D6B-7963-4116-AF66-B665937CEF11}" type="presParOf" srcId="{7362AF5E-C3FE-4F65-A1D1-A350C1C5ABC6}" destId="{5AFAB843-9446-4C78-9D6D-6B40DFEC9C8B}" srcOrd="0" destOrd="0" presId="urn:microsoft.com/office/officeart/2005/8/layout/hierarchy1"/>
    <dgm:cxn modelId="{716C265F-FAF0-4F96-B465-EC9908915ABA}" type="presParOf" srcId="{7362AF5E-C3FE-4F65-A1D1-A350C1C5ABC6}" destId="{A1CC70C8-A174-4314-A98D-89BCC72742A3}" srcOrd="1" destOrd="0" presId="urn:microsoft.com/office/officeart/2005/8/layout/hierarchy1"/>
    <dgm:cxn modelId="{22AC2F59-D492-4435-9D76-71A1273794A2}" type="presParOf" srcId="{D049DA64-8C41-425A-AB62-8306295AE045}" destId="{B643248B-D9F6-49D6-B80C-9DCC70E3ACE8}" srcOrd="1" destOrd="0" presId="urn:microsoft.com/office/officeart/2005/8/layout/hierarchy1"/>
    <dgm:cxn modelId="{8F2FF34C-DE4A-423A-B69D-CADB69B990C0}" type="presParOf" srcId="{B643248B-D9F6-49D6-B80C-9DCC70E3ACE8}" destId="{353FE81E-4993-4155-BF2D-72E77F0E1754}" srcOrd="0" destOrd="0" presId="urn:microsoft.com/office/officeart/2005/8/layout/hierarchy1"/>
    <dgm:cxn modelId="{489FB9E3-04C6-4677-8790-71B2B5BE25D6}" type="presParOf" srcId="{B643248B-D9F6-49D6-B80C-9DCC70E3ACE8}" destId="{4D33C825-EC37-46A2-B567-DF8BCA9A426B}" srcOrd="1" destOrd="0" presId="urn:microsoft.com/office/officeart/2005/8/layout/hierarchy1"/>
    <dgm:cxn modelId="{11DD302D-77CC-4C44-8AF9-AFDEB3D6609D}" type="presParOf" srcId="{4D33C825-EC37-46A2-B567-DF8BCA9A426B}" destId="{5303C0FC-DFE8-4A21-88A6-4CE2BC91CE78}" srcOrd="0" destOrd="0" presId="urn:microsoft.com/office/officeart/2005/8/layout/hierarchy1"/>
    <dgm:cxn modelId="{DD014586-5102-4694-A07F-6BBE5CCF28C9}" type="presParOf" srcId="{5303C0FC-DFE8-4A21-88A6-4CE2BC91CE78}" destId="{BDFCA094-D849-4A6D-BEF0-171EC4130FFD}" srcOrd="0" destOrd="0" presId="urn:microsoft.com/office/officeart/2005/8/layout/hierarchy1"/>
    <dgm:cxn modelId="{3BA785E4-59D7-4A82-9867-4318BD7544DA}" type="presParOf" srcId="{5303C0FC-DFE8-4A21-88A6-4CE2BC91CE78}" destId="{12270C2B-A9DF-4FC3-8CA6-6FF0697CE1DF}" srcOrd="1" destOrd="0" presId="urn:microsoft.com/office/officeart/2005/8/layout/hierarchy1"/>
    <dgm:cxn modelId="{8F8F23ED-CA0A-4F62-98B6-0AE04A8D64B0}" type="presParOf" srcId="{4D33C825-EC37-46A2-B567-DF8BCA9A426B}" destId="{C25BFDC5-7D68-4D8A-A27D-F8AFEE98C9C0}" srcOrd="1" destOrd="0" presId="urn:microsoft.com/office/officeart/2005/8/layout/hierarchy1"/>
    <dgm:cxn modelId="{5A0808E8-28CF-4949-B83A-C64FCC3B43B0}" type="presParOf" srcId="{C25BFDC5-7D68-4D8A-A27D-F8AFEE98C9C0}" destId="{FB93B96C-B3F3-4513-B756-5F088AB59CC8}" srcOrd="0" destOrd="0" presId="urn:microsoft.com/office/officeart/2005/8/layout/hierarchy1"/>
    <dgm:cxn modelId="{6CE34CF3-4F62-4719-BFDA-B01B7DA77425}" type="presParOf" srcId="{C25BFDC5-7D68-4D8A-A27D-F8AFEE98C9C0}" destId="{398643EA-DBEC-4B77-BF58-62D8598789A8}" srcOrd="1" destOrd="0" presId="urn:microsoft.com/office/officeart/2005/8/layout/hierarchy1"/>
    <dgm:cxn modelId="{022EB78A-3208-4583-8FE8-4359A6F22E80}" type="presParOf" srcId="{398643EA-DBEC-4B77-BF58-62D8598789A8}" destId="{EFA96870-D2EC-462A-A58C-DA72A49D8BA1}" srcOrd="0" destOrd="0" presId="urn:microsoft.com/office/officeart/2005/8/layout/hierarchy1"/>
    <dgm:cxn modelId="{6F3E3141-BD99-4BA1-8B7A-D717E27A08B0}" type="presParOf" srcId="{EFA96870-D2EC-462A-A58C-DA72A49D8BA1}" destId="{479F18DF-D05B-4E5B-97E8-28DBEF7BEC9A}" srcOrd="0" destOrd="0" presId="urn:microsoft.com/office/officeart/2005/8/layout/hierarchy1"/>
    <dgm:cxn modelId="{EBBFA204-C5BB-411F-8856-DB1026465144}" type="presParOf" srcId="{EFA96870-D2EC-462A-A58C-DA72A49D8BA1}" destId="{6AC91A25-9978-4BCF-AFE2-ABDBCC45F0DB}" srcOrd="1" destOrd="0" presId="urn:microsoft.com/office/officeart/2005/8/layout/hierarchy1"/>
    <dgm:cxn modelId="{68BF0AE5-DF98-4731-8406-06F8C9BE441F}" type="presParOf" srcId="{398643EA-DBEC-4B77-BF58-62D8598789A8}" destId="{4A32AEB0-F113-4C59-B294-950A8EC28385}" srcOrd="1" destOrd="0" presId="urn:microsoft.com/office/officeart/2005/8/layout/hierarchy1"/>
    <dgm:cxn modelId="{8A9FDB20-B1EF-47CA-9FAC-A4589E96E634}" type="presParOf" srcId="{4A32AEB0-F113-4C59-B294-950A8EC28385}" destId="{332D262D-664D-4938-8BBA-BAF20F3B3B79}" srcOrd="0" destOrd="0" presId="urn:microsoft.com/office/officeart/2005/8/layout/hierarchy1"/>
    <dgm:cxn modelId="{2498B54D-56F8-4ACD-AAB5-7DC328536D1A}" type="presParOf" srcId="{4A32AEB0-F113-4C59-B294-950A8EC28385}" destId="{BA02D0A5-65DB-404F-8705-8F886EFA011E}" srcOrd="1" destOrd="0" presId="urn:microsoft.com/office/officeart/2005/8/layout/hierarchy1"/>
    <dgm:cxn modelId="{59AF7522-6FFD-4258-BA5B-6BC718079054}" type="presParOf" srcId="{BA02D0A5-65DB-404F-8705-8F886EFA011E}" destId="{DF43E3B7-C0F6-40D9-B5D1-C038BD8C55E5}" srcOrd="0" destOrd="0" presId="urn:microsoft.com/office/officeart/2005/8/layout/hierarchy1"/>
    <dgm:cxn modelId="{CB1A82A6-C016-46ED-B9BC-F6026C57694F}" type="presParOf" srcId="{DF43E3B7-C0F6-40D9-B5D1-C038BD8C55E5}" destId="{84BDC1BE-A1F3-4F56-BC05-67A3319676EC}" srcOrd="0" destOrd="0" presId="urn:microsoft.com/office/officeart/2005/8/layout/hierarchy1"/>
    <dgm:cxn modelId="{142975E5-8CFE-435E-BA6A-D0975B7D249F}" type="presParOf" srcId="{DF43E3B7-C0F6-40D9-B5D1-C038BD8C55E5}" destId="{2BD37D40-28BD-47AD-8895-9EC00E76F92F}" srcOrd="1" destOrd="0" presId="urn:microsoft.com/office/officeart/2005/8/layout/hierarchy1"/>
    <dgm:cxn modelId="{191B00DD-BC76-46F1-BE9B-877596965264}" type="presParOf" srcId="{BA02D0A5-65DB-404F-8705-8F886EFA011E}" destId="{8FAF4D61-D973-4AFD-AEE9-1E477496F100}" srcOrd="1" destOrd="0" presId="urn:microsoft.com/office/officeart/2005/8/layout/hierarchy1"/>
    <dgm:cxn modelId="{482AE3B8-B27C-41D1-A56B-2B3280ABC9FE}" type="presParOf" srcId="{8FAF4D61-D973-4AFD-AEE9-1E477496F100}" destId="{4672F0B3-1973-47B0-8969-CC2806A949BB}" srcOrd="0" destOrd="0" presId="urn:microsoft.com/office/officeart/2005/8/layout/hierarchy1"/>
    <dgm:cxn modelId="{765CA66A-E2E1-421C-8438-B594B8EC6AEB}" type="presParOf" srcId="{8FAF4D61-D973-4AFD-AEE9-1E477496F100}" destId="{E7DB6228-1B7A-459F-82CF-DC266E30AF29}" srcOrd="1" destOrd="0" presId="urn:microsoft.com/office/officeart/2005/8/layout/hierarchy1"/>
    <dgm:cxn modelId="{5B3D1B89-6839-4296-AAF2-FC3F8F5AC79D}" type="presParOf" srcId="{E7DB6228-1B7A-459F-82CF-DC266E30AF29}" destId="{724120F1-1018-4E3E-ACC2-55F1DED3F6A4}" srcOrd="0" destOrd="0" presId="urn:microsoft.com/office/officeart/2005/8/layout/hierarchy1"/>
    <dgm:cxn modelId="{11DCA5A0-C505-4E98-8202-255262B8DB96}" type="presParOf" srcId="{724120F1-1018-4E3E-ACC2-55F1DED3F6A4}" destId="{0269FC0A-E47F-45CF-990F-B6FEDCF38B7A}" srcOrd="0" destOrd="0" presId="urn:microsoft.com/office/officeart/2005/8/layout/hierarchy1"/>
    <dgm:cxn modelId="{060DE22B-5297-47E0-8752-71C94BADAD52}" type="presParOf" srcId="{724120F1-1018-4E3E-ACC2-55F1DED3F6A4}" destId="{CB7F1032-6F1E-4451-B540-E439502F4D75}" srcOrd="1" destOrd="0" presId="urn:microsoft.com/office/officeart/2005/8/layout/hierarchy1"/>
    <dgm:cxn modelId="{E58358A1-CABB-46A3-BA46-4CFED45F4EFF}" type="presParOf" srcId="{E7DB6228-1B7A-459F-82CF-DC266E30AF29}" destId="{24C4A76A-A9DF-4E54-A94A-D32111B182F4}" srcOrd="1" destOrd="0" presId="urn:microsoft.com/office/officeart/2005/8/layout/hierarchy1"/>
    <dgm:cxn modelId="{3A190B05-0F45-4359-818C-625B6AE386E9}" type="presParOf" srcId="{24C4A76A-A9DF-4E54-A94A-D32111B182F4}" destId="{FA98388E-7562-46B7-A18F-D36E2F343454}" srcOrd="0" destOrd="0" presId="urn:microsoft.com/office/officeart/2005/8/layout/hierarchy1"/>
    <dgm:cxn modelId="{44593EFE-913B-4AEA-8BAE-02B321D8F409}" type="presParOf" srcId="{24C4A76A-A9DF-4E54-A94A-D32111B182F4}" destId="{562C9FBA-FAFD-4C21-AE64-13EAC57A1E99}" srcOrd="1" destOrd="0" presId="urn:microsoft.com/office/officeart/2005/8/layout/hierarchy1"/>
    <dgm:cxn modelId="{1EEAB3AE-0515-4CDE-8D03-EE77876736E5}" type="presParOf" srcId="{562C9FBA-FAFD-4C21-AE64-13EAC57A1E99}" destId="{B2694F97-01F2-4135-85A5-FB0B92A731C5}" srcOrd="0" destOrd="0" presId="urn:microsoft.com/office/officeart/2005/8/layout/hierarchy1"/>
    <dgm:cxn modelId="{D0FBDEC5-C80E-4307-A1B0-5D1763619D8A}" type="presParOf" srcId="{B2694F97-01F2-4135-85A5-FB0B92A731C5}" destId="{76E7F940-7CF2-494F-B147-34FC23DACF48}" srcOrd="0" destOrd="0" presId="urn:microsoft.com/office/officeart/2005/8/layout/hierarchy1"/>
    <dgm:cxn modelId="{C30AA8F1-07D1-40DA-A15B-07F0F1E35D91}" type="presParOf" srcId="{B2694F97-01F2-4135-85A5-FB0B92A731C5}" destId="{FA180E00-7F99-4818-8CF4-A01CF030BCD7}" srcOrd="1" destOrd="0" presId="urn:microsoft.com/office/officeart/2005/8/layout/hierarchy1"/>
    <dgm:cxn modelId="{5F100BF2-21C1-47AB-91D7-BD56BFA81A1D}" type="presParOf" srcId="{562C9FBA-FAFD-4C21-AE64-13EAC57A1E99}" destId="{ACD35609-AF1C-4FC7-8A27-A471BFEF59BE}" srcOrd="1" destOrd="0" presId="urn:microsoft.com/office/officeart/2005/8/layout/hierarchy1"/>
    <dgm:cxn modelId="{7A2308AD-EA39-43A4-8508-557C1F23F5E7}" type="presParOf" srcId="{8FAF4D61-D973-4AFD-AEE9-1E477496F100}" destId="{B705EC07-9973-4A80-9BB5-47F6DEA01DCB}" srcOrd="2" destOrd="0" presId="urn:microsoft.com/office/officeart/2005/8/layout/hierarchy1"/>
    <dgm:cxn modelId="{4A830DE9-032A-4275-AFCB-DE13D1327286}" type="presParOf" srcId="{8FAF4D61-D973-4AFD-AEE9-1E477496F100}" destId="{712400DA-B69D-41E4-ACF0-39FE1A1953FB}" srcOrd="3" destOrd="0" presId="urn:microsoft.com/office/officeart/2005/8/layout/hierarchy1"/>
    <dgm:cxn modelId="{08FF3983-B158-4161-A6E9-1FF55FEB5D49}" type="presParOf" srcId="{712400DA-B69D-41E4-ACF0-39FE1A1953FB}" destId="{CC299353-2270-4BD4-9DF7-0334BB72DFC4}" srcOrd="0" destOrd="0" presId="urn:microsoft.com/office/officeart/2005/8/layout/hierarchy1"/>
    <dgm:cxn modelId="{8E200DF7-7ED4-421D-A942-FBC0859376B4}" type="presParOf" srcId="{CC299353-2270-4BD4-9DF7-0334BB72DFC4}" destId="{4EDCF9A6-93D1-4BC6-862F-2768EF1327DA}" srcOrd="0" destOrd="0" presId="urn:microsoft.com/office/officeart/2005/8/layout/hierarchy1"/>
    <dgm:cxn modelId="{F45BB6E0-ED71-48E4-B05F-52355CAA46A0}" type="presParOf" srcId="{CC299353-2270-4BD4-9DF7-0334BB72DFC4}" destId="{29BE14A8-1421-4011-8648-35397AABBC9B}" srcOrd="1" destOrd="0" presId="urn:microsoft.com/office/officeart/2005/8/layout/hierarchy1"/>
    <dgm:cxn modelId="{B3EE15CA-7340-4399-9BC4-12CF8FD5737C}" type="presParOf" srcId="{712400DA-B69D-41E4-ACF0-39FE1A1953FB}" destId="{8E6E3515-8167-463D-8694-7A5901A0AE76}" srcOrd="1" destOrd="0" presId="urn:microsoft.com/office/officeart/2005/8/layout/hierarchy1"/>
    <dgm:cxn modelId="{B819923A-A8B9-4248-9D43-9D14316DB77B}" type="presParOf" srcId="{8E6E3515-8167-463D-8694-7A5901A0AE76}" destId="{0ADD39AA-4F1F-466A-B4A4-7B3149A1E276}" srcOrd="0" destOrd="0" presId="urn:microsoft.com/office/officeart/2005/8/layout/hierarchy1"/>
    <dgm:cxn modelId="{A8B94954-B2F5-438F-85A3-FCA83D64A786}" type="presParOf" srcId="{8E6E3515-8167-463D-8694-7A5901A0AE76}" destId="{73C77EB6-39E4-4205-B36E-2176D6736D40}" srcOrd="1" destOrd="0" presId="urn:microsoft.com/office/officeart/2005/8/layout/hierarchy1"/>
    <dgm:cxn modelId="{8D169BF8-916F-4440-83B7-2C7447EA594B}" type="presParOf" srcId="{73C77EB6-39E4-4205-B36E-2176D6736D40}" destId="{FDB492CE-CD9E-4FAC-B7B8-DB61C84E5678}" srcOrd="0" destOrd="0" presId="urn:microsoft.com/office/officeart/2005/8/layout/hierarchy1"/>
    <dgm:cxn modelId="{FA5EEAFA-46E0-49D0-9862-92C93D64FC2E}" type="presParOf" srcId="{FDB492CE-CD9E-4FAC-B7B8-DB61C84E5678}" destId="{3E15A5EE-08CA-44F9-977B-E5280FE575DC}" srcOrd="0" destOrd="0" presId="urn:microsoft.com/office/officeart/2005/8/layout/hierarchy1"/>
    <dgm:cxn modelId="{7C5BADB3-5855-4AF6-A289-0B6B51B51125}" type="presParOf" srcId="{FDB492CE-CD9E-4FAC-B7B8-DB61C84E5678}" destId="{0BFAF78A-BDEA-4492-9254-1B4BF90E3F15}" srcOrd="1" destOrd="0" presId="urn:microsoft.com/office/officeart/2005/8/layout/hierarchy1"/>
    <dgm:cxn modelId="{21440069-3090-4E15-A210-2E7568C9A810}" type="presParOf" srcId="{73C77EB6-39E4-4205-B36E-2176D6736D40}" destId="{733162C4-FD26-4E1A-B31D-205357947B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B99E67-A5E8-4E40-B654-16E54871121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419"/>
        </a:p>
      </dgm:t>
    </dgm:pt>
    <dgm:pt modelId="{534AB13B-2A3F-4A49-A321-EFB64C52F245}">
      <dgm:prSet phldrT="[Texto]" custT="1"/>
      <dgm:spPr>
        <a:solidFill>
          <a:srgbClr val="ED7D31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Consultas de historias clínicas online</a:t>
          </a:r>
        </a:p>
      </dgm:t>
    </dgm:pt>
    <dgm:pt modelId="{1840A98D-5879-4415-B814-1A1D2090BB77}" type="parTrans" cxnId="{E878FFDB-BF60-40F6-85EF-14F8F9F5E2FF}">
      <dgm:prSet/>
      <dgm:spPr/>
      <dgm:t>
        <a:bodyPr/>
        <a:lstStyle/>
        <a:p>
          <a:endParaRPr lang="es-419"/>
        </a:p>
      </dgm:t>
    </dgm:pt>
    <dgm:pt modelId="{BAFED4F8-029C-40F3-9924-CCEC23FF3E85}" type="sibTrans" cxnId="{E878FFDB-BF60-40F6-85EF-14F8F9F5E2FF}">
      <dgm:prSet/>
      <dgm:spPr/>
      <dgm:t>
        <a:bodyPr/>
        <a:lstStyle/>
        <a:p>
          <a:endParaRPr lang="es-419"/>
        </a:p>
      </dgm:t>
    </dgm:pt>
    <dgm:pt modelId="{C1E82E97-2A87-4372-BF98-D5CADC1A3FA5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Base de datos</a:t>
          </a:r>
        </a:p>
      </dgm:t>
    </dgm:pt>
    <dgm:pt modelId="{25A1841F-E05C-469B-A16B-60E41358EE0A}" type="parTrans" cxnId="{BCCE7C94-07F5-438F-9D9A-F4F077DB6F6A}">
      <dgm:prSet/>
      <dgm:spPr/>
      <dgm:t>
        <a:bodyPr/>
        <a:lstStyle/>
        <a:p>
          <a:endParaRPr lang="es-419"/>
        </a:p>
      </dgm:t>
    </dgm:pt>
    <dgm:pt modelId="{4BA0E6D7-1FA0-4ABD-9022-EC8CFEE8E37C}" type="sibTrans" cxnId="{BCCE7C94-07F5-438F-9D9A-F4F077DB6F6A}">
      <dgm:prSet/>
      <dgm:spPr/>
      <dgm:t>
        <a:bodyPr/>
        <a:lstStyle/>
        <a:p>
          <a:endParaRPr lang="es-419"/>
        </a:p>
      </dgm:t>
    </dgm:pt>
    <dgm:pt modelId="{91B5F315-DE1E-472A-9368-821B301CEA0C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Creación</a:t>
          </a:r>
        </a:p>
      </dgm:t>
    </dgm:pt>
    <dgm:pt modelId="{341CB3BD-510C-45E9-AA7B-CE99CE7174E1}" type="parTrans" cxnId="{55D57B0B-2299-4A73-B582-B1A3DA93AA30}">
      <dgm:prSet/>
      <dgm:spPr/>
      <dgm:t>
        <a:bodyPr/>
        <a:lstStyle/>
        <a:p>
          <a:endParaRPr lang="es-419"/>
        </a:p>
      </dgm:t>
    </dgm:pt>
    <dgm:pt modelId="{22A3D5ED-95FB-434A-BDE8-D8D4D1D64A6A}" type="sibTrans" cxnId="{55D57B0B-2299-4A73-B582-B1A3DA93AA30}">
      <dgm:prSet/>
      <dgm:spPr/>
      <dgm:t>
        <a:bodyPr/>
        <a:lstStyle/>
        <a:p>
          <a:endParaRPr lang="es-419"/>
        </a:p>
      </dgm:t>
    </dgm:pt>
    <dgm:pt modelId="{9BE1D018-AD7F-4D97-A1F3-862AC1BD655C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Mantenimiento</a:t>
          </a:r>
        </a:p>
      </dgm:t>
    </dgm:pt>
    <dgm:pt modelId="{65B873E3-21BF-435D-822D-C8D25543CDF8}" type="parTrans" cxnId="{04E101C0-3020-402E-BC1C-E5C491605940}">
      <dgm:prSet/>
      <dgm:spPr/>
      <dgm:t>
        <a:bodyPr/>
        <a:lstStyle/>
        <a:p>
          <a:endParaRPr lang="es-419"/>
        </a:p>
      </dgm:t>
    </dgm:pt>
    <dgm:pt modelId="{5BD5CBA6-3951-4B94-812E-B16445E12AB8}" type="sibTrans" cxnId="{04E101C0-3020-402E-BC1C-E5C491605940}">
      <dgm:prSet/>
      <dgm:spPr/>
      <dgm:t>
        <a:bodyPr/>
        <a:lstStyle/>
        <a:p>
          <a:endParaRPr lang="es-419"/>
        </a:p>
      </dgm:t>
    </dgm:pt>
    <dgm:pt modelId="{49AEC987-4F59-420D-BA54-7FEE3700C26C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Actualización</a:t>
          </a:r>
        </a:p>
      </dgm:t>
    </dgm:pt>
    <dgm:pt modelId="{66A251DD-D762-4F8B-85FA-B2DC85A0F1E4}" type="parTrans" cxnId="{47E0410A-49A6-4291-9C11-821A5336DA20}">
      <dgm:prSet/>
      <dgm:spPr/>
      <dgm:t>
        <a:bodyPr/>
        <a:lstStyle/>
        <a:p>
          <a:endParaRPr lang="es-419"/>
        </a:p>
      </dgm:t>
    </dgm:pt>
    <dgm:pt modelId="{E5499970-B824-4F5B-8CD3-86DF410721A1}" type="sibTrans" cxnId="{47E0410A-49A6-4291-9C11-821A5336DA20}">
      <dgm:prSet/>
      <dgm:spPr/>
      <dgm:t>
        <a:bodyPr/>
        <a:lstStyle/>
        <a:p>
          <a:endParaRPr lang="es-419"/>
        </a:p>
      </dgm:t>
    </dgm:pt>
    <dgm:pt modelId="{73167BFF-0A97-4CEC-9C66-746443C668AA}">
      <dgm:prSet phldrT="[Texto]" custT="1"/>
      <dgm:spPr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Consultas</a:t>
          </a:r>
        </a:p>
      </dgm:t>
    </dgm:pt>
    <dgm:pt modelId="{353CFEFC-F40F-46B4-8EAB-DC9E6E8B23FC}" type="parTrans" cxnId="{12CADB9B-EE7E-4B8C-AA54-C51E988F5306}">
      <dgm:prSet/>
      <dgm:spPr/>
      <dgm:t>
        <a:bodyPr/>
        <a:lstStyle/>
        <a:p>
          <a:endParaRPr lang="es-419"/>
        </a:p>
      </dgm:t>
    </dgm:pt>
    <dgm:pt modelId="{AC66E2EC-A2AF-4138-ADC1-42968929F4BD}" type="sibTrans" cxnId="{12CADB9B-EE7E-4B8C-AA54-C51E988F5306}">
      <dgm:prSet/>
      <dgm:spPr/>
      <dgm:t>
        <a:bodyPr/>
        <a:lstStyle/>
        <a:p>
          <a:endParaRPr lang="es-419"/>
        </a:p>
      </dgm:t>
    </dgm:pt>
    <dgm:pt modelId="{858C9CFF-1151-47D8-B867-B5E5507A4EE7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Paciente</a:t>
          </a:r>
        </a:p>
      </dgm:t>
    </dgm:pt>
    <dgm:pt modelId="{FD84D9FB-A3DD-4152-B167-9B6B99447BAE}" type="parTrans" cxnId="{88706DC2-0B9E-4D23-8A54-DF934064C99F}">
      <dgm:prSet/>
      <dgm:spPr/>
      <dgm:t>
        <a:bodyPr/>
        <a:lstStyle/>
        <a:p>
          <a:endParaRPr lang="es-419"/>
        </a:p>
      </dgm:t>
    </dgm:pt>
    <dgm:pt modelId="{3D0B901F-528E-4CBA-BF24-27ACF184BC6A}" type="sibTrans" cxnId="{88706DC2-0B9E-4D23-8A54-DF934064C99F}">
      <dgm:prSet/>
      <dgm:spPr/>
      <dgm:t>
        <a:bodyPr/>
        <a:lstStyle/>
        <a:p>
          <a:endParaRPr lang="es-419"/>
        </a:p>
      </dgm:t>
    </dgm:pt>
    <dgm:pt modelId="{03B6FEB6-AD79-4BC2-8F5E-8A15AE0DC2D7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Personal Médico</a:t>
          </a:r>
        </a:p>
      </dgm:t>
    </dgm:pt>
    <dgm:pt modelId="{B380F932-EE20-4F66-A541-EC61E0F3D630}" type="parTrans" cxnId="{F40A671E-ADBA-42D3-8020-0557D2629E6E}">
      <dgm:prSet/>
      <dgm:spPr/>
      <dgm:t>
        <a:bodyPr/>
        <a:lstStyle/>
        <a:p>
          <a:endParaRPr lang="es-419"/>
        </a:p>
      </dgm:t>
    </dgm:pt>
    <dgm:pt modelId="{11515578-C044-4DDE-B8FC-35BFECA5A5CE}" type="sibTrans" cxnId="{F40A671E-ADBA-42D3-8020-0557D2629E6E}">
      <dgm:prSet/>
      <dgm:spPr/>
      <dgm:t>
        <a:bodyPr/>
        <a:lstStyle/>
        <a:p>
          <a:endParaRPr lang="es-419"/>
        </a:p>
      </dgm:t>
    </dgm:pt>
    <dgm:pt modelId="{1247B8DE-602D-4E53-97A6-B447C6A92766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Administrativo</a:t>
          </a:r>
        </a:p>
      </dgm:t>
    </dgm:pt>
    <dgm:pt modelId="{B517C051-DD19-4766-AB65-B0A678E9753A}" type="parTrans" cxnId="{DEC7346F-6090-4815-99F9-D1BF65C2309C}">
      <dgm:prSet/>
      <dgm:spPr/>
      <dgm:t>
        <a:bodyPr/>
        <a:lstStyle/>
        <a:p>
          <a:endParaRPr lang="es-419"/>
        </a:p>
      </dgm:t>
    </dgm:pt>
    <dgm:pt modelId="{B6180FA1-8691-4EF0-9064-BF61A05B86D4}" type="sibTrans" cxnId="{DEC7346F-6090-4815-99F9-D1BF65C2309C}">
      <dgm:prSet/>
      <dgm:spPr/>
      <dgm:t>
        <a:bodyPr/>
        <a:lstStyle/>
        <a:p>
          <a:endParaRPr lang="es-419"/>
        </a:p>
      </dgm:t>
    </dgm:pt>
    <dgm:pt modelId="{F4DF3059-6E60-46F3-8F6A-A8CE32A19005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Administrativo</a:t>
          </a:r>
        </a:p>
      </dgm:t>
    </dgm:pt>
    <dgm:pt modelId="{F7D895F9-4F03-4D8E-B5AC-8AC396811FDE}" type="parTrans" cxnId="{C4BEB35F-D338-4200-BB50-0E79E2EE05F7}">
      <dgm:prSet/>
      <dgm:spPr/>
      <dgm:t>
        <a:bodyPr/>
        <a:lstStyle/>
        <a:p>
          <a:endParaRPr lang="es-419"/>
        </a:p>
      </dgm:t>
    </dgm:pt>
    <dgm:pt modelId="{326F83A9-9831-45B3-B98A-79D5DAA1E870}" type="sibTrans" cxnId="{C4BEB35F-D338-4200-BB50-0E79E2EE05F7}">
      <dgm:prSet/>
      <dgm:spPr/>
      <dgm:t>
        <a:bodyPr/>
        <a:lstStyle/>
        <a:p>
          <a:endParaRPr lang="es-419"/>
        </a:p>
      </dgm:t>
    </dgm:pt>
    <dgm:pt modelId="{8BBD4241-749D-410A-A08F-A30BC9E83988}">
      <dgm:prSet phldrT="[Texto]" custT="1"/>
      <dgm:spPr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Personal Médico</a:t>
          </a:r>
        </a:p>
      </dgm:t>
    </dgm:pt>
    <dgm:pt modelId="{8FEC0FB6-C348-4BFB-ADF9-AA468C696329}" type="parTrans" cxnId="{5A733BF9-02B8-4909-9340-7EDCF401954B}">
      <dgm:prSet/>
      <dgm:spPr/>
      <dgm:t>
        <a:bodyPr/>
        <a:lstStyle/>
        <a:p>
          <a:endParaRPr lang="es-419"/>
        </a:p>
      </dgm:t>
    </dgm:pt>
    <dgm:pt modelId="{3CAD0300-6EA8-46A8-B438-361688831B94}" type="sibTrans" cxnId="{5A733BF9-02B8-4909-9340-7EDCF401954B}">
      <dgm:prSet/>
      <dgm:spPr/>
      <dgm:t>
        <a:bodyPr/>
        <a:lstStyle/>
        <a:p>
          <a:endParaRPr lang="es-419"/>
        </a:p>
      </dgm:t>
    </dgm:pt>
    <dgm:pt modelId="{0A54A7D3-491B-41A9-8722-A9FF962FFA40}" type="pres">
      <dgm:prSet presAssocID="{DFB99E67-A5E8-4E40-B654-16E5487112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59AADA-6B4B-4132-9D8B-F61185649FB6}" type="pres">
      <dgm:prSet presAssocID="{534AB13B-2A3F-4A49-A321-EFB64C52F245}" presName="hierRoot1" presStyleCnt="0"/>
      <dgm:spPr/>
    </dgm:pt>
    <dgm:pt modelId="{633A94C4-C20A-4BD5-90F4-730B9E3DBB25}" type="pres">
      <dgm:prSet presAssocID="{534AB13B-2A3F-4A49-A321-EFB64C52F245}" presName="composite" presStyleCnt="0"/>
      <dgm:spPr/>
    </dgm:pt>
    <dgm:pt modelId="{18FB9864-0F61-4D25-989B-3069E2FAA937}" type="pres">
      <dgm:prSet presAssocID="{534AB13B-2A3F-4A49-A321-EFB64C52F245}" presName="background" presStyleLbl="node0" presStyleIdx="0" presStyleCnt="1"/>
      <dgm:spPr/>
    </dgm:pt>
    <dgm:pt modelId="{02DF71BB-208B-4333-A123-3EBE5F021A61}" type="pres">
      <dgm:prSet presAssocID="{534AB13B-2A3F-4A49-A321-EFB64C52F245}" presName="text" presStyleLbl="fgAcc0" presStyleIdx="0" presStyleCnt="1">
        <dgm:presLayoutVars>
          <dgm:chPref val="3"/>
        </dgm:presLayoutVars>
      </dgm:prSet>
      <dgm:spPr>
        <a:xfrm>
          <a:off x="3944248" y="277518"/>
          <a:ext cx="1751401" cy="1112140"/>
        </a:xfrm>
        <a:prstGeom prst="roundRect">
          <a:avLst>
            <a:gd name="adj" fmla="val 10000"/>
          </a:avLst>
        </a:prstGeom>
      </dgm:spPr>
    </dgm:pt>
    <dgm:pt modelId="{0A39043F-D02D-4B80-A40A-CFFEEFA870C9}" type="pres">
      <dgm:prSet presAssocID="{534AB13B-2A3F-4A49-A321-EFB64C52F245}" presName="hierChild2" presStyleCnt="0"/>
      <dgm:spPr/>
    </dgm:pt>
    <dgm:pt modelId="{5324CCF6-E404-41F2-9198-BBFED34D58D0}" type="pres">
      <dgm:prSet presAssocID="{25A1841F-E05C-469B-A16B-60E41358EE0A}" presName="Name10" presStyleLbl="parChTrans1D2" presStyleIdx="0" presStyleCnt="1"/>
      <dgm:spPr/>
    </dgm:pt>
    <dgm:pt modelId="{931CD3B7-8A08-4D59-A239-2FD96FDC0B7F}" type="pres">
      <dgm:prSet presAssocID="{C1E82E97-2A87-4372-BF98-D5CADC1A3FA5}" presName="hierRoot2" presStyleCnt="0"/>
      <dgm:spPr/>
    </dgm:pt>
    <dgm:pt modelId="{B8B464FE-5981-40E1-8A2B-6529011446F2}" type="pres">
      <dgm:prSet presAssocID="{C1E82E97-2A87-4372-BF98-D5CADC1A3FA5}" presName="composite2" presStyleCnt="0"/>
      <dgm:spPr/>
    </dgm:pt>
    <dgm:pt modelId="{4B48836C-2536-40D3-B9B8-E2C102EA6F44}" type="pres">
      <dgm:prSet presAssocID="{C1E82E97-2A87-4372-BF98-D5CADC1A3FA5}" presName="background2" presStyleLbl="node2" presStyleIdx="0" presStyleCnt="1"/>
      <dgm:spPr/>
    </dgm:pt>
    <dgm:pt modelId="{E772C02E-CC6D-41CD-BE89-4FC51F73E7B0}" type="pres">
      <dgm:prSet presAssocID="{C1E82E97-2A87-4372-BF98-D5CADC1A3FA5}" presName="text2" presStyleLbl="fgAcc2" presStyleIdx="0" presStyleCnt="1">
        <dgm:presLayoutVars>
          <dgm:chPref val="3"/>
        </dgm:presLayoutVars>
      </dgm:prSet>
      <dgm:spPr>
        <a:xfrm>
          <a:off x="3944248" y="1899024"/>
          <a:ext cx="1751401" cy="1112140"/>
        </a:xfrm>
        <a:prstGeom prst="roundRect">
          <a:avLst>
            <a:gd name="adj" fmla="val 10000"/>
          </a:avLst>
        </a:prstGeom>
      </dgm:spPr>
    </dgm:pt>
    <dgm:pt modelId="{32682CB4-3971-4C4B-8917-16D98C0116B7}" type="pres">
      <dgm:prSet presAssocID="{C1E82E97-2A87-4372-BF98-D5CADC1A3FA5}" presName="hierChild3" presStyleCnt="0"/>
      <dgm:spPr/>
    </dgm:pt>
    <dgm:pt modelId="{EAF1B519-8F72-49D1-9A8A-0772D1D03DB5}" type="pres">
      <dgm:prSet presAssocID="{341CB3BD-510C-45E9-AA7B-CE99CE7174E1}" presName="Name17" presStyleLbl="parChTrans1D3" presStyleIdx="0" presStyleCnt="4"/>
      <dgm:spPr/>
    </dgm:pt>
    <dgm:pt modelId="{88D20346-1C9E-4D72-B65A-BC7A6D7B82AF}" type="pres">
      <dgm:prSet presAssocID="{91B5F315-DE1E-472A-9368-821B301CEA0C}" presName="hierRoot3" presStyleCnt="0"/>
      <dgm:spPr/>
    </dgm:pt>
    <dgm:pt modelId="{63841B30-1C7A-4737-AC1F-01042FA09683}" type="pres">
      <dgm:prSet presAssocID="{91B5F315-DE1E-472A-9368-821B301CEA0C}" presName="composite3" presStyleCnt="0"/>
      <dgm:spPr/>
    </dgm:pt>
    <dgm:pt modelId="{9C094394-4EA0-4FF7-87D2-556CBFB542A8}" type="pres">
      <dgm:prSet presAssocID="{91B5F315-DE1E-472A-9368-821B301CEA0C}" presName="background3" presStyleLbl="node3" presStyleIdx="0" presStyleCnt="4"/>
      <dgm:spPr/>
    </dgm:pt>
    <dgm:pt modelId="{FCB2E585-BBAB-4DC9-AA25-5346510ECDC9}" type="pres">
      <dgm:prSet presAssocID="{91B5F315-DE1E-472A-9368-821B301CEA0C}" presName="text3" presStyleLbl="fgAcc3" presStyleIdx="0" presStyleCnt="4">
        <dgm:presLayoutVars>
          <dgm:chPref val="3"/>
        </dgm:presLayoutVars>
      </dgm:prSet>
      <dgm:spPr>
        <a:xfrm>
          <a:off x="198194" y="3520530"/>
          <a:ext cx="1751401" cy="1112140"/>
        </a:xfrm>
        <a:prstGeom prst="roundRect">
          <a:avLst>
            <a:gd name="adj" fmla="val 10000"/>
          </a:avLst>
        </a:prstGeom>
      </dgm:spPr>
    </dgm:pt>
    <dgm:pt modelId="{4B8A2A71-04F4-4A94-A747-95DBE9404D53}" type="pres">
      <dgm:prSet presAssocID="{91B5F315-DE1E-472A-9368-821B301CEA0C}" presName="hierChild4" presStyleCnt="0"/>
      <dgm:spPr/>
    </dgm:pt>
    <dgm:pt modelId="{AFEDDEC2-F52D-4F15-BCC2-35E5E6F47619}" type="pres">
      <dgm:prSet presAssocID="{8FEC0FB6-C348-4BFB-ADF9-AA468C696329}" presName="Name23" presStyleLbl="parChTrans1D4" presStyleIdx="0" presStyleCnt="5"/>
      <dgm:spPr/>
    </dgm:pt>
    <dgm:pt modelId="{8281B4FB-6D8E-4CE1-8D4A-E7EE2353A2E8}" type="pres">
      <dgm:prSet presAssocID="{8BBD4241-749D-410A-A08F-A30BC9E83988}" presName="hierRoot4" presStyleCnt="0"/>
      <dgm:spPr/>
    </dgm:pt>
    <dgm:pt modelId="{16DCBA05-F92A-49E0-8EF9-0C9E5AB03642}" type="pres">
      <dgm:prSet presAssocID="{8BBD4241-749D-410A-A08F-A30BC9E83988}" presName="composite4" presStyleCnt="0"/>
      <dgm:spPr/>
    </dgm:pt>
    <dgm:pt modelId="{55043C4C-7DBA-4C70-AD2F-7A6A5B3A6284}" type="pres">
      <dgm:prSet presAssocID="{8BBD4241-749D-410A-A08F-A30BC9E83988}" presName="background4" presStyleLbl="node4" presStyleIdx="0" presStyleCnt="5"/>
      <dgm:spPr/>
    </dgm:pt>
    <dgm:pt modelId="{905957FF-7CDE-434D-9DC3-82692DBE0547}" type="pres">
      <dgm:prSet presAssocID="{8BBD4241-749D-410A-A08F-A30BC9E83988}" presName="text4" presStyleLbl="fgAcc4" presStyleIdx="0" presStyleCnt="5">
        <dgm:presLayoutVars>
          <dgm:chPref val="3"/>
        </dgm:presLayoutVars>
      </dgm:prSet>
      <dgm:spPr>
        <a:xfrm>
          <a:off x="198194" y="5142036"/>
          <a:ext cx="1751401" cy="1112140"/>
        </a:xfrm>
        <a:prstGeom prst="roundRect">
          <a:avLst>
            <a:gd name="adj" fmla="val 10000"/>
          </a:avLst>
        </a:prstGeom>
      </dgm:spPr>
    </dgm:pt>
    <dgm:pt modelId="{E79A5418-EB88-4458-B28F-180125BBB63E}" type="pres">
      <dgm:prSet presAssocID="{8BBD4241-749D-410A-A08F-A30BC9E83988}" presName="hierChild5" presStyleCnt="0"/>
      <dgm:spPr/>
    </dgm:pt>
    <dgm:pt modelId="{9679B423-257D-418D-AC36-B785B3331F76}" type="pres">
      <dgm:prSet presAssocID="{65B873E3-21BF-435D-822D-C8D25543CDF8}" presName="Name17" presStyleLbl="parChTrans1D3" presStyleIdx="1" presStyleCnt="4"/>
      <dgm:spPr/>
    </dgm:pt>
    <dgm:pt modelId="{D97A4880-D040-4CB5-8029-3C0B1F484FEE}" type="pres">
      <dgm:prSet presAssocID="{9BE1D018-AD7F-4D97-A1F3-862AC1BD655C}" presName="hierRoot3" presStyleCnt="0"/>
      <dgm:spPr/>
    </dgm:pt>
    <dgm:pt modelId="{289B125B-FCC9-4421-ACC4-1906217DCC89}" type="pres">
      <dgm:prSet presAssocID="{9BE1D018-AD7F-4D97-A1F3-862AC1BD655C}" presName="composite3" presStyleCnt="0"/>
      <dgm:spPr/>
    </dgm:pt>
    <dgm:pt modelId="{161A8734-6DD8-4973-A901-DA1B9BA86C29}" type="pres">
      <dgm:prSet presAssocID="{9BE1D018-AD7F-4D97-A1F3-862AC1BD655C}" presName="background3" presStyleLbl="node3" presStyleIdx="1" presStyleCnt="4"/>
      <dgm:spPr/>
    </dgm:pt>
    <dgm:pt modelId="{DECCFBAF-E4DA-4870-8ABE-943ED9C6EFE9}" type="pres">
      <dgm:prSet presAssocID="{9BE1D018-AD7F-4D97-A1F3-862AC1BD655C}" presName="text3" presStyleLbl="fgAcc3" presStyleIdx="1" presStyleCnt="4">
        <dgm:presLayoutVars>
          <dgm:chPref val="3"/>
        </dgm:presLayoutVars>
      </dgm:prSet>
      <dgm:spPr>
        <a:xfrm>
          <a:off x="2338796" y="3520530"/>
          <a:ext cx="1751401" cy="1112140"/>
        </a:xfrm>
        <a:prstGeom prst="roundRect">
          <a:avLst>
            <a:gd name="adj" fmla="val 10000"/>
          </a:avLst>
        </a:prstGeom>
      </dgm:spPr>
    </dgm:pt>
    <dgm:pt modelId="{EBB9AF8D-C8D0-415A-9D2F-AAD1F4302922}" type="pres">
      <dgm:prSet presAssocID="{9BE1D018-AD7F-4D97-A1F3-862AC1BD655C}" presName="hierChild4" presStyleCnt="0"/>
      <dgm:spPr/>
    </dgm:pt>
    <dgm:pt modelId="{1C66A476-F1C4-4932-8567-E20FBB588F6E}" type="pres">
      <dgm:prSet presAssocID="{F7D895F9-4F03-4D8E-B5AC-8AC396811FDE}" presName="Name23" presStyleLbl="parChTrans1D4" presStyleIdx="1" presStyleCnt="5"/>
      <dgm:spPr/>
    </dgm:pt>
    <dgm:pt modelId="{6346D32D-0028-4E6E-966F-0B43618DC71B}" type="pres">
      <dgm:prSet presAssocID="{F4DF3059-6E60-46F3-8F6A-A8CE32A19005}" presName="hierRoot4" presStyleCnt="0"/>
      <dgm:spPr/>
    </dgm:pt>
    <dgm:pt modelId="{13656765-D87D-4143-AD4F-C4BFBA6981E0}" type="pres">
      <dgm:prSet presAssocID="{F4DF3059-6E60-46F3-8F6A-A8CE32A19005}" presName="composite4" presStyleCnt="0"/>
      <dgm:spPr/>
    </dgm:pt>
    <dgm:pt modelId="{695CC2B7-5F56-4B77-A7ED-19BAFE5B12EE}" type="pres">
      <dgm:prSet presAssocID="{F4DF3059-6E60-46F3-8F6A-A8CE32A19005}" presName="background4" presStyleLbl="node4" presStyleIdx="1" presStyleCnt="5"/>
      <dgm:spPr/>
    </dgm:pt>
    <dgm:pt modelId="{E3BBCE19-7C20-4673-A0DA-702AF85A283D}" type="pres">
      <dgm:prSet presAssocID="{F4DF3059-6E60-46F3-8F6A-A8CE32A19005}" presName="text4" presStyleLbl="fgAcc4" presStyleIdx="1" presStyleCnt="5">
        <dgm:presLayoutVars>
          <dgm:chPref val="3"/>
        </dgm:presLayoutVars>
      </dgm:prSet>
      <dgm:spPr>
        <a:xfrm>
          <a:off x="2338796" y="5142036"/>
          <a:ext cx="1751401" cy="1112140"/>
        </a:xfrm>
        <a:prstGeom prst="roundRect">
          <a:avLst>
            <a:gd name="adj" fmla="val 10000"/>
          </a:avLst>
        </a:prstGeom>
      </dgm:spPr>
    </dgm:pt>
    <dgm:pt modelId="{D08D3E27-1F56-47CF-8456-7C402DAB90F4}" type="pres">
      <dgm:prSet presAssocID="{F4DF3059-6E60-46F3-8F6A-A8CE32A19005}" presName="hierChild5" presStyleCnt="0"/>
      <dgm:spPr/>
    </dgm:pt>
    <dgm:pt modelId="{11D13982-E7B9-47F4-A4C2-16754CEB2866}" type="pres">
      <dgm:prSet presAssocID="{66A251DD-D762-4F8B-85FA-B2DC85A0F1E4}" presName="Name17" presStyleLbl="parChTrans1D3" presStyleIdx="2" presStyleCnt="4"/>
      <dgm:spPr/>
    </dgm:pt>
    <dgm:pt modelId="{EE4CB912-CC81-499F-A1F1-BF630B1B57B5}" type="pres">
      <dgm:prSet presAssocID="{49AEC987-4F59-420D-BA54-7FEE3700C26C}" presName="hierRoot3" presStyleCnt="0"/>
      <dgm:spPr/>
    </dgm:pt>
    <dgm:pt modelId="{99F5C127-4368-40AE-956D-E721355A06CD}" type="pres">
      <dgm:prSet presAssocID="{49AEC987-4F59-420D-BA54-7FEE3700C26C}" presName="composite3" presStyleCnt="0"/>
      <dgm:spPr/>
    </dgm:pt>
    <dgm:pt modelId="{A97D4F15-05A4-4046-89A3-E2AB8241DA99}" type="pres">
      <dgm:prSet presAssocID="{49AEC987-4F59-420D-BA54-7FEE3700C26C}" presName="background3" presStyleLbl="node3" presStyleIdx="2" presStyleCnt="4"/>
      <dgm:spPr/>
    </dgm:pt>
    <dgm:pt modelId="{F426F532-B2AA-4BA3-A4E3-A6A408860EEB}" type="pres">
      <dgm:prSet presAssocID="{49AEC987-4F59-420D-BA54-7FEE3700C26C}" presName="text3" presStyleLbl="fgAcc3" presStyleIdx="2" presStyleCnt="4">
        <dgm:presLayoutVars>
          <dgm:chPref val="3"/>
        </dgm:presLayoutVars>
      </dgm:prSet>
      <dgm:spPr>
        <a:xfrm>
          <a:off x="4479399" y="3520530"/>
          <a:ext cx="1751401" cy="1112140"/>
        </a:xfrm>
        <a:prstGeom prst="roundRect">
          <a:avLst>
            <a:gd name="adj" fmla="val 10000"/>
          </a:avLst>
        </a:prstGeom>
      </dgm:spPr>
    </dgm:pt>
    <dgm:pt modelId="{A81F34D5-BD38-4EDE-9A98-F23874A8CD7D}" type="pres">
      <dgm:prSet presAssocID="{49AEC987-4F59-420D-BA54-7FEE3700C26C}" presName="hierChild4" presStyleCnt="0"/>
      <dgm:spPr/>
    </dgm:pt>
    <dgm:pt modelId="{1F17BD89-EF16-4B97-89E4-7C5AE0E2284C}" type="pres">
      <dgm:prSet presAssocID="{B517C051-DD19-4766-AB65-B0A678E9753A}" presName="Name23" presStyleLbl="parChTrans1D4" presStyleIdx="2" presStyleCnt="5"/>
      <dgm:spPr/>
    </dgm:pt>
    <dgm:pt modelId="{6C236DA7-E10A-4FBF-916A-F787D12E71AF}" type="pres">
      <dgm:prSet presAssocID="{1247B8DE-602D-4E53-97A6-B447C6A92766}" presName="hierRoot4" presStyleCnt="0"/>
      <dgm:spPr/>
    </dgm:pt>
    <dgm:pt modelId="{BF6AAFC6-90EF-4F0F-9086-4BA7B2D33FA7}" type="pres">
      <dgm:prSet presAssocID="{1247B8DE-602D-4E53-97A6-B447C6A92766}" presName="composite4" presStyleCnt="0"/>
      <dgm:spPr/>
    </dgm:pt>
    <dgm:pt modelId="{7C8711BF-C032-460C-BC74-39E1A16DC620}" type="pres">
      <dgm:prSet presAssocID="{1247B8DE-602D-4E53-97A6-B447C6A92766}" presName="background4" presStyleLbl="node4" presStyleIdx="2" presStyleCnt="5"/>
      <dgm:spPr/>
    </dgm:pt>
    <dgm:pt modelId="{CB024022-E3CC-498F-B248-12DD5790A652}" type="pres">
      <dgm:prSet presAssocID="{1247B8DE-602D-4E53-97A6-B447C6A92766}" presName="text4" presStyleLbl="fgAcc4" presStyleIdx="2" presStyleCnt="5">
        <dgm:presLayoutVars>
          <dgm:chPref val="3"/>
        </dgm:presLayoutVars>
      </dgm:prSet>
      <dgm:spPr>
        <a:xfrm>
          <a:off x="4479399" y="5142036"/>
          <a:ext cx="1751401" cy="1112140"/>
        </a:xfrm>
        <a:prstGeom prst="roundRect">
          <a:avLst>
            <a:gd name="adj" fmla="val 10000"/>
          </a:avLst>
        </a:prstGeom>
      </dgm:spPr>
    </dgm:pt>
    <dgm:pt modelId="{1F2295A5-B0B1-4823-9833-5963AD62C89C}" type="pres">
      <dgm:prSet presAssocID="{1247B8DE-602D-4E53-97A6-B447C6A92766}" presName="hierChild5" presStyleCnt="0"/>
      <dgm:spPr/>
    </dgm:pt>
    <dgm:pt modelId="{F9F0193E-8CA1-42E7-8B8C-D0D5162662DC}" type="pres">
      <dgm:prSet presAssocID="{353CFEFC-F40F-46B4-8EAB-DC9E6E8B23FC}" presName="Name17" presStyleLbl="parChTrans1D3" presStyleIdx="3" presStyleCnt="4"/>
      <dgm:spPr/>
    </dgm:pt>
    <dgm:pt modelId="{928F8E29-5F28-4145-BEF1-1DC6838D2B60}" type="pres">
      <dgm:prSet presAssocID="{73167BFF-0A97-4CEC-9C66-746443C668AA}" presName="hierRoot3" presStyleCnt="0"/>
      <dgm:spPr/>
    </dgm:pt>
    <dgm:pt modelId="{A1883F10-119A-4921-A166-BADFF4234C70}" type="pres">
      <dgm:prSet presAssocID="{73167BFF-0A97-4CEC-9C66-746443C668AA}" presName="composite3" presStyleCnt="0"/>
      <dgm:spPr/>
    </dgm:pt>
    <dgm:pt modelId="{87C7C7CC-0114-474A-B4CF-B2AB9660439B}" type="pres">
      <dgm:prSet presAssocID="{73167BFF-0A97-4CEC-9C66-746443C668AA}" presName="background3" presStyleLbl="node3" presStyleIdx="3" presStyleCnt="4"/>
      <dgm:spPr/>
    </dgm:pt>
    <dgm:pt modelId="{B47BA941-0C9B-44AD-9CC8-CEE7A5B19D55}" type="pres">
      <dgm:prSet presAssocID="{73167BFF-0A97-4CEC-9C66-746443C668AA}" presName="text3" presStyleLbl="fgAcc3" presStyleIdx="3" presStyleCnt="4">
        <dgm:presLayoutVars>
          <dgm:chPref val="3"/>
        </dgm:presLayoutVars>
      </dgm:prSet>
      <dgm:spPr>
        <a:xfrm>
          <a:off x="7690302" y="3520530"/>
          <a:ext cx="1751401" cy="1112140"/>
        </a:xfrm>
        <a:prstGeom prst="roundRect">
          <a:avLst>
            <a:gd name="adj" fmla="val 10000"/>
          </a:avLst>
        </a:prstGeom>
      </dgm:spPr>
    </dgm:pt>
    <dgm:pt modelId="{B9DCDE92-D098-41E0-9BF1-B198B277DC97}" type="pres">
      <dgm:prSet presAssocID="{73167BFF-0A97-4CEC-9C66-746443C668AA}" presName="hierChild4" presStyleCnt="0"/>
      <dgm:spPr/>
    </dgm:pt>
    <dgm:pt modelId="{1D222FD5-60B1-419A-B6C1-648149B4C7A3}" type="pres">
      <dgm:prSet presAssocID="{FD84D9FB-A3DD-4152-B167-9B6B99447BAE}" presName="Name23" presStyleLbl="parChTrans1D4" presStyleIdx="3" presStyleCnt="5"/>
      <dgm:spPr/>
    </dgm:pt>
    <dgm:pt modelId="{3EF9651F-8D39-4D0E-93D6-D91A87344FFD}" type="pres">
      <dgm:prSet presAssocID="{858C9CFF-1151-47D8-B867-B5E5507A4EE7}" presName="hierRoot4" presStyleCnt="0"/>
      <dgm:spPr/>
    </dgm:pt>
    <dgm:pt modelId="{2F845A85-E1F4-4E43-B27E-309B85BEB7DD}" type="pres">
      <dgm:prSet presAssocID="{858C9CFF-1151-47D8-B867-B5E5507A4EE7}" presName="composite4" presStyleCnt="0"/>
      <dgm:spPr/>
    </dgm:pt>
    <dgm:pt modelId="{F1DBFCFC-55FF-4BC5-8551-11371DFA218F}" type="pres">
      <dgm:prSet presAssocID="{858C9CFF-1151-47D8-B867-B5E5507A4EE7}" presName="background4" presStyleLbl="node4" presStyleIdx="3" presStyleCnt="5"/>
      <dgm:spPr/>
    </dgm:pt>
    <dgm:pt modelId="{ED01C7BD-8ADE-439F-B7AA-895D3BF2DFA8}" type="pres">
      <dgm:prSet presAssocID="{858C9CFF-1151-47D8-B867-B5E5507A4EE7}" presName="text4" presStyleLbl="fgAcc4" presStyleIdx="3" presStyleCnt="5">
        <dgm:presLayoutVars>
          <dgm:chPref val="3"/>
        </dgm:presLayoutVars>
      </dgm:prSet>
      <dgm:spPr>
        <a:xfrm>
          <a:off x="6620001" y="5142036"/>
          <a:ext cx="1751401" cy="1112140"/>
        </a:xfrm>
        <a:prstGeom prst="roundRect">
          <a:avLst>
            <a:gd name="adj" fmla="val 10000"/>
          </a:avLst>
        </a:prstGeom>
      </dgm:spPr>
    </dgm:pt>
    <dgm:pt modelId="{E4904DB2-6239-461F-8013-A40EA39D9BBD}" type="pres">
      <dgm:prSet presAssocID="{858C9CFF-1151-47D8-B867-B5E5507A4EE7}" presName="hierChild5" presStyleCnt="0"/>
      <dgm:spPr/>
    </dgm:pt>
    <dgm:pt modelId="{B9886CC2-76EE-4DBD-BD80-7F8032BA7DA1}" type="pres">
      <dgm:prSet presAssocID="{B380F932-EE20-4F66-A541-EC61E0F3D630}" presName="Name23" presStyleLbl="parChTrans1D4" presStyleIdx="4" presStyleCnt="5"/>
      <dgm:spPr/>
    </dgm:pt>
    <dgm:pt modelId="{C39383EE-783F-4AB1-9E1F-C26419350970}" type="pres">
      <dgm:prSet presAssocID="{03B6FEB6-AD79-4BC2-8F5E-8A15AE0DC2D7}" presName="hierRoot4" presStyleCnt="0"/>
      <dgm:spPr/>
    </dgm:pt>
    <dgm:pt modelId="{42D67A49-2B1B-4C1B-B66C-AB75C0F136AF}" type="pres">
      <dgm:prSet presAssocID="{03B6FEB6-AD79-4BC2-8F5E-8A15AE0DC2D7}" presName="composite4" presStyleCnt="0"/>
      <dgm:spPr/>
    </dgm:pt>
    <dgm:pt modelId="{93FD44B2-100B-4060-8FF8-8BB0AA54CC90}" type="pres">
      <dgm:prSet presAssocID="{03B6FEB6-AD79-4BC2-8F5E-8A15AE0DC2D7}" presName="background4" presStyleLbl="node4" presStyleIdx="4" presStyleCnt="5"/>
      <dgm:spPr/>
    </dgm:pt>
    <dgm:pt modelId="{97A17ED8-AD30-4DCD-BB13-8F293A235D17}" type="pres">
      <dgm:prSet presAssocID="{03B6FEB6-AD79-4BC2-8F5E-8A15AE0DC2D7}" presName="text4" presStyleLbl="fgAcc4" presStyleIdx="4" presStyleCnt="5">
        <dgm:presLayoutVars>
          <dgm:chPref val="3"/>
        </dgm:presLayoutVars>
      </dgm:prSet>
      <dgm:spPr>
        <a:xfrm>
          <a:off x="8760603" y="5142036"/>
          <a:ext cx="1751401" cy="1112140"/>
        </a:xfrm>
        <a:prstGeom prst="roundRect">
          <a:avLst>
            <a:gd name="adj" fmla="val 10000"/>
          </a:avLst>
        </a:prstGeom>
      </dgm:spPr>
    </dgm:pt>
    <dgm:pt modelId="{CE6CB097-F2D0-480E-A643-C025FB2ADCE4}" type="pres">
      <dgm:prSet presAssocID="{03B6FEB6-AD79-4BC2-8F5E-8A15AE0DC2D7}" presName="hierChild5" presStyleCnt="0"/>
      <dgm:spPr/>
    </dgm:pt>
  </dgm:ptLst>
  <dgm:cxnLst>
    <dgm:cxn modelId="{ECD4F204-6334-4A8E-961A-E6E7F38C1155}" type="presOf" srcId="{DFB99E67-A5E8-4E40-B654-16E54871121E}" destId="{0A54A7D3-491B-41A9-8722-A9FF962FFA40}" srcOrd="0" destOrd="0" presId="urn:microsoft.com/office/officeart/2005/8/layout/hierarchy1"/>
    <dgm:cxn modelId="{0F14DD05-AB5D-4317-8301-58EAD48D19E1}" type="presOf" srcId="{49AEC987-4F59-420D-BA54-7FEE3700C26C}" destId="{F426F532-B2AA-4BA3-A4E3-A6A408860EEB}" srcOrd="0" destOrd="0" presId="urn:microsoft.com/office/officeart/2005/8/layout/hierarchy1"/>
    <dgm:cxn modelId="{70E40807-7735-4B4C-8651-0AE2E791E7BF}" type="presOf" srcId="{C1E82E97-2A87-4372-BF98-D5CADC1A3FA5}" destId="{E772C02E-CC6D-41CD-BE89-4FC51F73E7B0}" srcOrd="0" destOrd="0" presId="urn:microsoft.com/office/officeart/2005/8/layout/hierarchy1"/>
    <dgm:cxn modelId="{47E0410A-49A6-4291-9C11-821A5336DA20}" srcId="{C1E82E97-2A87-4372-BF98-D5CADC1A3FA5}" destId="{49AEC987-4F59-420D-BA54-7FEE3700C26C}" srcOrd="2" destOrd="0" parTransId="{66A251DD-D762-4F8B-85FA-B2DC85A0F1E4}" sibTransId="{E5499970-B824-4F5B-8CD3-86DF410721A1}"/>
    <dgm:cxn modelId="{55D57B0B-2299-4A73-B582-B1A3DA93AA30}" srcId="{C1E82E97-2A87-4372-BF98-D5CADC1A3FA5}" destId="{91B5F315-DE1E-472A-9368-821B301CEA0C}" srcOrd="0" destOrd="0" parTransId="{341CB3BD-510C-45E9-AA7B-CE99CE7174E1}" sibTransId="{22A3D5ED-95FB-434A-BDE8-D8D4D1D64A6A}"/>
    <dgm:cxn modelId="{C9944810-141F-42EB-A85C-CE879D81DD61}" type="presOf" srcId="{F4DF3059-6E60-46F3-8F6A-A8CE32A19005}" destId="{E3BBCE19-7C20-4673-A0DA-702AF85A283D}" srcOrd="0" destOrd="0" presId="urn:microsoft.com/office/officeart/2005/8/layout/hierarchy1"/>
    <dgm:cxn modelId="{F40A671E-ADBA-42D3-8020-0557D2629E6E}" srcId="{73167BFF-0A97-4CEC-9C66-746443C668AA}" destId="{03B6FEB6-AD79-4BC2-8F5E-8A15AE0DC2D7}" srcOrd="1" destOrd="0" parTransId="{B380F932-EE20-4F66-A541-EC61E0F3D630}" sibTransId="{11515578-C044-4DDE-B8FC-35BFECA5A5CE}"/>
    <dgm:cxn modelId="{AAF0D12B-133B-4B82-AFC0-E7613EA4E0CD}" type="presOf" srcId="{25A1841F-E05C-469B-A16B-60E41358EE0A}" destId="{5324CCF6-E404-41F2-9198-BBFED34D58D0}" srcOrd="0" destOrd="0" presId="urn:microsoft.com/office/officeart/2005/8/layout/hierarchy1"/>
    <dgm:cxn modelId="{B4296C33-5178-479B-A841-35CACC011E08}" type="presOf" srcId="{91B5F315-DE1E-472A-9368-821B301CEA0C}" destId="{FCB2E585-BBAB-4DC9-AA25-5346510ECDC9}" srcOrd="0" destOrd="0" presId="urn:microsoft.com/office/officeart/2005/8/layout/hierarchy1"/>
    <dgm:cxn modelId="{2F461637-A319-48AA-8E97-4109C4209739}" type="presOf" srcId="{B380F932-EE20-4F66-A541-EC61E0F3D630}" destId="{B9886CC2-76EE-4DBD-BD80-7F8032BA7DA1}" srcOrd="0" destOrd="0" presId="urn:microsoft.com/office/officeart/2005/8/layout/hierarchy1"/>
    <dgm:cxn modelId="{1B194139-B2F7-4F7D-A611-102D9098FE79}" type="presOf" srcId="{534AB13B-2A3F-4A49-A321-EFB64C52F245}" destId="{02DF71BB-208B-4333-A123-3EBE5F021A61}" srcOrd="0" destOrd="0" presId="urn:microsoft.com/office/officeart/2005/8/layout/hierarchy1"/>
    <dgm:cxn modelId="{C4BEB35F-D338-4200-BB50-0E79E2EE05F7}" srcId="{9BE1D018-AD7F-4D97-A1F3-862AC1BD655C}" destId="{F4DF3059-6E60-46F3-8F6A-A8CE32A19005}" srcOrd="0" destOrd="0" parTransId="{F7D895F9-4F03-4D8E-B5AC-8AC396811FDE}" sibTransId="{326F83A9-9831-45B3-B98A-79D5DAA1E870}"/>
    <dgm:cxn modelId="{5E477364-35CF-4B03-B4DC-2B79851D75CD}" type="presOf" srcId="{1247B8DE-602D-4E53-97A6-B447C6A92766}" destId="{CB024022-E3CC-498F-B248-12DD5790A652}" srcOrd="0" destOrd="0" presId="urn:microsoft.com/office/officeart/2005/8/layout/hierarchy1"/>
    <dgm:cxn modelId="{30E2ED6A-A3A5-4A7B-811C-D38BA6DBCEA8}" type="presOf" srcId="{8FEC0FB6-C348-4BFB-ADF9-AA468C696329}" destId="{AFEDDEC2-F52D-4F15-BCC2-35E5E6F47619}" srcOrd="0" destOrd="0" presId="urn:microsoft.com/office/officeart/2005/8/layout/hierarchy1"/>
    <dgm:cxn modelId="{DEC7346F-6090-4815-99F9-D1BF65C2309C}" srcId="{49AEC987-4F59-420D-BA54-7FEE3700C26C}" destId="{1247B8DE-602D-4E53-97A6-B447C6A92766}" srcOrd="0" destOrd="0" parTransId="{B517C051-DD19-4766-AB65-B0A678E9753A}" sibTransId="{B6180FA1-8691-4EF0-9064-BF61A05B86D4}"/>
    <dgm:cxn modelId="{D02B5486-BE1F-4810-8443-4E06D5748076}" type="presOf" srcId="{65B873E3-21BF-435D-822D-C8D25543CDF8}" destId="{9679B423-257D-418D-AC36-B785B3331F76}" srcOrd="0" destOrd="0" presId="urn:microsoft.com/office/officeart/2005/8/layout/hierarchy1"/>
    <dgm:cxn modelId="{BCCE7C94-07F5-438F-9D9A-F4F077DB6F6A}" srcId="{534AB13B-2A3F-4A49-A321-EFB64C52F245}" destId="{C1E82E97-2A87-4372-BF98-D5CADC1A3FA5}" srcOrd="0" destOrd="0" parTransId="{25A1841F-E05C-469B-A16B-60E41358EE0A}" sibTransId="{4BA0E6D7-1FA0-4ABD-9022-EC8CFEE8E37C}"/>
    <dgm:cxn modelId="{9E38E595-D2B9-4020-8FDB-8B184AD8853C}" type="presOf" srcId="{8BBD4241-749D-410A-A08F-A30BC9E83988}" destId="{905957FF-7CDE-434D-9DC3-82692DBE0547}" srcOrd="0" destOrd="0" presId="urn:microsoft.com/office/officeart/2005/8/layout/hierarchy1"/>
    <dgm:cxn modelId="{12CADB9B-EE7E-4B8C-AA54-C51E988F5306}" srcId="{C1E82E97-2A87-4372-BF98-D5CADC1A3FA5}" destId="{73167BFF-0A97-4CEC-9C66-746443C668AA}" srcOrd="3" destOrd="0" parTransId="{353CFEFC-F40F-46B4-8EAB-DC9E6E8B23FC}" sibTransId="{AC66E2EC-A2AF-4138-ADC1-42968929F4BD}"/>
    <dgm:cxn modelId="{E52514B3-A691-4BA2-815E-5265847DF769}" type="presOf" srcId="{FD84D9FB-A3DD-4152-B167-9B6B99447BAE}" destId="{1D222FD5-60B1-419A-B6C1-648149B4C7A3}" srcOrd="0" destOrd="0" presId="urn:microsoft.com/office/officeart/2005/8/layout/hierarchy1"/>
    <dgm:cxn modelId="{01C8F9BB-9C15-45D2-85A3-88C23E741CDC}" type="presOf" srcId="{858C9CFF-1151-47D8-B867-B5E5507A4EE7}" destId="{ED01C7BD-8ADE-439F-B7AA-895D3BF2DFA8}" srcOrd="0" destOrd="0" presId="urn:microsoft.com/office/officeart/2005/8/layout/hierarchy1"/>
    <dgm:cxn modelId="{04E101C0-3020-402E-BC1C-E5C491605940}" srcId="{C1E82E97-2A87-4372-BF98-D5CADC1A3FA5}" destId="{9BE1D018-AD7F-4D97-A1F3-862AC1BD655C}" srcOrd="1" destOrd="0" parTransId="{65B873E3-21BF-435D-822D-C8D25543CDF8}" sibTransId="{5BD5CBA6-3951-4B94-812E-B16445E12AB8}"/>
    <dgm:cxn modelId="{88706DC2-0B9E-4D23-8A54-DF934064C99F}" srcId="{73167BFF-0A97-4CEC-9C66-746443C668AA}" destId="{858C9CFF-1151-47D8-B867-B5E5507A4EE7}" srcOrd="0" destOrd="0" parTransId="{FD84D9FB-A3DD-4152-B167-9B6B99447BAE}" sibTransId="{3D0B901F-528E-4CBA-BF24-27ACF184BC6A}"/>
    <dgm:cxn modelId="{A9EBD3C3-A362-408F-BF52-3926AF086EF6}" type="presOf" srcId="{341CB3BD-510C-45E9-AA7B-CE99CE7174E1}" destId="{EAF1B519-8F72-49D1-9A8A-0772D1D03DB5}" srcOrd="0" destOrd="0" presId="urn:microsoft.com/office/officeart/2005/8/layout/hierarchy1"/>
    <dgm:cxn modelId="{9D7479C9-1955-484C-B399-D96B6D5ABBB3}" type="presOf" srcId="{73167BFF-0A97-4CEC-9C66-746443C668AA}" destId="{B47BA941-0C9B-44AD-9CC8-CEE7A5B19D55}" srcOrd="0" destOrd="0" presId="urn:microsoft.com/office/officeart/2005/8/layout/hierarchy1"/>
    <dgm:cxn modelId="{AE62D0D4-F890-42B9-AA99-1E5FEF03D9EA}" type="presOf" srcId="{9BE1D018-AD7F-4D97-A1F3-862AC1BD655C}" destId="{DECCFBAF-E4DA-4870-8ABE-943ED9C6EFE9}" srcOrd="0" destOrd="0" presId="urn:microsoft.com/office/officeart/2005/8/layout/hierarchy1"/>
    <dgm:cxn modelId="{D06DFCDB-EF22-43CA-99EA-2EC7C05D32FA}" type="presOf" srcId="{353CFEFC-F40F-46B4-8EAB-DC9E6E8B23FC}" destId="{F9F0193E-8CA1-42E7-8B8C-D0D5162662DC}" srcOrd="0" destOrd="0" presId="urn:microsoft.com/office/officeart/2005/8/layout/hierarchy1"/>
    <dgm:cxn modelId="{E878FFDB-BF60-40F6-85EF-14F8F9F5E2FF}" srcId="{DFB99E67-A5E8-4E40-B654-16E54871121E}" destId="{534AB13B-2A3F-4A49-A321-EFB64C52F245}" srcOrd="0" destOrd="0" parTransId="{1840A98D-5879-4415-B814-1A1D2090BB77}" sibTransId="{BAFED4F8-029C-40F3-9924-CCEC23FF3E85}"/>
    <dgm:cxn modelId="{72B01BE3-CD30-4F0F-A7D5-FE171DC556F7}" type="presOf" srcId="{B517C051-DD19-4766-AB65-B0A678E9753A}" destId="{1F17BD89-EF16-4B97-89E4-7C5AE0E2284C}" srcOrd="0" destOrd="0" presId="urn:microsoft.com/office/officeart/2005/8/layout/hierarchy1"/>
    <dgm:cxn modelId="{2A6623EA-EF2F-4780-B29E-4A1076350E6E}" type="presOf" srcId="{03B6FEB6-AD79-4BC2-8F5E-8A15AE0DC2D7}" destId="{97A17ED8-AD30-4DCD-BB13-8F293A235D17}" srcOrd="0" destOrd="0" presId="urn:microsoft.com/office/officeart/2005/8/layout/hierarchy1"/>
    <dgm:cxn modelId="{3A64B3F7-3BD1-42AF-A15C-62E4ADF67030}" type="presOf" srcId="{F7D895F9-4F03-4D8E-B5AC-8AC396811FDE}" destId="{1C66A476-F1C4-4932-8567-E20FBB588F6E}" srcOrd="0" destOrd="0" presId="urn:microsoft.com/office/officeart/2005/8/layout/hierarchy1"/>
    <dgm:cxn modelId="{5A733BF9-02B8-4909-9340-7EDCF401954B}" srcId="{91B5F315-DE1E-472A-9368-821B301CEA0C}" destId="{8BBD4241-749D-410A-A08F-A30BC9E83988}" srcOrd="0" destOrd="0" parTransId="{8FEC0FB6-C348-4BFB-ADF9-AA468C696329}" sibTransId="{3CAD0300-6EA8-46A8-B438-361688831B94}"/>
    <dgm:cxn modelId="{0BCF45FB-8044-4F6D-AE7E-39106B770C0F}" type="presOf" srcId="{66A251DD-D762-4F8B-85FA-B2DC85A0F1E4}" destId="{11D13982-E7B9-47F4-A4C2-16754CEB2866}" srcOrd="0" destOrd="0" presId="urn:microsoft.com/office/officeart/2005/8/layout/hierarchy1"/>
    <dgm:cxn modelId="{334B2E3A-D58C-4964-9DE0-04FFF67206CF}" type="presParOf" srcId="{0A54A7D3-491B-41A9-8722-A9FF962FFA40}" destId="{B659AADA-6B4B-4132-9D8B-F61185649FB6}" srcOrd="0" destOrd="0" presId="urn:microsoft.com/office/officeart/2005/8/layout/hierarchy1"/>
    <dgm:cxn modelId="{F960D71E-155E-4F29-AF07-EE8CCADDF990}" type="presParOf" srcId="{B659AADA-6B4B-4132-9D8B-F61185649FB6}" destId="{633A94C4-C20A-4BD5-90F4-730B9E3DBB25}" srcOrd="0" destOrd="0" presId="urn:microsoft.com/office/officeart/2005/8/layout/hierarchy1"/>
    <dgm:cxn modelId="{ED2AFAF9-678C-40FC-8D57-78F4EA650753}" type="presParOf" srcId="{633A94C4-C20A-4BD5-90F4-730B9E3DBB25}" destId="{18FB9864-0F61-4D25-989B-3069E2FAA937}" srcOrd="0" destOrd="0" presId="urn:microsoft.com/office/officeart/2005/8/layout/hierarchy1"/>
    <dgm:cxn modelId="{3EB6BEF1-A38E-423D-93E1-EA03B46A762D}" type="presParOf" srcId="{633A94C4-C20A-4BD5-90F4-730B9E3DBB25}" destId="{02DF71BB-208B-4333-A123-3EBE5F021A61}" srcOrd="1" destOrd="0" presId="urn:microsoft.com/office/officeart/2005/8/layout/hierarchy1"/>
    <dgm:cxn modelId="{7BD550FC-FA4C-452C-9E89-3F6DD2AA1101}" type="presParOf" srcId="{B659AADA-6B4B-4132-9D8B-F61185649FB6}" destId="{0A39043F-D02D-4B80-A40A-CFFEEFA870C9}" srcOrd="1" destOrd="0" presId="urn:microsoft.com/office/officeart/2005/8/layout/hierarchy1"/>
    <dgm:cxn modelId="{685A854B-C7CB-47C3-9152-930F7F1A7851}" type="presParOf" srcId="{0A39043F-D02D-4B80-A40A-CFFEEFA870C9}" destId="{5324CCF6-E404-41F2-9198-BBFED34D58D0}" srcOrd="0" destOrd="0" presId="urn:microsoft.com/office/officeart/2005/8/layout/hierarchy1"/>
    <dgm:cxn modelId="{427C3699-EE70-4A81-919F-9533C47F281D}" type="presParOf" srcId="{0A39043F-D02D-4B80-A40A-CFFEEFA870C9}" destId="{931CD3B7-8A08-4D59-A239-2FD96FDC0B7F}" srcOrd="1" destOrd="0" presId="urn:microsoft.com/office/officeart/2005/8/layout/hierarchy1"/>
    <dgm:cxn modelId="{2AF2A6A9-25C7-4A64-904F-D09FA390C505}" type="presParOf" srcId="{931CD3B7-8A08-4D59-A239-2FD96FDC0B7F}" destId="{B8B464FE-5981-40E1-8A2B-6529011446F2}" srcOrd="0" destOrd="0" presId="urn:microsoft.com/office/officeart/2005/8/layout/hierarchy1"/>
    <dgm:cxn modelId="{6641DF14-A625-4213-912C-F0472FAABA9A}" type="presParOf" srcId="{B8B464FE-5981-40E1-8A2B-6529011446F2}" destId="{4B48836C-2536-40D3-B9B8-E2C102EA6F44}" srcOrd="0" destOrd="0" presId="urn:microsoft.com/office/officeart/2005/8/layout/hierarchy1"/>
    <dgm:cxn modelId="{32B93363-5ABD-4827-8D88-8A3D48056249}" type="presParOf" srcId="{B8B464FE-5981-40E1-8A2B-6529011446F2}" destId="{E772C02E-CC6D-41CD-BE89-4FC51F73E7B0}" srcOrd="1" destOrd="0" presId="urn:microsoft.com/office/officeart/2005/8/layout/hierarchy1"/>
    <dgm:cxn modelId="{BFBCC29A-0505-4DC7-98E6-F29473E62475}" type="presParOf" srcId="{931CD3B7-8A08-4D59-A239-2FD96FDC0B7F}" destId="{32682CB4-3971-4C4B-8917-16D98C0116B7}" srcOrd="1" destOrd="0" presId="urn:microsoft.com/office/officeart/2005/8/layout/hierarchy1"/>
    <dgm:cxn modelId="{6ED280BB-7020-4D27-A9A3-5C33717EEAC5}" type="presParOf" srcId="{32682CB4-3971-4C4B-8917-16D98C0116B7}" destId="{EAF1B519-8F72-49D1-9A8A-0772D1D03DB5}" srcOrd="0" destOrd="0" presId="urn:microsoft.com/office/officeart/2005/8/layout/hierarchy1"/>
    <dgm:cxn modelId="{AB88B938-A18E-464E-9BCC-E422FD81FDE6}" type="presParOf" srcId="{32682CB4-3971-4C4B-8917-16D98C0116B7}" destId="{88D20346-1C9E-4D72-B65A-BC7A6D7B82AF}" srcOrd="1" destOrd="0" presId="urn:microsoft.com/office/officeart/2005/8/layout/hierarchy1"/>
    <dgm:cxn modelId="{0B5CD921-E97F-4080-B197-F6A4FB7B6AE0}" type="presParOf" srcId="{88D20346-1C9E-4D72-B65A-BC7A6D7B82AF}" destId="{63841B30-1C7A-4737-AC1F-01042FA09683}" srcOrd="0" destOrd="0" presId="urn:microsoft.com/office/officeart/2005/8/layout/hierarchy1"/>
    <dgm:cxn modelId="{2CF0B0F4-3AA9-4E60-8D2C-924FE563467E}" type="presParOf" srcId="{63841B30-1C7A-4737-AC1F-01042FA09683}" destId="{9C094394-4EA0-4FF7-87D2-556CBFB542A8}" srcOrd="0" destOrd="0" presId="urn:microsoft.com/office/officeart/2005/8/layout/hierarchy1"/>
    <dgm:cxn modelId="{B0B969AF-E411-48D4-935F-531304C32045}" type="presParOf" srcId="{63841B30-1C7A-4737-AC1F-01042FA09683}" destId="{FCB2E585-BBAB-4DC9-AA25-5346510ECDC9}" srcOrd="1" destOrd="0" presId="urn:microsoft.com/office/officeart/2005/8/layout/hierarchy1"/>
    <dgm:cxn modelId="{F619036F-6A3F-46C3-AF9E-BC56F20F480B}" type="presParOf" srcId="{88D20346-1C9E-4D72-B65A-BC7A6D7B82AF}" destId="{4B8A2A71-04F4-4A94-A747-95DBE9404D53}" srcOrd="1" destOrd="0" presId="urn:microsoft.com/office/officeart/2005/8/layout/hierarchy1"/>
    <dgm:cxn modelId="{75F7877D-A89D-4DCD-A406-459C126B6CBE}" type="presParOf" srcId="{4B8A2A71-04F4-4A94-A747-95DBE9404D53}" destId="{AFEDDEC2-F52D-4F15-BCC2-35E5E6F47619}" srcOrd="0" destOrd="0" presId="urn:microsoft.com/office/officeart/2005/8/layout/hierarchy1"/>
    <dgm:cxn modelId="{DE032438-147F-4A3A-B8D0-DDF088D8E1D3}" type="presParOf" srcId="{4B8A2A71-04F4-4A94-A747-95DBE9404D53}" destId="{8281B4FB-6D8E-4CE1-8D4A-E7EE2353A2E8}" srcOrd="1" destOrd="0" presId="urn:microsoft.com/office/officeart/2005/8/layout/hierarchy1"/>
    <dgm:cxn modelId="{EFED1DA9-1872-445F-842A-EAEA08CAE68A}" type="presParOf" srcId="{8281B4FB-6D8E-4CE1-8D4A-E7EE2353A2E8}" destId="{16DCBA05-F92A-49E0-8EF9-0C9E5AB03642}" srcOrd="0" destOrd="0" presId="urn:microsoft.com/office/officeart/2005/8/layout/hierarchy1"/>
    <dgm:cxn modelId="{7AEE3352-7285-43E1-960D-4E7BD546BB70}" type="presParOf" srcId="{16DCBA05-F92A-49E0-8EF9-0C9E5AB03642}" destId="{55043C4C-7DBA-4C70-AD2F-7A6A5B3A6284}" srcOrd="0" destOrd="0" presId="urn:microsoft.com/office/officeart/2005/8/layout/hierarchy1"/>
    <dgm:cxn modelId="{D3AAFDE8-8D52-4A9F-95CC-105A5702BC9C}" type="presParOf" srcId="{16DCBA05-F92A-49E0-8EF9-0C9E5AB03642}" destId="{905957FF-7CDE-434D-9DC3-82692DBE0547}" srcOrd="1" destOrd="0" presId="urn:microsoft.com/office/officeart/2005/8/layout/hierarchy1"/>
    <dgm:cxn modelId="{DD5DB861-1E93-441F-9A4B-DB2849E3DC6E}" type="presParOf" srcId="{8281B4FB-6D8E-4CE1-8D4A-E7EE2353A2E8}" destId="{E79A5418-EB88-4458-B28F-180125BBB63E}" srcOrd="1" destOrd="0" presId="urn:microsoft.com/office/officeart/2005/8/layout/hierarchy1"/>
    <dgm:cxn modelId="{81BAFBB8-93E0-44F4-BB69-F0D783E39601}" type="presParOf" srcId="{32682CB4-3971-4C4B-8917-16D98C0116B7}" destId="{9679B423-257D-418D-AC36-B785B3331F76}" srcOrd="2" destOrd="0" presId="urn:microsoft.com/office/officeart/2005/8/layout/hierarchy1"/>
    <dgm:cxn modelId="{7F979AE8-6796-4B8B-8648-196AA4DCF7F5}" type="presParOf" srcId="{32682CB4-3971-4C4B-8917-16D98C0116B7}" destId="{D97A4880-D040-4CB5-8029-3C0B1F484FEE}" srcOrd="3" destOrd="0" presId="urn:microsoft.com/office/officeart/2005/8/layout/hierarchy1"/>
    <dgm:cxn modelId="{DC569EB0-4309-46AB-A7DF-CABECA25823B}" type="presParOf" srcId="{D97A4880-D040-4CB5-8029-3C0B1F484FEE}" destId="{289B125B-FCC9-4421-ACC4-1906217DCC89}" srcOrd="0" destOrd="0" presId="urn:microsoft.com/office/officeart/2005/8/layout/hierarchy1"/>
    <dgm:cxn modelId="{4528E4EA-C45E-41F1-A683-D9BDDFF1C752}" type="presParOf" srcId="{289B125B-FCC9-4421-ACC4-1906217DCC89}" destId="{161A8734-6DD8-4973-A901-DA1B9BA86C29}" srcOrd="0" destOrd="0" presId="urn:microsoft.com/office/officeart/2005/8/layout/hierarchy1"/>
    <dgm:cxn modelId="{565EA540-B414-4995-A73B-4D88EF08242F}" type="presParOf" srcId="{289B125B-FCC9-4421-ACC4-1906217DCC89}" destId="{DECCFBAF-E4DA-4870-8ABE-943ED9C6EFE9}" srcOrd="1" destOrd="0" presId="urn:microsoft.com/office/officeart/2005/8/layout/hierarchy1"/>
    <dgm:cxn modelId="{F120B6BD-A418-4FAD-AB83-FCA058DFC943}" type="presParOf" srcId="{D97A4880-D040-4CB5-8029-3C0B1F484FEE}" destId="{EBB9AF8D-C8D0-415A-9D2F-AAD1F4302922}" srcOrd="1" destOrd="0" presId="urn:microsoft.com/office/officeart/2005/8/layout/hierarchy1"/>
    <dgm:cxn modelId="{E67D62DB-FC12-41BF-9381-82BD69A1A924}" type="presParOf" srcId="{EBB9AF8D-C8D0-415A-9D2F-AAD1F4302922}" destId="{1C66A476-F1C4-4932-8567-E20FBB588F6E}" srcOrd="0" destOrd="0" presId="urn:microsoft.com/office/officeart/2005/8/layout/hierarchy1"/>
    <dgm:cxn modelId="{2D9A8D1D-7E62-47E0-869B-5D2C70AD7B05}" type="presParOf" srcId="{EBB9AF8D-C8D0-415A-9D2F-AAD1F4302922}" destId="{6346D32D-0028-4E6E-966F-0B43618DC71B}" srcOrd="1" destOrd="0" presId="urn:microsoft.com/office/officeart/2005/8/layout/hierarchy1"/>
    <dgm:cxn modelId="{509DFFC0-65E9-4278-A4E4-EB1D14AE6A59}" type="presParOf" srcId="{6346D32D-0028-4E6E-966F-0B43618DC71B}" destId="{13656765-D87D-4143-AD4F-C4BFBA6981E0}" srcOrd="0" destOrd="0" presId="urn:microsoft.com/office/officeart/2005/8/layout/hierarchy1"/>
    <dgm:cxn modelId="{42062A3B-878B-432A-A2DB-3F3ECC886E0B}" type="presParOf" srcId="{13656765-D87D-4143-AD4F-C4BFBA6981E0}" destId="{695CC2B7-5F56-4B77-A7ED-19BAFE5B12EE}" srcOrd="0" destOrd="0" presId="urn:microsoft.com/office/officeart/2005/8/layout/hierarchy1"/>
    <dgm:cxn modelId="{543F0136-F208-47E5-8867-A73D333636F4}" type="presParOf" srcId="{13656765-D87D-4143-AD4F-C4BFBA6981E0}" destId="{E3BBCE19-7C20-4673-A0DA-702AF85A283D}" srcOrd="1" destOrd="0" presId="urn:microsoft.com/office/officeart/2005/8/layout/hierarchy1"/>
    <dgm:cxn modelId="{18362DDA-7EA1-444A-BD4B-F417B8287C17}" type="presParOf" srcId="{6346D32D-0028-4E6E-966F-0B43618DC71B}" destId="{D08D3E27-1F56-47CF-8456-7C402DAB90F4}" srcOrd="1" destOrd="0" presId="urn:microsoft.com/office/officeart/2005/8/layout/hierarchy1"/>
    <dgm:cxn modelId="{443B8C89-BD38-4FBB-BBCE-5BCF9D8DD208}" type="presParOf" srcId="{32682CB4-3971-4C4B-8917-16D98C0116B7}" destId="{11D13982-E7B9-47F4-A4C2-16754CEB2866}" srcOrd="4" destOrd="0" presId="urn:microsoft.com/office/officeart/2005/8/layout/hierarchy1"/>
    <dgm:cxn modelId="{78D2E6CB-A0FE-4664-A51F-CF00870CE2EC}" type="presParOf" srcId="{32682CB4-3971-4C4B-8917-16D98C0116B7}" destId="{EE4CB912-CC81-499F-A1F1-BF630B1B57B5}" srcOrd="5" destOrd="0" presId="urn:microsoft.com/office/officeart/2005/8/layout/hierarchy1"/>
    <dgm:cxn modelId="{BADFB895-FC17-484D-97D8-2A4D3EFF6FB3}" type="presParOf" srcId="{EE4CB912-CC81-499F-A1F1-BF630B1B57B5}" destId="{99F5C127-4368-40AE-956D-E721355A06CD}" srcOrd="0" destOrd="0" presId="urn:microsoft.com/office/officeart/2005/8/layout/hierarchy1"/>
    <dgm:cxn modelId="{19EE4203-A373-4B24-B3D6-9A75A1BBD591}" type="presParOf" srcId="{99F5C127-4368-40AE-956D-E721355A06CD}" destId="{A97D4F15-05A4-4046-89A3-E2AB8241DA99}" srcOrd="0" destOrd="0" presId="urn:microsoft.com/office/officeart/2005/8/layout/hierarchy1"/>
    <dgm:cxn modelId="{1F55262D-440E-4409-948F-DF781016D6B5}" type="presParOf" srcId="{99F5C127-4368-40AE-956D-E721355A06CD}" destId="{F426F532-B2AA-4BA3-A4E3-A6A408860EEB}" srcOrd="1" destOrd="0" presId="urn:microsoft.com/office/officeart/2005/8/layout/hierarchy1"/>
    <dgm:cxn modelId="{BD766127-6717-443D-8010-9CFD0E526725}" type="presParOf" srcId="{EE4CB912-CC81-499F-A1F1-BF630B1B57B5}" destId="{A81F34D5-BD38-4EDE-9A98-F23874A8CD7D}" srcOrd="1" destOrd="0" presId="urn:microsoft.com/office/officeart/2005/8/layout/hierarchy1"/>
    <dgm:cxn modelId="{7D93C1FF-EBCA-4CAD-9ED0-08E84816F200}" type="presParOf" srcId="{A81F34D5-BD38-4EDE-9A98-F23874A8CD7D}" destId="{1F17BD89-EF16-4B97-89E4-7C5AE0E2284C}" srcOrd="0" destOrd="0" presId="urn:microsoft.com/office/officeart/2005/8/layout/hierarchy1"/>
    <dgm:cxn modelId="{7BF0F747-05FA-48DD-9BA6-98F95C4854D4}" type="presParOf" srcId="{A81F34D5-BD38-4EDE-9A98-F23874A8CD7D}" destId="{6C236DA7-E10A-4FBF-916A-F787D12E71AF}" srcOrd="1" destOrd="0" presId="urn:microsoft.com/office/officeart/2005/8/layout/hierarchy1"/>
    <dgm:cxn modelId="{76171D61-C2B0-437C-8278-1EB0BA7EAE8B}" type="presParOf" srcId="{6C236DA7-E10A-4FBF-916A-F787D12E71AF}" destId="{BF6AAFC6-90EF-4F0F-9086-4BA7B2D33FA7}" srcOrd="0" destOrd="0" presId="urn:microsoft.com/office/officeart/2005/8/layout/hierarchy1"/>
    <dgm:cxn modelId="{4B1E0DCF-6236-4981-975B-10DB95BFF2A5}" type="presParOf" srcId="{BF6AAFC6-90EF-4F0F-9086-4BA7B2D33FA7}" destId="{7C8711BF-C032-460C-BC74-39E1A16DC620}" srcOrd="0" destOrd="0" presId="urn:microsoft.com/office/officeart/2005/8/layout/hierarchy1"/>
    <dgm:cxn modelId="{2924EE20-B184-4516-9C9D-D6334A729E3C}" type="presParOf" srcId="{BF6AAFC6-90EF-4F0F-9086-4BA7B2D33FA7}" destId="{CB024022-E3CC-498F-B248-12DD5790A652}" srcOrd="1" destOrd="0" presId="urn:microsoft.com/office/officeart/2005/8/layout/hierarchy1"/>
    <dgm:cxn modelId="{4A6237FD-8116-4741-883E-6736BCB84CE0}" type="presParOf" srcId="{6C236DA7-E10A-4FBF-916A-F787D12E71AF}" destId="{1F2295A5-B0B1-4823-9833-5963AD62C89C}" srcOrd="1" destOrd="0" presId="urn:microsoft.com/office/officeart/2005/8/layout/hierarchy1"/>
    <dgm:cxn modelId="{A6610584-49F3-4080-A75D-6AA10475D8A5}" type="presParOf" srcId="{32682CB4-3971-4C4B-8917-16D98C0116B7}" destId="{F9F0193E-8CA1-42E7-8B8C-D0D5162662DC}" srcOrd="6" destOrd="0" presId="urn:microsoft.com/office/officeart/2005/8/layout/hierarchy1"/>
    <dgm:cxn modelId="{04FE3BD1-A0B2-4E16-9895-C6DE74683C70}" type="presParOf" srcId="{32682CB4-3971-4C4B-8917-16D98C0116B7}" destId="{928F8E29-5F28-4145-BEF1-1DC6838D2B60}" srcOrd="7" destOrd="0" presId="urn:microsoft.com/office/officeart/2005/8/layout/hierarchy1"/>
    <dgm:cxn modelId="{F02D603A-BF16-4C92-81CA-DD04E535F30F}" type="presParOf" srcId="{928F8E29-5F28-4145-BEF1-1DC6838D2B60}" destId="{A1883F10-119A-4921-A166-BADFF4234C70}" srcOrd="0" destOrd="0" presId="urn:microsoft.com/office/officeart/2005/8/layout/hierarchy1"/>
    <dgm:cxn modelId="{B06666AE-5B22-4BB6-8DF1-F056549D68AE}" type="presParOf" srcId="{A1883F10-119A-4921-A166-BADFF4234C70}" destId="{87C7C7CC-0114-474A-B4CF-B2AB9660439B}" srcOrd="0" destOrd="0" presId="urn:microsoft.com/office/officeart/2005/8/layout/hierarchy1"/>
    <dgm:cxn modelId="{22AC54EA-E0F1-4445-B3F7-52CF1255EDEC}" type="presParOf" srcId="{A1883F10-119A-4921-A166-BADFF4234C70}" destId="{B47BA941-0C9B-44AD-9CC8-CEE7A5B19D55}" srcOrd="1" destOrd="0" presId="urn:microsoft.com/office/officeart/2005/8/layout/hierarchy1"/>
    <dgm:cxn modelId="{A0D77814-CBCF-4E9A-ACAA-1D48A54BE78B}" type="presParOf" srcId="{928F8E29-5F28-4145-BEF1-1DC6838D2B60}" destId="{B9DCDE92-D098-41E0-9BF1-B198B277DC97}" srcOrd="1" destOrd="0" presId="urn:microsoft.com/office/officeart/2005/8/layout/hierarchy1"/>
    <dgm:cxn modelId="{33F3D588-DF3E-43A6-A615-BCEA5B4F5A10}" type="presParOf" srcId="{B9DCDE92-D098-41E0-9BF1-B198B277DC97}" destId="{1D222FD5-60B1-419A-B6C1-648149B4C7A3}" srcOrd="0" destOrd="0" presId="urn:microsoft.com/office/officeart/2005/8/layout/hierarchy1"/>
    <dgm:cxn modelId="{0901E59F-0372-47F9-B793-B5DDF7E25166}" type="presParOf" srcId="{B9DCDE92-D098-41E0-9BF1-B198B277DC97}" destId="{3EF9651F-8D39-4D0E-93D6-D91A87344FFD}" srcOrd="1" destOrd="0" presId="urn:microsoft.com/office/officeart/2005/8/layout/hierarchy1"/>
    <dgm:cxn modelId="{3C28FFF6-BF0F-4553-84DA-09E4CBC1932C}" type="presParOf" srcId="{3EF9651F-8D39-4D0E-93D6-D91A87344FFD}" destId="{2F845A85-E1F4-4E43-B27E-309B85BEB7DD}" srcOrd="0" destOrd="0" presId="urn:microsoft.com/office/officeart/2005/8/layout/hierarchy1"/>
    <dgm:cxn modelId="{FC5F85D9-00E1-4728-BAEA-4F975ACD3D25}" type="presParOf" srcId="{2F845A85-E1F4-4E43-B27E-309B85BEB7DD}" destId="{F1DBFCFC-55FF-4BC5-8551-11371DFA218F}" srcOrd="0" destOrd="0" presId="urn:microsoft.com/office/officeart/2005/8/layout/hierarchy1"/>
    <dgm:cxn modelId="{EDF144FB-6F96-4525-A5A8-6FAC7FCE04F7}" type="presParOf" srcId="{2F845A85-E1F4-4E43-B27E-309B85BEB7DD}" destId="{ED01C7BD-8ADE-439F-B7AA-895D3BF2DFA8}" srcOrd="1" destOrd="0" presId="urn:microsoft.com/office/officeart/2005/8/layout/hierarchy1"/>
    <dgm:cxn modelId="{4C19BE5C-52D7-410C-9FEA-E526558D0077}" type="presParOf" srcId="{3EF9651F-8D39-4D0E-93D6-D91A87344FFD}" destId="{E4904DB2-6239-461F-8013-A40EA39D9BBD}" srcOrd="1" destOrd="0" presId="urn:microsoft.com/office/officeart/2005/8/layout/hierarchy1"/>
    <dgm:cxn modelId="{81E3EB4E-8EE3-41A1-B600-8A7CA0A14C57}" type="presParOf" srcId="{B9DCDE92-D098-41E0-9BF1-B198B277DC97}" destId="{B9886CC2-76EE-4DBD-BD80-7F8032BA7DA1}" srcOrd="2" destOrd="0" presId="urn:microsoft.com/office/officeart/2005/8/layout/hierarchy1"/>
    <dgm:cxn modelId="{DEB994BE-4EDC-4EE9-80BA-992104319D33}" type="presParOf" srcId="{B9DCDE92-D098-41E0-9BF1-B198B277DC97}" destId="{C39383EE-783F-4AB1-9E1F-C26419350970}" srcOrd="3" destOrd="0" presId="urn:microsoft.com/office/officeart/2005/8/layout/hierarchy1"/>
    <dgm:cxn modelId="{6D2927BD-AD44-4FAE-A7DE-813402EAC250}" type="presParOf" srcId="{C39383EE-783F-4AB1-9E1F-C26419350970}" destId="{42D67A49-2B1B-4C1B-B66C-AB75C0F136AF}" srcOrd="0" destOrd="0" presId="urn:microsoft.com/office/officeart/2005/8/layout/hierarchy1"/>
    <dgm:cxn modelId="{E16595FE-B907-419F-B4F9-DB3B70A043C8}" type="presParOf" srcId="{42D67A49-2B1B-4C1B-B66C-AB75C0F136AF}" destId="{93FD44B2-100B-4060-8FF8-8BB0AA54CC90}" srcOrd="0" destOrd="0" presId="urn:microsoft.com/office/officeart/2005/8/layout/hierarchy1"/>
    <dgm:cxn modelId="{D2113F8C-12A5-45A3-AB28-DCE33F0BD018}" type="presParOf" srcId="{42D67A49-2B1B-4C1B-B66C-AB75C0F136AF}" destId="{97A17ED8-AD30-4DCD-BB13-8F293A235D17}" srcOrd="1" destOrd="0" presId="urn:microsoft.com/office/officeart/2005/8/layout/hierarchy1"/>
    <dgm:cxn modelId="{FCA059F5-6739-4BD3-BE51-5CF564BACDCD}" type="presParOf" srcId="{C39383EE-783F-4AB1-9E1F-C26419350970}" destId="{CE6CB097-F2D0-480E-A643-C025FB2ADC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F8E9D-0020-466F-8850-E93C68D84B72}">
      <dsp:nvSpPr>
        <dsp:cNvPr id="0" name=""/>
        <dsp:cNvSpPr/>
      </dsp:nvSpPr>
      <dsp:spPr>
        <a:xfrm>
          <a:off x="9727176" y="4216810"/>
          <a:ext cx="91440" cy="493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FA59C-3466-4AF7-A8DE-AA1F43EA2CAE}">
      <dsp:nvSpPr>
        <dsp:cNvPr id="0" name=""/>
        <dsp:cNvSpPr/>
      </dsp:nvSpPr>
      <dsp:spPr>
        <a:xfrm>
          <a:off x="5708626" y="2567832"/>
          <a:ext cx="4064269" cy="57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493"/>
              </a:lnTo>
              <a:lnTo>
                <a:pt x="4064269" y="415493"/>
              </a:lnTo>
              <a:lnTo>
                <a:pt x="4064269" y="5725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78E3D-CF29-47B1-BA7C-5A8184024156}">
      <dsp:nvSpPr>
        <dsp:cNvPr id="0" name=""/>
        <dsp:cNvSpPr/>
      </dsp:nvSpPr>
      <dsp:spPr>
        <a:xfrm>
          <a:off x="6744574" y="4137293"/>
          <a:ext cx="956426" cy="572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493"/>
              </a:lnTo>
              <a:lnTo>
                <a:pt x="956426" y="415493"/>
              </a:lnTo>
              <a:lnTo>
                <a:pt x="956426" y="5725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CCEC3-4551-478A-A5CE-03EF9E841C9E}">
      <dsp:nvSpPr>
        <dsp:cNvPr id="0" name=""/>
        <dsp:cNvSpPr/>
      </dsp:nvSpPr>
      <dsp:spPr>
        <a:xfrm>
          <a:off x="5629105" y="4137293"/>
          <a:ext cx="1115468" cy="572533"/>
        </a:xfrm>
        <a:custGeom>
          <a:avLst/>
          <a:gdLst/>
          <a:ahLst/>
          <a:cxnLst/>
          <a:rect l="0" t="0" r="0" b="0"/>
          <a:pathLst>
            <a:path>
              <a:moveTo>
                <a:pt x="1115468" y="0"/>
              </a:moveTo>
              <a:lnTo>
                <a:pt x="1115468" y="415493"/>
              </a:lnTo>
              <a:lnTo>
                <a:pt x="0" y="415493"/>
              </a:lnTo>
              <a:lnTo>
                <a:pt x="0" y="5725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AF8B2-6941-4884-BCB5-9AA2D847760E}">
      <dsp:nvSpPr>
        <dsp:cNvPr id="0" name=""/>
        <dsp:cNvSpPr/>
      </dsp:nvSpPr>
      <dsp:spPr>
        <a:xfrm>
          <a:off x="5708626" y="2567832"/>
          <a:ext cx="1035947" cy="493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976"/>
              </a:lnTo>
              <a:lnTo>
                <a:pt x="1035947" y="335976"/>
              </a:lnTo>
              <a:lnTo>
                <a:pt x="1035947" y="493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D0506-7258-45FC-852E-CF2A3C98FE3B}">
      <dsp:nvSpPr>
        <dsp:cNvPr id="0" name=""/>
        <dsp:cNvSpPr/>
      </dsp:nvSpPr>
      <dsp:spPr>
        <a:xfrm>
          <a:off x="3591011" y="4137293"/>
          <a:ext cx="91440" cy="493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4835F-D537-4DA7-A47A-A436E4D1BBAB}">
      <dsp:nvSpPr>
        <dsp:cNvPr id="0" name=""/>
        <dsp:cNvSpPr/>
      </dsp:nvSpPr>
      <dsp:spPr>
        <a:xfrm>
          <a:off x="3636731" y="2567832"/>
          <a:ext cx="2071895" cy="493016"/>
        </a:xfrm>
        <a:custGeom>
          <a:avLst/>
          <a:gdLst/>
          <a:ahLst/>
          <a:cxnLst/>
          <a:rect l="0" t="0" r="0" b="0"/>
          <a:pathLst>
            <a:path>
              <a:moveTo>
                <a:pt x="2071895" y="0"/>
              </a:moveTo>
              <a:lnTo>
                <a:pt x="2071895" y="335976"/>
              </a:lnTo>
              <a:lnTo>
                <a:pt x="0" y="335976"/>
              </a:lnTo>
              <a:lnTo>
                <a:pt x="0" y="493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B1DB1-8566-4847-8018-6110C05BFC3A}">
      <dsp:nvSpPr>
        <dsp:cNvPr id="0" name=""/>
        <dsp:cNvSpPr/>
      </dsp:nvSpPr>
      <dsp:spPr>
        <a:xfrm>
          <a:off x="1519115" y="4137293"/>
          <a:ext cx="91440" cy="493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349C9-69CC-4B45-9D58-CD3FC117676B}">
      <dsp:nvSpPr>
        <dsp:cNvPr id="0" name=""/>
        <dsp:cNvSpPr/>
      </dsp:nvSpPr>
      <dsp:spPr>
        <a:xfrm>
          <a:off x="1564835" y="2567832"/>
          <a:ext cx="4143790" cy="493016"/>
        </a:xfrm>
        <a:custGeom>
          <a:avLst/>
          <a:gdLst/>
          <a:ahLst/>
          <a:cxnLst/>
          <a:rect l="0" t="0" r="0" b="0"/>
          <a:pathLst>
            <a:path>
              <a:moveTo>
                <a:pt x="4143790" y="0"/>
              </a:moveTo>
              <a:lnTo>
                <a:pt x="4143790" y="335976"/>
              </a:lnTo>
              <a:lnTo>
                <a:pt x="0" y="335976"/>
              </a:lnTo>
              <a:lnTo>
                <a:pt x="0" y="4930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A7CC3-1B28-4FD2-8CC6-6FCBC368E821}">
      <dsp:nvSpPr>
        <dsp:cNvPr id="0" name=""/>
        <dsp:cNvSpPr/>
      </dsp:nvSpPr>
      <dsp:spPr>
        <a:xfrm>
          <a:off x="5662906" y="998372"/>
          <a:ext cx="91440" cy="493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3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265D4-CA50-4218-82A5-C124199B6B9F}">
      <dsp:nvSpPr>
        <dsp:cNvPr id="0" name=""/>
        <dsp:cNvSpPr/>
      </dsp:nvSpPr>
      <dsp:spPr>
        <a:xfrm>
          <a:off x="4861033" y="-78071"/>
          <a:ext cx="1695187" cy="107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7A929-9239-4568-802E-9F2C273BEF04}">
      <dsp:nvSpPr>
        <dsp:cNvPr id="0" name=""/>
        <dsp:cNvSpPr/>
      </dsp:nvSpPr>
      <dsp:spPr>
        <a:xfrm>
          <a:off x="5049387" y="100864"/>
          <a:ext cx="1695187" cy="1076443"/>
        </a:xfrm>
        <a:prstGeom prst="roundRect">
          <a:avLst>
            <a:gd name="adj" fmla="val 10000"/>
          </a:avLst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latin typeface="Arial" panose="020B0604020202020204" pitchFamily="34" charset="0"/>
              <a:cs typeface="Arial" panose="020B0604020202020204" pitchFamily="34" charset="0"/>
            </a:rPr>
            <a:t>Buscador de imágenes</a:t>
          </a:r>
        </a:p>
      </dsp:txBody>
      <dsp:txXfrm>
        <a:off x="5080915" y="132392"/>
        <a:ext cx="1632131" cy="1013387"/>
      </dsp:txXfrm>
    </dsp:sp>
    <dsp:sp modelId="{429762AB-58F7-4000-A4B7-8CBE1D99A696}">
      <dsp:nvSpPr>
        <dsp:cNvPr id="0" name=""/>
        <dsp:cNvSpPr/>
      </dsp:nvSpPr>
      <dsp:spPr>
        <a:xfrm>
          <a:off x="4861033" y="1491389"/>
          <a:ext cx="1695187" cy="107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A5A76-F4A2-4769-BFF9-1FC1BE73FF7A}">
      <dsp:nvSpPr>
        <dsp:cNvPr id="0" name=""/>
        <dsp:cNvSpPr/>
      </dsp:nvSpPr>
      <dsp:spPr>
        <a:xfrm>
          <a:off x="5049387" y="1670325"/>
          <a:ext cx="1695187" cy="107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latin typeface="Arial" panose="020B0604020202020204" pitchFamily="34" charset="0"/>
              <a:cs typeface="Arial" panose="020B0604020202020204" pitchFamily="34" charset="0"/>
            </a:rPr>
            <a:t>Información</a:t>
          </a:r>
        </a:p>
      </dsp:txBody>
      <dsp:txXfrm>
        <a:off x="5080915" y="1701853"/>
        <a:ext cx="1632131" cy="1013387"/>
      </dsp:txXfrm>
    </dsp:sp>
    <dsp:sp modelId="{3B7AAC33-3ACF-4338-9E5C-305740EA3457}">
      <dsp:nvSpPr>
        <dsp:cNvPr id="0" name=""/>
        <dsp:cNvSpPr/>
      </dsp:nvSpPr>
      <dsp:spPr>
        <a:xfrm>
          <a:off x="717242" y="3060849"/>
          <a:ext cx="1695187" cy="107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4429B-F473-4E09-A96D-B8F0596DD1C3}">
      <dsp:nvSpPr>
        <dsp:cNvPr id="0" name=""/>
        <dsp:cNvSpPr/>
      </dsp:nvSpPr>
      <dsp:spPr>
        <a:xfrm>
          <a:off x="905596" y="3239786"/>
          <a:ext cx="1695187" cy="107644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latin typeface="Arial" panose="020B0604020202020204" pitchFamily="34" charset="0"/>
              <a:cs typeface="Arial" panose="020B0604020202020204" pitchFamily="34" charset="0"/>
            </a:rPr>
            <a:t>Crear</a:t>
          </a:r>
        </a:p>
      </dsp:txBody>
      <dsp:txXfrm>
        <a:off x="937124" y="3271314"/>
        <a:ext cx="1632131" cy="1013387"/>
      </dsp:txXfrm>
    </dsp:sp>
    <dsp:sp modelId="{7DDFB7F9-0587-4B51-8453-8D79E77D162E}">
      <dsp:nvSpPr>
        <dsp:cNvPr id="0" name=""/>
        <dsp:cNvSpPr/>
      </dsp:nvSpPr>
      <dsp:spPr>
        <a:xfrm>
          <a:off x="717242" y="4630310"/>
          <a:ext cx="1695187" cy="107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FCE3-1834-413B-B6BD-44F089A33736}">
      <dsp:nvSpPr>
        <dsp:cNvPr id="0" name=""/>
        <dsp:cNvSpPr/>
      </dsp:nvSpPr>
      <dsp:spPr>
        <a:xfrm>
          <a:off x="905596" y="4809246"/>
          <a:ext cx="1695187" cy="10764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latin typeface="Arial" panose="020B0604020202020204" pitchFamily="34" charset="0"/>
              <a:cs typeface="Arial" panose="020B0604020202020204" pitchFamily="34" charset="0"/>
            </a:rPr>
            <a:t>Personal Medico</a:t>
          </a:r>
        </a:p>
      </dsp:txBody>
      <dsp:txXfrm>
        <a:off x="937124" y="4840774"/>
        <a:ext cx="1632131" cy="1013387"/>
      </dsp:txXfrm>
    </dsp:sp>
    <dsp:sp modelId="{6CA5E21F-C1F2-4A78-93A5-A5F9D7B56A06}">
      <dsp:nvSpPr>
        <dsp:cNvPr id="0" name=""/>
        <dsp:cNvSpPr/>
      </dsp:nvSpPr>
      <dsp:spPr>
        <a:xfrm>
          <a:off x="2789137" y="3060849"/>
          <a:ext cx="1695187" cy="107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F6879-1649-4870-AA6B-0B84418054F6}">
      <dsp:nvSpPr>
        <dsp:cNvPr id="0" name=""/>
        <dsp:cNvSpPr/>
      </dsp:nvSpPr>
      <dsp:spPr>
        <a:xfrm>
          <a:off x="2977491" y="3239786"/>
          <a:ext cx="1695187" cy="1076443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Eliminar</a:t>
          </a:r>
        </a:p>
      </dsp:txBody>
      <dsp:txXfrm>
        <a:off x="3009019" y="3271314"/>
        <a:ext cx="1632131" cy="1013387"/>
      </dsp:txXfrm>
    </dsp:sp>
    <dsp:sp modelId="{BF7A0B09-45AD-4E0F-8E0B-BDDB90807456}">
      <dsp:nvSpPr>
        <dsp:cNvPr id="0" name=""/>
        <dsp:cNvSpPr/>
      </dsp:nvSpPr>
      <dsp:spPr>
        <a:xfrm>
          <a:off x="2789137" y="4630310"/>
          <a:ext cx="1695187" cy="107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899CA-78CF-4943-B048-7C145D09AFBE}">
      <dsp:nvSpPr>
        <dsp:cNvPr id="0" name=""/>
        <dsp:cNvSpPr/>
      </dsp:nvSpPr>
      <dsp:spPr>
        <a:xfrm>
          <a:off x="2977491" y="4809246"/>
          <a:ext cx="1695187" cy="10764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Administrador Autorizado</a:t>
          </a:r>
        </a:p>
      </dsp:txBody>
      <dsp:txXfrm>
        <a:off x="3009019" y="4840774"/>
        <a:ext cx="1632131" cy="1013387"/>
      </dsp:txXfrm>
    </dsp:sp>
    <dsp:sp modelId="{48448A81-823D-48C8-A458-7CFFEF78D086}">
      <dsp:nvSpPr>
        <dsp:cNvPr id="0" name=""/>
        <dsp:cNvSpPr/>
      </dsp:nvSpPr>
      <dsp:spPr>
        <a:xfrm>
          <a:off x="5896980" y="3060849"/>
          <a:ext cx="1695187" cy="107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03EAE-C08B-4BCF-812D-FD3F16F6E284}">
      <dsp:nvSpPr>
        <dsp:cNvPr id="0" name=""/>
        <dsp:cNvSpPr/>
      </dsp:nvSpPr>
      <dsp:spPr>
        <a:xfrm>
          <a:off x="6085334" y="3239786"/>
          <a:ext cx="1695187" cy="1076443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Consultar</a:t>
          </a:r>
        </a:p>
      </dsp:txBody>
      <dsp:txXfrm>
        <a:off x="6116862" y="3271314"/>
        <a:ext cx="1632131" cy="1013387"/>
      </dsp:txXfrm>
    </dsp:sp>
    <dsp:sp modelId="{55300932-CD02-4C05-A82E-C63AFF16E1DF}">
      <dsp:nvSpPr>
        <dsp:cNvPr id="0" name=""/>
        <dsp:cNvSpPr/>
      </dsp:nvSpPr>
      <dsp:spPr>
        <a:xfrm>
          <a:off x="4781511" y="4709827"/>
          <a:ext cx="1695187" cy="107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09E3E-3183-43E5-B870-622D5BBDB2B6}">
      <dsp:nvSpPr>
        <dsp:cNvPr id="0" name=""/>
        <dsp:cNvSpPr/>
      </dsp:nvSpPr>
      <dsp:spPr>
        <a:xfrm>
          <a:off x="4969866" y="4888763"/>
          <a:ext cx="1695187" cy="10764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Público</a:t>
          </a:r>
        </a:p>
      </dsp:txBody>
      <dsp:txXfrm>
        <a:off x="5001394" y="4920291"/>
        <a:ext cx="1632131" cy="1013387"/>
      </dsp:txXfrm>
    </dsp:sp>
    <dsp:sp modelId="{0393086D-8A2A-4A43-9BA9-B3FBBA098624}">
      <dsp:nvSpPr>
        <dsp:cNvPr id="0" name=""/>
        <dsp:cNvSpPr/>
      </dsp:nvSpPr>
      <dsp:spPr>
        <a:xfrm>
          <a:off x="6853407" y="4709827"/>
          <a:ext cx="1695187" cy="107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E8997-DD6C-4D1C-A484-D7C7E3EEFA84}">
      <dsp:nvSpPr>
        <dsp:cNvPr id="0" name=""/>
        <dsp:cNvSpPr/>
      </dsp:nvSpPr>
      <dsp:spPr>
        <a:xfrm>
          <a:off x="7041761" y="4888763"/>
          <a:ext cx="1695187" cy="10764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Personal</a:t>
          </a:r>
          <a:r>
            <a:rPr lang="es-419" sz="1800" kern="1200" dirty="0">
              <a:latin typeface="Arial" panose="020B0604020202020204" pitchFamily="34" charset="0"/>
              <a:cs typeface="Arial" panose="020B0604020202020204" pitchFamily="34" charset="0"/>
            </a:rPr>
            <a:t> Médico</a:t>
          </a:r>
        </a:p>
      </dsp:txBody>
      <dsp:txXfrm>
        <a:off x="7073289" y="4920291"/>
        <a:ext cx="1632131" cy="1013387"/>
      </dsp:txXfrm>
    </dsp:sp>
    <dsp:sp modelId="{DC1C37DF-27E4-4D89-97E2-B1A0F83E3096}">
      <dsp:nvSpPr>
        <dsp:cNvPr id="0" name=""/>
        <dsp:cNvSpPr/>
      </dsp:nvSpPr>
      <dsp:spPr>
        <a:xfrm>
          <a:off x="8925302" y="3140366"/>
          <a:ext cx="1695187" cy="107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B1206-D599-47DE-876D-146E737970C6}">
      <dsp:nvSpPr>
        <dsp:cNvPr id="0" name=""/>
        <dsp:cNvSpPr/>
      </dsp:nvSpPr>
      <dsp:spPr>
        <a:xfrm>
          <a:off x="9113656" y="3319303"/>
          <a:ext cx="1695187" cy="1076443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Actualizar</a:t>
          </a:r>
        </a:p>
      </dsp:txBody>
      <dsp:txXfrm>
        <a:off x="9145184" y="3350831"/>
        <a:ext cx="1632131" cy="1013387"/>
      </dsp:txXfrm>
    </dsp:sp>
    <dsp:sp modelId="{78FFEF51-41BB-4A50-A4FE-75BAE9758F8E}">
      <dsp:nvSpPr>
        <dsp:cNvPr id="0" name=""/>
        <dsp:cNvSpPr/>
      </dsp:nvSpPr>
      <dsp:spPr>
        <a:xfrm>
          <a:off x="8925302" y="4709827"/>
          <a:ext cx="1695187" cy="107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E0F79-CA72-4BBC-BBCA-7F3C8B599253}">
      <dsp:nvSpPr>
        <dsp:cNvPr id="0" name=""/>
        <dsp:cNvSpPr/>
      </dsp:nvSpPr>
      <dsp:spPr>
        <a:xfrm>
          <a:off x="9113656" y="4888763"/>
          <a:ext cx="1695187" cy="10764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Personal Médico</a:t>
          </a:r>
        </a:p>
      </dsp:txBody>
      <dsp:txXfrm>
        <a:off x="9145184" y="4920291"/>
        <a:ext cx="1632131" cy="1013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BEE3F-0486-4EB8-9341-A23AA6CD278D}">
      <dsp:nvSpPr>
        <dsp:cNvPr id="0" name=""/>
        <dsp:cNvSpPr/>
      </dsp:nvSpPr>
      <dsp:spPr>
        <a:xfrm>
          <a:off x="9374362" y="3043431"/>
          <a:ext cx="1586278" cy="377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29"/>
              </a:lnTo>
              <a:lnTo>
                <a:pt x="1586278" y="257229"/>
              </a:lnTo>
              <a:lnTo>
                <a:pt x="1586278" y="377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99483-3795-4E1C-B449-022F3999BB2C}">
      <dsp:nvSpPr>
        <dsp:cNvPr id="0" name=""/>
        <dsp:cNvSpPr/>
      </dsp:nvSpPr>
      <dsp:spPr>
        <a:xfrm>
          <a:off x="9328642" y="3043431"/>
          <a:ext cx="91440" cy="3774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BA234-0F4A-42F9-97AE-019F8C955ACD}">
      <dsp:nvSpPr>
        <dsp:cNvPr id="0" name=""/>
        <dsp:cNvSpPr/>
      </dsp:nvSpPr>
      <dsp:spPr>
        <a:xfrm>
          <a:off x="7788084" y="3043431"/>
          <a:ext cx="1586278" cy="377462"/>
        </a:xfrm>
        <a:custGeom>
          <a:avLst/>
          <a:gdLst/>
          <a:ahLst/>
          <a:cxnLst/>
          <a:rect l="0" t="0" r="0" b="0"/>
          <a:pathLst>
            <a:path>
              <a:moveTo>
                <a:pt x="1586278" y="0"/>
              </a:moveTo>
              <a:lnTo>
                <a:pt x="1586278" y="257229"/>
              </a:lnTo>
              <a:lnTo>
                <a:pt x="0" y="257229"/>
              </a:lnTo>
              <a:lnTo>
                <a:pt x="0" y="377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730DE-57F2-48FF-86FE-F5BDF6C2D48C}">
      <dsp:nvSpPr>
        <dsp:cNvPr id="0" name=""/>
        <dsp:cNvSpPr/>
      </dsp:nvSpPr>
      <dsp:spPr>
        <a:xfrm>
          <a:off x="6400089" y="1841825"/>
          <a:ext cx="2974272" cy="377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29"/>
              </a:lnTo>
              <a:lnTo>
                <a:pt x="2974272" y="257229"/>
              </a:lnTo>
              <a:lnTo>
                <a:pt x="2974272" y="3774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BE895-E93A-481A-8CE1-394804486B44}">
      <dsp:nvSpPr>
        <dsp:cNvPr id="0" name=""/>
        <dsp:cNvSpPr/>
      </dsp:nvSpPr>
      <dsp:spPr>
        <a:xfrm>
          <a:off x="6201805" y="4245037"/>
          <a:ext cx="2379418" cy="377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29"/>
              </a:lnTo>
              <a:lnTo>
                <a:pt x="2379418" y="257229"/>
              </a:lnTo>
              <a:lnTo>
                <a:pt x="2379418" y="377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B6623-17A5-44DE-B561-A4C90F1665F8}">
      <dsp:nvSpPr>
        <dsp:cNvPr id="0" name=""/>
        <dsp:cNvSpPr/>
      </dsp:nvSpPr>
      <dsp:spPr>
        <a:xfrm>
          <a:off x="6201805" y="4245037"/>
          <a:ext cx="793139" cy="377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29"/>
              </a:lnTo>
              <a:lnTo>
                <a:pt x="793139" y="257229"/>
              </a:lnTo>
              <a:lnTo>
                <a:pt x="793139" y="377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07D61-3D2A-4423-A66A-E456DAE10318}">
      <dsp:nvSpPr>
        <dsp:cNvPr id="0" name=""/>
        <dsp:cNvSpPr/>
      </dsp:nvSpPr>
      <dsp:spPr>
        <a:xfrm>
          <a:off x="5408665" y="4245037"/>
          <a:ext cx="793139" cy="377462"/>
        </a:xfrm>
        <a:custGeom>
          <a:avLst/>
          <a:gdLst/>
          <a:ahLst/>
          <a:cxnLst/>
          <a:rect l="0" t="0" r="0" b="0"/>
          <a:pathLst>
            <a:path>
              <a:moveTo>
                <a:pt x="793139" y="0"/>
              </a:moveTo>
              <a:lnTo>
                <a:pt x="793139" y="257229"/>
              </a:lnTo>
              <a:lnTo>
                <a:pt x="0" y="257229"/>
              </a:lnTo>
              <a:lnTo>
                <a:pt x="0" y="377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0FD2A-68C5-439C-A0E4-BA320FB3A3E4}">
      <dsp:nvSpPr>
        <dsp:cNvPr id="0" name=""/>
        <dsp:cNvSpPr/>
      </dsp:nvSpPr>
      <dsp:spPr>
        <a:xfrm>
          <a:off x="3822386" y="4245037"/>
          <a:ext cx="2379418" cy="377462"/>
        </a:xfrm>
        <a:custGeom>
          <a:avLst/>
          <a:gdLst/>
          <a:ahLst/>
          <a:cxnLst/>
          <a:rect l="0" t="0" r="0" b="0"/>
          <a:pathLst>
            <a:path>
              <a:moveTo>
                <a:pt x="2379418" y="0"/>
              </a:moveTo>
              <a:lnTo>
                <a:pt x="2379418" y="257229"/>
              </a:lnTo>
              <a:lnTo>
                <a:pt x="0" y="257229"/>
              </a:lnTo>
              <a:lnTo>
                <a:pt x="0" y="377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C77A0-D9B1-415A-A390-38F2B85CF7FF}">
      <dsp:nvSpPr>
        <dsp:cNvPr id="0" name=""/>
        <dsp:cNvSpPr/>
      </dsp:nvSpPr>
      <dsp:spPr>
        <a:xfrm>
          <a:off x="3425817" y="3043431"/>
          <a:ext cx="2775988" cy="377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29"/>
              </a:lnTo>
              <a:lnTo>
                <a:pt x="2775988" y="257229"/>
              </a:lnTo>
              <a:lnTo>
                <a:pt x="2775988" y="377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E039A-77F7-4A40-8715-09C5B0521528}">
      <dsp:nvSpPr>
        <dsp:cNvPr id="0" name=""/>
        <dsp:cNvSpPr/>
      </dsp:nvSpPr>
      <dsp:spPr>
        <a:xfrm>
          <a:off x="3425817" y="3043431"/>
          <a:ext cx="396569" cy="377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29"/>
              </a:lnTo>
              <a:lnTo>
                <a:pt x="396569" y="257229"/>
              </a:lnTo>
              <a:lnTo>
                <a:pt x="396569" y="377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20B18-B2D8-43C4-96F1-2329CC0FB5F7}">
      <dsp:nvSpPr>
        <dsp:cNvPr id="0" name=""/>
        <dsp:cNvSpPr/>
      </dsp:nvSpPr>
      <dsp:spPr>
        <a:xfrm>
          <a:off x="2190387" y="4245037"/>
          <a:ext cx="91440" cy="3774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35C98-77B4-4694-81A5-EF637B495D57}">
      <dsp:nvSpPr>
        <dsp:cNvPr id="0" name=""/>
        <dsp:cNvSpPr/>
      </dsp:nvSpPr>
      <dsp:spPr>
        <a:xfrm>
          <a:off x="2236107" y="3043431"/>
          <a:ext cx="1189709" cy="377462"/>
        </a:xfrm>
        <a:custGeom>
          <a:avLst/>
          <a:gdLst/>
          <a:ahLst/>
          <a:cxnLst/>
          <a:rect l="0" t="0" r="0" b="0"/>
          <a:pathLst>
            <a:path>
              <a:moveTo>
                <a:pt x="1189709" y="0"/>
              </a:moveTo>
              <a:lnTo>
                <a:pt x="1189709" y="257229"/>
              </a:lnTo>
              <a:lnTo>
                <a:pt x="0" y="257229"/>
              </a:lnTo>
              <a:lnTo>
                <a:pt x="0" y="377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EDEA7-FA85-434E-B7D2-7556557AB082}">
      <dsp:nvSpPr>
        <dsp:cNvPr id="0" name=""/>
        <dsp:cNvSpPr/>
      </dsp:nvSpPr>
      <dsp:spPr>
        <a:xfrm>
          <a:off x="649829" y="3043431"/>
          <a:ext cx="2775988" cy="377462"/>
        </a:xfrm>
        <a:custGeom>
          <a:avLst/>
          <a:gdLst/>
          <a:ahLst/>
          <a:cxnLst/>
          <a:rect l="0" t="0" r="0" b="0"/>
          <a:pathLst>
            <a:path>
              <a:moveTo>
                <a:pt x="2775988" y="0"/>
              </a:moveTo>
              <a:lnTo>
                <a:pt x="2775988" y="257229"/>
              </a:lnTo>
              <a:lnTo>
                <a:pt x="0" y="257229"/>
              </a:lnTo>
              <a:lnTo>
                <a:pt x="0" y="3774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B3B0E-DFB7-43B6-8AE8-444F64175E0D}">
      <dsp:nvSpPr>
        <dsp:cNvPr id="0" name=""/>
        <dsp:cNvSpPr/>
      </dsp:nvSpPr>
      <dsp:spPr>
        <a:xfrm>
          <a:off x="3425817" y="1841825"/>
          <a:ext cx="2974272" cy="377462"/>
        </a:xfrm>
        <a:custGeom>
          <a:avLst/>
          <a:gdLst/>
          <a:ahLst/>
          <a:cxnLst/>
          <a:rect l="0" t="0" r="0" b="0"/>
          <a:pathLst>
            <a:path>
              <a:moveTo>
                <a:pt x="2974272" y="0"/>
              </a:moveTo>
              <a:lnTo>
                <a:pt x="2974272" y="257229"/>
              </a:lnTo>
              <a:lnTo>
                <a:pt x="0" y="257229"/>
              </a:lnTo>
              <a:lnTo>
                <a:pt x="0" y="3774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BAD2F-701A-4831-8587-9F10CFE4CF56}">
      <dsp:nvSpPr>
        <dsp:cNvPr id="0" name=""/>
        <dsp:cNvSpPr/>
      </dsp:nvSpPr>
      <dsp:spPr>
        <a:xfrm>
          <a:off x="4516006" y="711141"/>
          <a:ext cx="3768167" cy="1130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F8534-DC76-458B-B1B4-FB54E27C0322}">
      <dsp:nvSpPr>
        <dsp:cNvPr id="0" name=""/>
        <dsp:cNvSpPr/>
      </dsp:nvSpPr>
      <dsp:spPr>
        <a:xfrm>
          <a:off x="4660213" y="848137"/>
          <a:ext cx="3768167" cy="1130684"/>
        </a:xfrm>
        <a:prstGeom prst="roundRect">
          <a:avLst>
            <a:gd name="adj" fmla="val 10000"/>
          </a:avLst>
        </a:prstGeom>
        <a:solidFill>
          <a:srgbClr val="ED7D31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Sistema</a:t>
          </a:r>
          <a:r>
            <a:rPr lang="es-419" sz="2000" kern="1200" dirty="0">
              <a:latin typeface="Arial" panose="020B0604020202020204" pitchFamily="34" charset="0"/>
              <a:cs typeface="Arial" panose="020B0604020202020204" pitchFamily="34" charset="0"/>
            </a:rPr>
            <a:t> de gestión de citas médicas</a:t>
          </a:r>
        </a:p>
      </dsp:txBody>
      <dsp:txXfrm>
        <a:off x="4693330" y="881254"/>
        <a:ext cx="3701933" cy="1064450"/>
      </dsp:txXfrm>
    </dsp:sp>
    <dsp:sp modelId="{A4B3D5FB-BB98-485B-9F4B-57B4AD315E86}">
      <dsp:nvSpPr>
        <dsp:cNvPr id="0" name=""/>
        <dsp:cNvSpPr/>
      </dsp:nvSpPr>
      <dsp:spPr>
        <a:xfrm>
          <a:off x="2776884" y="2219287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7159D-4DE1-4E64-A476-A5EE8691D906}">
      <dsp:nvSpPr>
        <dsp:cNvPr id="0" name=""/>
        <dsp:cNvSpPr/>
      </dsp:nvSpPr>
      <dsp:spPr>
        <a:xfrm>
          <a:off x="2921092" y="2356284"/>
          <a:ext cx="1297864" cy="824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Gestión</a:t>
          </a:r>
        </a:p>
      </dsp:txBody>
      <dsp:txXfrm>
        <a:off x="2945230" y="2380422"/>
        <a:ext cx="1249588" cy="775867"/>
      </dsp:txXfrm>
    </dsp:sp>
    <dsp:sp modelId="{12B7BFD8-D18B-43BA-A1FD-9CFC070AF58E}">
      <dsp:nvSpPr>
        <dsp:cNvPr id="0" name=""/>
        <dsp:cNvSpPr/>
      </dsp:nvSpPr>
      <dsp:spPr>
        <a:xfrm>
          <a:off x="896" y="3420893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55FDE-B45C-48BC-9969-4AA66E153185}">
      <dsp:nvSpPr>
        <dsp:cNvPr id="0" name=""/>
        <dsp:cNvSpPr/>
      </dsp:nvSpPr>
      <dsp:spPr>
        <a:xfrm>
          <a:off x="145103" y="3557890"/>
          <a:ext cx="1297864" cy="824143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Agenda Médica</a:t>
          </a:r>
        </a:p>
      </dsp:txBody>
      <dsp:txXfrm>
        <a:off x="169241" y="3582028"/>
        <a:ext cx="1249588" cy="775867"/>
      </dsp:txXfrm>
    </dsp:sp>
    <dsp:sp modelId="{4BC1EC5D-EA9A-4013-B810-142AD5325E05}">
      <dsp:nvSpPr>
        <dsp:cNvPr id="0" name=""/>
        <dsp:cNvSpPr/>
      </dsp:nvSpPr>
      <dsp:spPr>
        <a:xfrm>
          <a:off x="1587175" y="3420893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31C03-E803-4E4D-8FF6-A1CFE032B372}">
      <dsp:nvSpPr>
        <dsp:cNvPr id="0" name=""/>
        <dsp:cNvSpPr/>
      </dsp:nvSpPr>
      <dsp:spPr>
        <a:xfrm>
          <a:off x="1731382" y="3557890"/>
          <a:ext cx="1297864" cy="824143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Personal Medico</a:t>
          </a:r>
        </a:p>
      </dsp:txBody>
      <dsp:txXfrm>
        <a:off x="1755520" y="3582028"/>
        <a:ext cx="1249588" cy="775867"/>
      </dsp:txXfrm>
    </dsp:sp>
    <dsp:sp modelId="{3740EA0A-EC38-472C-8DA5-1A8CEC95F256}">
      <dsp:nvSpPr>
        <dsp:cNvPr id="0" name=""/>
        <dsp:cNvSpPr/>
      </dsp:nvSpPr>
      <dsp:spPr>
        <a:xfrm>
          <a:off x="1587175" y="4622500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78456-8D36-4635-AE52-CFC93794E4B2}">
      <dsp:nvSpPr>
        <dsp:cNvPr id="0" name=""/>
        <dsp:cNvSpPr/>
      </dsp:nvSpPr>
      <dsp:spPr>
        <a:xfrm>
          <a:off x="1731382" y="4759496"/>
          <a:ext cx="1297864" cy="8241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Profesión o especialidades</a:t>
          </a:r>
        </a:p>
      </dsp:txBody>
      <dsp:txXfrm>
        <a:off x="1755520" y="4783634"/>
        <a:ext cx="1249588" cy="775867"/>
      </dsp:txXfrm>
    </dsp:sp>
    <dsp:sp modelId="{B071FF69-22C2-4C46-8038-976B1FA157ED}">
      <dsp:nvSpPr>
        <dsp:cNvPr id="0" name=""/>
        <dsp:cNvSpPr/>
      </dsp:nvSpPr>
      <dsp:spPr>
        <a:xfrm>
          <a:off x="3173454" y="3420893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61C77-72DD-44D4-A005-B57B7E598EFA}">
      <dsp:nvSpPr>
        <dsp:cNvPr id="0" name=""/>
        <dsp:cNvSpPr/>
      </dsp:nvSpPr>
      <dsp:spPr>
        <a:xfrm>
          <a:off x="3317661" y="3557890"/>
          <a:ext cx="1297864" cy="824143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Actividades Médicas</a:t>
          </a:r>
        </a:p>
      </dsp:txBody>
      <dsp:txXfrm>
        <a:off x="3341799" y="3582028"/>
        <a:ext cx="1249588" cy="775867"/>
      </dsp:txXfrm>
    </dsp:sp>
    <dsp:sp modelId="{EB002DD2-7262-488D-8CA8-E9082AF234A6}">
      <dsp:nvSpPr>
        <dsp:cNvPr id="0" name=""/>
        <dsp:cNvSpPr/>
      </dsp:nvSpPr>
      <dsp:spPr>
        <a:xfrm>
          <a:off x="5552872" y="3420893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0B9F1-EF28-4A11-8A50-8F9E87AE1DB3}">
      <dsp:nvSpPr>
        <dsp:cNvPr id="0" name=""/>
        <dsp:cNvSpPr/>
      </dsp:nvSpPr>
      <dsp:spPr>
        <a:xfrm>
          <a:off x="5697080" y="3557890"/>
          <a:ext cx="1297864" cy="824143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Registro y control de usuarios</a:t>
          </a:r>
        </a:p>
      </dsp:txBody>
      <dsp:txXfrm>
        <a:off x="5721218" y="3582028"/>
        <a:ext cx="1249588" cy="775867"/>
      </dsp:txXfrm>
    </dsp:sp>
    <dsp:sp modelId="{1A204A8E-6E1B-48F2-A8FA-01BA550E60B8}">
      <dsp:nvSpPr>
        <dsp:cNvPr id="0" name=""/>
        <dsp:cNvSpPr/>
      </dsp:nvSpPr>
      <dsp:spPr>
        <a:xfrm>
          <a:off x="3173454" y="4622500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BCDB9-A141-4479-9951-FC992B782B8C}">
      <dsp:nvSpPr>
        <dsp:cNvPr id="0" name=""/>
        <dsp:cNvSpPr/>
      </dsp:nvSpPr>
      <dsp:spPr>
        <a:xfrm>
          <a:off x="3317661" y="4759496"/>
          <a:ext cx="1297864" cy="8241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Crear</a:t>
          </a:r>
        </a:p>
      </dsp:txBody>
      <dsp:txXfrm>
        <a:off x="3341799" y="4783634"/>
        <a:ext cx="1249588" cy="775867"/>
      </dsp:txXfrm>
    </dsp:sp>
    <dsp:sp modelId="{8EBDB87C-2B78-43F1-A819-FE68FE3D3903}">
      <dsp:nvSpPr>
        <dsp:cNvPr id="0" name=""/>
        <dsp:cNvSpPr/>
      </dsp:nvSpPr>
      <dsp:spPr>
        <a:xfrm>
          <a:off x="4759733" y="4622500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3A208-2E3F-4A11-A7A6-3C09F21B4075}">
      <dsp:nvSpPr>
        <dsp:cNvPr id="0" name=""/>
        <dsp:cNvSpPr/>
      </dsp:nvSpPr>
      <dsp:spPr>
        <a:xfrm>
          <a:off x="4903940" y="4759496"/>
          <a:ext cx="1297864" cy="8241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Modificar</a:t>
          </a:r>
        </a:p>
      </dsp:txBody>
      <dsp:txXfrm>
        <a:off x="4928078" y="4783634"/>
        <a:ext cx="1249588" cy="775867"/>
      </dsp:txXfrm>
    </dsp:sp>
    <dsp:sp modelId="{90429507-A57C-47C8-8FB0-01BE1C8BB477}">
      <dsp:nvSpPr>
        <dsp:cNvPr id="0" name=""/>
        <dsp:cNvSpPr/>
      </dsp:nvSpPr>
      <dsp:spPr>
        <a:xfrm>
          <a:off x="6346012" y="4622500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2F59B-F7E4-407F-8D23-B69A6C292179}">
      <dsp:nvSpPr>
        <dsp:cNvPr id="0" name=""/>
        <dsp:cNvSpPr/>
      </dsp:nvSpPr>
      <dsp:spPr>
        <a:xfrm>
          <a:off x="6490219" y="4759496"/>
          <a:ext cx="1297864" cy="8241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Consultar</a:t>
          </a:r>
        </a:p>
      </dsp:txBody>
      <dsp:txXfrm>
        <a:off x="6514357" y="4783634"/>
        <a:ext cx="1249588" cy="775867"/>
      </dsp:txXfrm>
    </dsp:sp>
    <dsp:sp modelId="{0EE6B9CD-3D08-46B3-8B42-2D2D6D30FCE4}">
      <dsp:nvSpPr>
        <dsp:cNvPr id="0" name=""/>
        <dsp:cNvSpPr/>
      </dsp:nvSpPr>
      <dsp:spPr>
        <a:xfrm>
          <a:off x="7932291" y="4622500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6B33C-2792-4D83-8974-E9BD1EED906A}">
      <dsp:nvSpPr>
        <dsp:cNvPr id="0" name=""/>
        <dsp:cNvSpPr/>
      </dsp:nvSpPr>
      <dsp:spPr>
        <a:xfrm>
          <a:off x="8076498" y="4759496"/>
          <a:ext cx="1297864" cy="8241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Eliminar</a:t>
          </a:r>
        </a:p>
      </dsp:txBody>
      <dsp:txXfrm>
        <a:off x="8100636" y="4783634"/>
        <a:ext cx="1249588" cy="775867"/>
      </dsp:txXfrm>
    </dsp:sp>
    <dsp:sp modelId="{C2DDC04F-92F8-4113-9DD3-C861F6CD4FC1}">
      <dsp:nvSpPr>
        <dsp:cNvPr id="0" name=""/>
        <dsp:cNvSpPr/>
      </dsp:nvSpPr>
      <dsp:spPr>
        <a:xfrm>
          <a:off x="8725430" y="2219287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3ED12-9CBF-47DE-AE1E-0ABC30DB5E3A}">
      <dsp:nvSpPr>
        <dsp:cNvPr id="0" name=""/>
        <dsp:cNvSpPr/>
      </dsp:nvSpPr>
      <dsp:spPr>
        <a:xfrm>
          <a:off x="8869637" y="2356284"/>
          <a:ext cx="1297864" cy="824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Citas</a:t>
          </a:r>
        </a:p>
      </dsp:txBody>
      <dsp:txXfrm>
        <a:off x="8893775" y="2380422"/>
        <a:ext cx="1249588" cy="775867"/>
      </dsp:txXfrm>
    </dsp:sp>
    <dsp:sp modelId="{024E5538-3647-4ECF-A9A0-78BDFDC6CC14}">
      <dsp:nvSpPr>
        <dsp:cNvPr id="0" name=""/>
        <dsp:cNvSpPr/>
      </dsp:nvSpPr>
      <dsp:spPr>
        <a:xfrm>
          <a:off x="7139151" y="3420893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21524-A77A-473F-A4BD-5A395B516060}">
      <dsp:nvSpPr>
        <dsp:cNvPr id="0" name=""/>
        <dsp:cNvSpPr/>
      </dsp:nvSpPr>
      <dsp:spPr>
        <a:xfrm>
          <a:off x="7283358" y="3557890"/>
          <a:ext cx="1297864" cy="824143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Asignar</a:t>
          </a:r>
        </a:p>
      </dsp:txBody>
      <dsp:txXfrm>
        <a:off x="7307496" y="3582028"/>
        <a:ext cx="1249588" cy="775867"/>
      </dsp:txXfrm>
    </dsp:sp>
    <dsp:sp modelId="{29D3AD40-AE8E-4B4D-B3AC-DC5F5C8200E2}">
      <dsp:nvSpPr>
        <dsp:cNvPr id="0" name=""/>
        <dsp:cNvSpPr/>
      </dsp:nvSpPr>
      <dsp:spPr>
        <a:xfrm>
          <a:off x="8725430" y="3420893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C81A7-DD58-4091-B1B8-CAA1E651A885}">
      <dsp:nvSpPr>
        <dsp:cNvPr id="0" name=""/>
        <dsp:cNvSpPr/>
      </dsp:nvSpPr>
      <dsp:spPr>
        <a:xfrm>
          <a:off x="8869637" y="3557890"/>
          <a:ext cx="1297864" cy="824143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Ver Disponibilidad</a:t>
          </a:r>
        </a:p>
      </dsp:txBody>
      <dsp:txXfrm>
        <a:off x="8893775" y="3582028"/>
        <a:ext cx="1249588" cy="775867"/>
      </dsp:txXfrm>
    </dsp:sp>
    <dsp:sp modelId="{8D1072DF-0AD9-42E2-B6AB-88BB4DEF4BB6}">
      <dsp:nvSpPr>
        <dsp:cNvPr id="0" name=""/>
        <dsp:cNvSpPr/>
      </dsp:nvSpPr>
      <dsp:spPr>
        <a:xfrm>
          <a:off x="10311709" y="3420893"/>
          <a:ext cx="1297864" cy="8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A33C7-0687-44DA-94E4-561E1921A832}">
      <dsp:nvSpPr>
        <dsp:cNvPr id="0" name=""/>
        <dsp:cNvSpPr/>
      </dsp:nvSpPr>
      <dsp:spPr>
        <a:xfrm>
          <a:off x="10455916" y="3557890"/>
          <a:ext cx="1297864" cy="824143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Cancelar</a:t>
          </a:r>
        </a:p>
      </dsp:txBody>
      <dsp:txXfrm>
        <a:off x="10480054" y="3582028"/>
        <a:ext cx="1249588" cy="7758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D39AA-4F1F-466A-B4A4-7B3149A1E276}">
      <dsp:nvSpPr>
        <dsp:cNvPr id="0" name=""/>
        <dsp:cNvSpPr/>
      </dsp:nvSpPr>
      <dsp:spPr>
        <a:xfrm>
          <a:off x="6602449" y="5246266"/>
          <a:ext cx="91440" cy="351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5EC07-9973-4A80-9BB5-47F6DEA01DCB}">
      <dsp:nvSpPr>
        <dsp:cNvPr id="0" name=""/>
        <dsp:cNvSpPr/>
      </dsp:nvSpPr>
      <dsp:spPr>
        <a:xfrm>
          <a:off x="5430814" y="4126689"/>
          <a:ext cx="1217355" cy="351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69"/>
              </a:lnTo>
              <a:lnTo>
                <a:pt x="1217355" y="239669"/>
              </a:lnTo>
              <a:lnTo>
                <a:pt x="1217355" y="351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8388E-7562-46B7-A18F-D36E2F343454}">
      <dsp:nvSpPr>
        <dsp:cNvPr id="0" name=""/>
        <dsp:cNvSpPr/>
      </dsp:nvSpPr>
      <dsp:spPr>
        <a:xfrm>
          <a:off x="4098520" y="5246266"/>
          <a:ext cx="91440" cy="351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2F0B3-1973-47B0-8969-CC2806A949BB}">
      <dsp:nvSpPr>
        <dsp:cNvPr id="0" name=""/>
        <dsp:cNvSpPr/>
      </dsp:nvSpPr>
      <dsp:spPr>
        <a:xfrm>
          <a:off x="4144240" y="4126689"/>
          <a:ext cx="1286573" cy="351694"/>
        </a:xfrm>
        <a:custGeom>
          <a:avLst/>
          <a:gdLst/>
          <a:ahLst/>
          <a:cxnLst/>
          <a:rect l="0" t="0" r="0" b="0"/>
          <a:pathLst>
            <a:path>
              <a:moveTo>
                <a:pt x="1286573" y="0"/>
              </a:moveTo>
              <a:lnTo>
                <a:pt x="1286573" y="239669"/>
              </a:lnTo>
              <a:lnTo>
                <a:pt x="0" y="239669"/>
              </a:lnTo>
              <a:lnTo>
                <a:pt x="0" y="351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D262D-664D-4938-8BBA-BAF20F3B3B79}">
      <dsp:nvSpPr>
        <dsp:cNvPr id="0" name=""/>
        <dsp:cNvSpPr/>
      </dsp:nvSpPr>
      <dsp:spPr>
        <a:xfrm>
          <a:off x="5385094" y="3007113"/>
          <a:ext cx="91440" cy="351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3B96C-B3F3-4513-B756-5F088AB59CC8}">
      <dsp:nvSpPr>
        <dsp:cNvPr id="0" name=""/>
        <dsp:cNvSpPr/>
      </dsp:nvSpPr>
      <dsp:spPr>
        <a:xfrm>
          <a:off x="5385094" y="1887536"/>
          <a:ext cx="91440" cy="351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FE81E-4993-4155-BF2D-72E77F0E1754}">
      <dsp:nvSpPr>
        <dsp:cNvPr id="0" name=""/>
        <dsp:cNvSpPr/>
      </dsp:nvSpPr>
      <dsp:spPr>
        <a:xfrm>
          <a:off x="5385094" y="767959"/>
          <a:ext cx="91440" cy="351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16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AB843-9446-4C78-9D6D-6B40DFEC9C8B}">
      <dsp:nvSpPr>
        <dsp:cNvPr id="0" name=""/>
        <dsp:cNvSpPr/>
      </dsp:nvSpPr>
      <dsp:spPr>
        <a:xfrm>
          <a:off x="750219" y="77"/>
          <a:ext cx="9361188" cy="767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C70C8-A174-4314-A98D-89BCC72742A3}">
      <dsp:nvSpPr>
        <dsp:cNvPr id="0" name=""/>
        <dsp:cNvSpPr/>
      </dsp:nvSpPr>
      <dsp:spPr>
        <a:xfrm>
          <a:off x="884582" y="127721"/>
          <a:ext cx="9361188" cy="767882"/>
        </a:xfrm>
        <a:prstGeom prst="roundRect">
          <a:avLst>
            <a:gd name="adj" fmla="val 10000"/>
          </a:avLst>
        </a:prstGeom>
        <a:solidFill>
          <a:srgbClr val="ED7D31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Sistema de Calificación de Servicios</a:t>
          </a:r>
          <a:endParaRPr lang="es-419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907072" y="150211"/>
        <a:ext cx="9316208" cy="722902"/>
      </dsp:txXfrm>
    </dsp:sp>
    <dsp:sp modelId="{BDFCA094-D849-4A6D-BEF0-171EC4130FFD}">
      <dsp:nvSpPr>
        <dsp:cNvPr id="0" name=""/>
        <dsp:cNvSpPr/>
      </dsp:nvSpPr>
      <dsp:spPr>
        <a:xfrm>
          <a:off x="1611614" y="1119654"/>
          <a:ext cx="7638398" cy="767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70C2B-A9DF-4FC3-8CA6-6FF0697CE1DF}">
      <dsp:nvSpPr>
        <dsp:cNvPr id="0" name=""/>
        <dsp:cNvSpPr/>
      </dsp:nvSpPr>
      <dsp:spPr>
        <a:xfrm>
          <a:off x="1745977" y="1247298"/>
          <a:ext cx="7638398" cy="7678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latin typeface="Arial" panose="020B0604020202020204" pitchFamily="34" charset="0"/>
              <a:cs typeface="Arial" panose="020B0604020202020204" pitchFamily="34" charset="0"/>
            </a:rPr>
            <a:t>Personal a cargo del servicio</a:t>
          </a:r>
        </a:p>
      </dsp:txBody>
      <dsp:txXfrm>
        <a:off x="1768467" y="1269788"/>
        <a:ext cx="7593418" cy="722902"/>
      </dsp:txXfrm>
    </dsp:sp>
    <dsp:sp modelId="{479F18DF-D05B-4E5B-97E8-28DBEF7BEC9A}">
      <dsp:nvSpPr>
        <dsp:cNvPr id="0" name=""/>
        <dsp:cNvSpPr/>
      </dsp:nvSpPr>
      <dsp:spPr>
        <a:xfrm>
          <a:off x="2168202" y="2239230"/>
          <a:ext cx="6525223" cy="767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91A25-9978-4BCF-AFE2-ABDBCC45F0DB}">
      <dsp:nvSpPr>
        <dsp:cNvPr id="0" name=""/>
        <dsp:cNvSpPr/>
      </dsp:nvSpPr>
      <dsp:spPr>
        <a:xfrm>
          <a:off x="2302565" y="2366875"/>
          <a:ext cx="6525223" cy="767882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Paciente</a:t>
          </a:r>
        </a:p>
      </dsp:txBody>
      <dsp:txXfrm>
        <a:off x="2325055" y="2389365"/>
        <a:ext cx="6480243" cy="722902"/>
      </dsp:txXfrm>
    </dsp:sp>
    <dsp:sp modelId="{84BDC1BE-A1F3-4F56-BC05-67A3319676EC}">
      <dsp:nvSpPr>
        <dsp:cNvPr id="0" name=""/>
        <dsp:cNvSpPr/>
      </dsp:nvSpPr>
      <dsp:spPr>
        <a:xfrm>
          <a:off x="2565766" y="3358807"/>
          <a:ext cx="5730096" cy="767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37D40-28BD-47AD-8895-9EC00E76F92F}">
      <dsp:nvSpPr>
        <dsp:cNvPr id="0" name=""/>
        <dsp:cNvSpPr/>
      </dsp:nvSpPr>
      <dsp:spPr>
        <a:xfrm>
          <a:off x="2700128" y="3486451"/>
          <a:ext cx="5730096" cy="767882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Calificación</a:t>
          </a:r>
        </a:p>
      </dsp:txBody>
      <dsp:txXfrm>
        <a:off x="2722618" y="3508941"/>
        <a:ext cx="5685116" cy="722902"/>
      </dsp:txXfrm>
    </dsp:sp>
    <dsp:sp modelId="{0269FC0A-E47F-45CF-990F-B6FEDCF38B7A}">
      <dsp:nvSpPr>
        <dsp:cNvPr id="0" name=""/>
        <dsp:cNvSpPr/>
      </dsp:nvSpPr>
      <dsp:spPr>
        <a:xfrm>
          <a:off x="3061248" y="4478383"/>
          <a:ext cx="2165984" cy="767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F1032-6F1E-4451-B540-E439502F4D75}">
      <dsp:nvSpPr>
        <dsp:cNvPr id="0" name=""/>
        <dsp:cNvSpPr/>
      </dsp:nvSpPr>
      <dsp:spPr>
        <a:xfrm>
          <a:off x="3195611" y="4606028"/>
          <a:ext cx="2165984" cy="767882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89804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latin typeface="Arial" panose="020B0604020202020204" pitchFamily="34" charset="0"/>
              <a:cs typeface="Arial" panose="020B0604020202020204" pitchFamily="34" charset="0"/>
            </a:rPr>
            <a:t>Favorable</a:t>
          </a:r>
        </a:p>
      </dsp:txBody>
      <dsp:txXfrm>
        <a:off x="3218101" y="4628518"/>
        <a:ext cx="2121004" cy="722902"/>
      </dsp:txXfrm>
    </dsp:sp>
    <dsp:sp modelId="{76E7F940-7CF2-494F-B147-34FC23DACF48}">
      <dsp:nvSpPr>
        <dsp:cNvPr id="0" name=""/>
        <dsp:cNvSpPr/>
      </dsp:nvSpPr>
      <dsp:spPr>
        <a:xfrm>
          <a:off x="3175366" y="5597960"/>
          <a:ext cx="1937748" cy="767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80E00-7F99-4818-8CF4-A01CF030BCD7}">
      <dsp:nvSpPr>
        <dsp:cNvPr id="0" name=""/>
        <dsp:cNvSpPr/>
      </dsp:nvSpPr>
      <dsp:spPr>
        <a:xfrm>
          <a:off x="3309729" y="5725605"/>
          <a:ext cx="1937748" cy="767882"/>
        </a:xfrm>
        <a:prstGeom prst="roundRect">
          <a:avLst>
            <a:gd name="adj" fmla="val 10000"/>
          </a:avLst>
        </a:prstGeom>
        <a:solidFill>
          <a:schemeClr val="accent4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latin typeface="Arial" panose="020B0604020202020204" pitchFamily="34" charset="0"/>
              <a:cs typeface="Arial" panose="020B0604020202020204" pitchFamily="34" charset="0"/>
            </a:rPr>
            <a:t>Premios por buen servicio</a:t>
          </a:r>
        </a:p>
      </dsp:txBody>
      <dsp:txXfrm>
        <a:off x="3332219" y="5748095"/>
        <a:ext cx="1892768" cy="722902"/>
      </dsp:txXfrm>
    </dsp:sp>
    <dsp:sp modelId="{4EDCF9A6-93D1-4BC6-862F-2768EF1327DA}">
      <dsp:nvSpPr>
        <dsp:cNvPr id="0" name=""/>
        <dsp:cNvSpPr/>
      </dsp:nvSpPr>
      <dsp:spPr>
        <a:xfrm>
          <a:off x="5495958" y="4478383"/>
          <a:ext cx="2304421" cy="767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E14A8-1421-4011-8648-35397AABBC9B}">
      <dsp:nvSpPr>
        <dsp:cNvPr id="0" name=""/>
        <dsp:cNvSpPr/>
      </dsp:nvSpPr>
      <dsp:spPr>
        <a:xfrm>
          <a:off x="5630321" y="4606028"/>
          <a:ext cx="2304421" cy="767882"/>
        </a:xfrm>
        <a:prstGeom prst="roundRect">
          <a:avLst>
            <a:gd name="adj" fmla="val 10000"/>
          </a:avLst>
        </a:prstGeom>
        <a:solidFill>
          <a:schemeClr val="accent3">
            <a:lumMod val="75000"/>
            <a:alpha val="89804"/>
          </a:scheme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No Favorable</a:t>
          </a:r>
        </a:p>
      </dsp:txBody>
      <dsp:txXfrm>
        <a:off x="5652811" y="4628518"/>
        <a:ext cx="2259441" cy="722902"/>
      </dsp:txXfrm>
    </dsp:sp>
    <dsp:sp modelId="{3E15A5EE-08CA-44F9-977B-E5280FE575DC}">
      <dsp:nvSpPr>
        <dsp:cNvPr id="0" name=""/>
        <dsp:cNvSpPr/>
      </dsp:nvSpPr>
      <dsp:spPr>
        <a:xfrm>
          <a:off x="5706709" y="5597960"/>
          <a:ext cx="1882920" cy="767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AF78A-BDEA-4492-9254-1B4BF90E3F15}">
      <dsp:nvSpPr>
        <dsp:cNvPr id="0" name=""/>
        <dsp:cNvSpPr/>
      </dsp:nvSpPr>
      <dsp:spPr>
        <a:xfrm>
          <a:off x="5841071" y="5725605"/>
          <a:ext cx="1882920" cy="767882"/>
        </a:xfrm>
        <a:prstGeom prst="roundRect">
          <a:avLst>
            <a:gd name="adj" fmla="val 10000"/>
          </a:avLst>
        </a:prstGeom>
        <a:solidFill>
          <a:schemeClr val="accent4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>
              <a:latin typeface="Arial" panose="020B0604020202020204" pitchFamily="34" charset="0"/>
              <a:cs typeface="Arial" panose="020B0604020202020204" pitchFamily="34" charset="0"/>
            </a:rPr>
            <a:t>Retroalimentación</a:t>
          </a:r>
        </a:p>
      </dsp:txBody>
      <dsp:txXfrm>
        <a:off x="5863561" y="5748095"/>
        <a:ext cx="1837940" cy="722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86CC2-76EE-4DBD-BD80-7F8032BA7DA1}">
      <dsp:nvSpPr>
        <dsp:cNvPr id="0" name=""/>
        <dsp:cNvSpPr/>
      </dsp:nvSpPr>
      <dsp:spPr>
        <a:xfrm>
          <a:off x="8371403" y="4447800"/>
          <a:ext cx="1070301" cy="5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8"/>
              </a:lnTo>
              <a:lnTo>
                <a:pt x="1070301" y="347118"/>
              </a:lnTo>
              <a:lnTo>
                <a:pt x="1070301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2FD5-60B1-419A-B6C1-648149B4C7A3}">
      <dsp:nvSpPr>
        <dsp:cNvPr id="0" name=""/>
        <dsp:cNvSpPr/>
      </dsp:nvSpPr>
      <dsp:spPr>
        <a:xfrm>
          <a:off x="7301102" y="4447800"/>
          <a:ext cx="1070301" cy="509366"/>
        </a:xfrm>
        <a:custGeom>
          <a:avLst/>
          <a:gdLst/>
          <a:ahLst/>
          <a:cxnLst/>
          <a:rect l="0" t="0" r="0" b="0"/>
          <a:pathLst>
            <a:path>
              <a:moveTo>
                <a:pt x="1070301" y="0"/>
              </a:moveTo>
              <a:lnTo>
                <a:pt x="1070301" y="347118"/>
              </a:lnTo>
              <a:lnTo>
                <a:pt x="0" y="347118"/>
              </a:lnTo>
              <a:lnTo>
                <a:pt x="0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0193E-8CA1-42E7-8B8C-D0D5162662DC}">
      <dsp:nvSpPr>
        <dsp:cNvPr id="0" name=""/>
        <dsp:cNvSpPr/>
      </dsp:nvSpPr>
      <dsp:spPr>
        <a:xfrm>
          <a:off x="4625349" y="2826294"/>
          <a:ext cx="3746054" cy="5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8"/>
              </a:lnTo>
              <a:lnTo>
                <a:pt x="3746054" y="347118"/>
              </a:lnTo>
              <a:lnTo>
                <a:pt x="3746054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7BD89-EF16-4B97-89E4-7C5AE0E2284C}">
      <dsp:nvSpPr>
        <dsp:cNvPr id="0" name=""/>
        <dsp:cNvSpPr/>
      </dsp:nvSpPr>
      <dsp:spPr>
        <a:xfrm>
          <a:off x="5114779" y="4447800"/>
          <a:ext cx="91440" cy="509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13982-E7B9-47F4-A4C2-16754CEB2866}">
      <dsp:nvSpPr>
        <dsp:cNvPr id="0" name=""/>
        <dsp:cNvSpPr/>
      </dsp:nvSpPr>
      <dsp:spPr>
        <a:xfrm>
          <a:off x="4625349" y="2826294"/>
          <a:ext cx="535150" cy="509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8"/>
              </a:lnTo>
              <a:lnTo>
                <a:pt x="535150" y="347118"/>
              </a:lnTo>
              <a:lnTo>
                <a:pt x="535150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6A476-F1C4-4932-8567-E20FBB588F6E}">
      <dsp:nvSpPr>
        <dsp:cNvPr id="0" name=""/>
        <dsp:cNvSpPr/>
      </dsp:nvSpPr>
      <dsp:spPr>
        <a:xfrm>
          <a:off x="2974177" y="4447800"/>
          <a:ext cx="91440" cy="509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9B423-257D-418D-AC36-B785B3331F76}">
      <dsp:nvSpPr>
        <dsp:cNvPr id="0" name=""/>
        <dsp:cNvSpPr/>
      </dsp:nvSpPr>
      <dsp:spPr>
        <a:xfrm>
          <a:off x="3019897" y="2826294"/>
          <a:ext cx="1605451" cy="509366"/>
        </a:xfrm>
        <a:custGeom>
          <a:avLst/>
          <a:gdLst/>
          <a:ahLst/>
          <a:cxnLst/>
          <a:rect l="0" t="0" r="0" b="0"/>
          <a:pathLst>
            <a:path>
              <a:moveTo>
                <a:pt x="1605451" y="0"/>
              </a:moveTo>
              <a:lnTo>
                <a:pt x="1605451" y="347118"/>
              </a:lnTo>
              <a:lnTo>
                <a:pt x="0" y="347118"/>
              </a:lnTo>
              <a:lnTo>
                <a:pt x="0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DDEC2-F52D-4F15-BCC2-35E5E6F47619}">
      <dsp:nvSpPr>
        <dsp:cNvPr id="0" name=""/>
        <dsp:cNvSpPr/>
      </dsp:nvSpPr>
      <dsp:spPr>
        <a:xfrm>
          <a:off x="833575" y="4447800"/>
          <a:ext cx="91440" cy="509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1B519-8F72-49D1-9A8A-0772D1D03DB5}">
      <dsp:nvSpPr>
        <dsp:cNvPr id="0" name=""/>
        <dsp:cNvSpPr/>
      </dsp:nvSpPr>
      <dsp:spPr>
        <a:xfrm>
          <a:off x="879295" y="2826294"/>
          <a:ext cx="3746054" cy="509366"/>
        </a:xfrm>
        <a:custGeom>
          <a:avLst/>
          <a:gdLst/>
          <a:ahLst/>
          <a:cxnLst/>
          <a:rect l="0" t="0" r="0" b="0"/>
          <a:pathLst>
            <a:path>
              <a:moveTo>
                <a:pt x="3746054" y="0"/>
              </a:moveTo>
              <a:lnTo>
                <a:pt x="3746054" y="347118"/>
              </a:lnTo>
              <a:lnTo>
                <a:pt x="0" y="347118"/>
              </a:lnTo>
              <a:lnTo>
                <a:pt x="0" y="509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4CCF6-E404-41F2-9198-BBFED34D58D0}">
      <dsp:nvSpPr>
        <dsp:cNvPr id="0" name=""/>
        <dsp:cNvSpPr/>
      </dsp:nvSpPr>
      <dsp:spPr>
        <a:xfrm>
          <a:off x="4579629" y="1204788"/>
          <a:ext cx="91440" cy="509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9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B9864-0F61-4D25-989B-3069E2FAA937}">
      <dsp:nvSpPr>
        <dsp:cNvPr id="0" name=""/>
        <dsp:cNvSpPr/>
      </dsp:nvSpPr>
      <dsp:spPr>
        <a:xfrm>
          <a:off x="3749648" y="92647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F71BB-208B-4333-A123-3EBE5F021A61}">
      <dsp:nvSpPr>
        <dsp:cNvPr id="0" name=""/>
        <dsp:cNvSpPr/>
      </dsp:nvSpPr>
      <dsp:spPr>
        <a:xfrm>
          <a:off x="3944248" y="277518"/>
          <a:ext cx="1751401" cy="1112140"/>
        </a:xfrm>
        <a:prstGeom prst="roundRect">
          <a:avLst>
            <a:gd name="adj" fmla="val 10000"/>
          </a:avLst>
        </a:prstGeom>
        <a:solidFill>
          <a:srgbClr val="ED7D31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Consultas de historias clínicas online</a:t>
          </a:r>
        </a:p>
      </dsp:txBody>
      <dsp:txXfrm>
        <a:off x="3976821" y="310091"/>
        <a:ext cx="1686255" cy="1046994"/>
      </dsp:txXfrm>
    </dsp:sp>
    <dsp:sp modelId="{4B48836C-2536-40D3-B9B8-E2C102EA6F44}">
      <dsp:nvSpPr>
        <dsp:cNvPr id="0" name=""/>
        <dsp:cNvSpPr/>
      </dsp:nvSpPr>
      <dsp:spPr>
        <a:xfrm>
          <a:off x="3749648" y="1714154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2C02E-CC6D-41CD-BE89-4FC51F73E7B0}">
      <dsp:nvSpPr>
        <dsp:cNvPr id="0" name=""/>
        <dsp:cNvSpPr/>
      </dsp:nvSpPr>
      <dsp:spPr>
        <a:xfrm>
          <a:off x="3944248" y="1899024"/>
          <a:ext cx="1751401" cy="1112140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Base de datos</a:t>
          </a:r>
        </a:p>
      </dsp:txBody>
      <dsp:txXfrm>
        <a:off x="3976821" y="1931597"/>
        <a:ext cx="1686255" cy="1046994"/>
      </dsp:txXfrm>
    </dsp:sp>
    <dsp:sp modelId="{9C094394-4EA0-4FF7-87D2-556CBFB542A8}">
      <dsp:nvSpPr>
        <dsp:cNvPr id="0" name=""/>
        <dsp:cNvSpPr/>
      </dsp:nvSpPr>
      <dsp:spPr>
        <a:xfrm>
          <a:off x="3594" y="3335660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2E585-BBAB-4DC9-AA25-5346510ECDC9}">
      <dsp:nvSpPr>
        <dsp:cNvPr id="0" name=""/>
        <dsp:cNvSpPr/>
      </dsp:nvSpPr>
      <dsp:spPr>
        <a:xfrm>
          <a:off x="198194" y="3520530"/>
          <a:ext cx="1751401" cy="1112140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Creación</a:t>
          </a:r>
        </a:p>
      </dsp:txBody>
      <dsp:txXfrm>
        <a:off x="230767" y="3553103"/>
        <a:ext cx="1686255" cy="1046994"/>
      </dsp:txXfrm>
    </dsp:sp>
    <dsp:sp modelId="{55043C4C-7DBA-4C70-AD2F-7A6A5B3A6284}">
      <dsp:nvSpPr>
        <dsp:cNvPr id="0" name=""/>
        <dsp:cNvSpPr/>
      </dsp:nvSpPr>
      <dsp:spPr>
        <a:xfrm>
          <a:off x="3594" y="4957166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957FF-7CDE-434D-9DC3-82692DBE0547}">
      <dsp:nvSpPr>
        <dsp:cNvPr id="0" name=""/>
        <dsp:cNvSpPr/>
      </dsp:nvSpPr>
      <dsp:spPr>
        <a:xfrm>
          <a:off x="198194" y="5142036"/>
          <a:ext cx="1751401" cy="111214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Personal Médico</a:t>
          </a:r>
        </a:p>
      </dsp:txBody>
      <dsp:txXfrm>
        <a:off x="230767" y="5174609"/>
        <a:ext cx="1686255" cy="1046994"/>
      </dsp:txXfrm>
    </dsp:sp>
    <dsp:sp modelId="{161A8734-6DD8-4973-A901-DA1B9BA86C29}">
      <dsp:nvSpPr>
        <dsp:cNvPr id="0" name=""/>
        <dsp:cNvSpPr/>
      </dsp:nvSpPr>
      <dsp:spPr>
        <a:xfrm>
          <a:off x="2144196" y="3335660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CFBAF-E4DA-4870-8ABE-943ED9C6EFE9}">
      <dsp:nvSpPr>
        <dsp:cNvPr id="0" name=""/>
        <dsp:cNvSpPr/>
      </dsp:nvSpPr>
      <dsp:spPr>
        <a:xfrm>
          <a:off x="2338796" y="3520530"/>
          <a:ext cx="1751401" cy="1112140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Mantenimiento</a:t>
          </a:r>
        </a:p>
      </dsp:txBody>
      <dsp:txXfrm>
        <a:off x="2371369" y="3553103"/>
        <a:ext cx="1686255" cy="1046994"/>
      </dsp:txXfrm>
    </dsp:sp>
    <dsp:sp modelId="{695CC2B7-5F56-4B77-A7ED-19BAFE5B12EE}">
      <dsp:nvSpPr>
        <dsp:cNvPr id="0" name=""/>
        <dsp:cNvSpPr/>
      </dsp:nvSpPr>
      <dsp:spPr>
        <a:xfrm>
          <a:off x="2144196" y="4957166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BCE19-7C20-4673-A0DA-702AF85A283D}">
      <dsp:nvSpPr>
        <dsp:cNvPr id="0" name=""/>
        <dsp:cNvSpPr/>
      </dsp:nvSpPr>
      <dsp:spPr>
        <a:xfrm>
          <a:off x="2338796" y="5142036"/>
          <a:ext cx="1751401" cy="111214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Administrativo</a:t>
          </a:r>
        </a:p>
      </dsp:txBody>
      <dsp:txXfrm>
        <a:off x="2371369" y="5174609"/>
        <a:ext cx="1686255" cy="1046994"/>
      </dsp:txXfrm>
    </dsp:sp>
    <dsp:sp modelId="{A97D4F15-05A4-4046-89A3-E2AB8241DA99}">
      <dsp:nvSpPr>
        <dsp:cNvPr id="0" name=""/>
        <dsp:cNvSpPr/>
      </dsp:nvSpPr>
      <dsp:spPr>
        <a:xfrm>
          <a:off x="4284798" y="3335660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6F532-B2AA-4BA3-A4E3-A6A408860EEB}">
      <dsp:nvSpPr>
        <dsp:cNvPr id="0" name=""/>
        <dsp:cNvSpPr/>
      </dsp:nvSpPr>
      <dsp:spPr>
        <a:xfrm>
          <a:off x="4479399" y="3520530"/>
          <a:ext cx="1751401" cy="1112140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Actualización</a:t>
          </a:r>
        </a:p>
      </dsp:txBody>
      <dsp:txXfrm>
        <a:off x="4511972" y="3553103"/>
        <a:ext cx="1686255" cy="1046994"/>
      </dsp:txXfrm>
    </dsp:sp>
    <dsp:sp modelId="{7C8711BF-C032-460C-BC74-39E1A16DC620}">
      <dsp:nvSpPr>
        <dsp:cNvPr id="0" name=""/>
        <dsp:cNvSpPr/>
      </dsp:nvSpPr>
      <dsp:spPr>
        <a:xfrm>
          <a:off x="4284798" y="4957166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24022-E3CC-498F-B248-12DD5790A652}">
      <dsp:nvSpPr>
        <dsp:cNvPr id="0" name=""/>
        <dsp:cNvSpPr/>
      </dsp:nvSpPr>
      <dsp:spPr>
        <a:xfrm>
          <a:off x="4479399" y="5142036"/>
          <a:ext cx="1751401" cy="111214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Administrativo</a:t>
          </a:r>
        </a:p>
      </dsp:txBody>
      <dsp:txXfrm>
        <a:off x="4511972" y="5174609"/>
        <a:ext cx="1686255" cy="1046994"/>
      </dsp:txXfrm>
    </dsp:sp>
    <dsp:sp modelId="{87C7C7CC-0114-474A-B4CF-B2AB9660439B}">
      <dsp:nvSpPr>
        <dsp:cNvPr id="0" name=""/>
        <dsp:cNvSpPr/>
      </dsp:nvSpPr>
      <dsp:spPr>
        <a:xfrm>
          <a:off x="7495702" y="3335660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BA941-0C9B-44AD-9CC8-CEE7A5B19D55}">
      <dsp:nvSpPr>
        <dsp:cNvPr id="0" name=""/>
        <dsp:cNvSpPr/>
      </dsp:nvSpPr>
      <dsp:spPr>
        <a:xfrm>
          <a:off x="7690302" y="3520530"/>
          <a:ext cx="1751401" cy="1112140"/>
        </a:xfrm>
        <a:prstGeom prst="roundRect">
          <a:avLst>
            <a:gd name="adj" fmla="val 10000"/>
          </a:avLst>
        </a:prstGeom>
        <a:solidFill>
          <a:srgbClr val="4472C4">
            <a:lumMod val="60000"/>
            <a:lumOff val="40000"/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Consultas</a:t>
          </a:r>
        </a:p>
      </dsp:txBody>
      <dsp:txXfrm>
        <a:off x="7722875" y="3553103"/>
        <a:ext cx="1686255" cy="1046994"/>
      </dsp:txXfrm>
    </dsp:sp>
    <dsp:sp modelId="{F1DBFCFC-55FF-4BC5-8551-11371DFA218F}">
      <dsp:nvSpPr>
        <dsp:cNvPr id="0" name=""/>
        <dsp:cNvSpPr/>
      </dsp:nvSpPr>
      <dsp:spPr>
        <a:xfrm>
          <a:off x="6425401" y="4957166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1C7BD-8ADE-439F-B7AA-895D3BF2DFA8}">
      <dsp:nvSpPr>
        <dsp:cNvPr id="0" name=""/>
        <dsp:cNvSpPr/>
      </dsp:nvSpPr>
      <dsp:spPr>
        <a:xfrm>
          <a:off x="6620001" y="5142036"/>
          <a:ext cx="1751401" cy="111214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Paciente</a:t>
          </a:r>
        </a:p>
      </dsp:txBody>
      <dsp:txXfrm>
        <a:off x="6652574" y="5174609"/>
        <a:ext cx="1686255" cy="1046994"/>
      </dsp:txXfrm>
    </dsp:sp>
    <dsp:sp modelId="{93FD44B2-100B-4060-8FF8-8BB0AA54CC90}">
      <dsp:nvSpPr>
        <dsp:cNvPr id="0" name=""/>
        <dsp:cNvSpPr/>
      </dsp:nvSpPr>
      <dsp:spPr>
        <a:xfrm>
          <a:off x="8566003" y="4957166"/>
          <a:ext cx="1751401" cy="1112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17ED8-AD30-4DCD-BB13-8F293A235D17}">
      <dsp:nvSpPr>
        <dsp:cNvPr id="0" name=""/>
        <dsp:cNvSpPr/>
      </dsp:nvSpPr>
      <dsp:spPr>
        <a:xfrm>
          <a:off x="8760603" y="5142036"/>
          <a:ext cx="1751401" cy="111214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Personal Médico</a:t>
          </a:r>
        </a:p>
      </dsp:txBody>
      <dsp:txXfrm>
        <a:off x="8793176" y="5174609"/>
        <a:ext cx="1686255" cy="1046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7CDBA-E484-4892-9EF9-037AA010B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B6F949-DA20-47CE-98D7-7EC61D32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72559F-80CB-459B-8176-B664E284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55F5-065A-455A-924A-D08513110D11}" type="datetimeFigureOut">
              <a:rPr lang="es-419" smtClean="0"/>
              <a:t>5/3/2018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0FBD00-7942-4403-B557-539EFA78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52AC3F-C00A-4447-ACE7-383A90B8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4CED-6A11-46CE-8390-C979BBB0AB9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0906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C4937-4FCB-48D7-B5B6-99960D2F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5A2687-5656-4ED5-A754-1C05EBA9C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4BDD7-9ADF-416B-B1E4-45FD8655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55F5-065A-455A-924A-D08513110D11}" type="datetimeFigureOut">
              <a:rPr lang="es-419" smtClean="0"/>
              <a:t>5/3/2018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A7E917-38E5-4AE1-B95F-4FFBBAA4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B22BCB-4059-4EDF-9447-B9B8D85F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4CED-6A11-46CE-8390-C979BBB0AB9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865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6FFD21-CA2F-4C23-A1AB-22C7D8FB4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EBA778-FD0D-4F38-B704-2F753262E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F971CC-243A-4784-A35C-E619687F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55F5-065A-455A-924A-D08513110D11}" type="datetimeFigureOut">
              <a:rPr lang="es-419" smtClean="0"/>
              <a:t>5/3/2018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2A6A6-B3AF-49A1-9733-10666C2F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A8252-10F5-4804-8397-E9A2294E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4CED-6A11-46CE-8390-C979BBB0AB9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2886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86939-5A20-4222-8350-329BF564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88131-A3E7-4D74-A156-BBB64E39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A75A0-5853-4BE7-9205-64C702C7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55F5-065A-455A-924A-D08513110D11}" type="datetimeFigureOut">
              <a:rPr lang="es-419" smtClean="0"/>
              <a:t>5/3/2018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03F86-A455-4208-A369-F9B37293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7FC7F-DC6F-4B3F-A7CF-20A12933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4CED-6A11-46CE-8390-C979BBB0AB9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6647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C8B80-8187-4AC9-A6DF-33BED356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9F635A-E8C5-4A2B-BD9F-3BBE6E9A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9E08B-B3A8-4C1D-AC3E-F8884D85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55F5-065A-455A-924A-D08513110D11}" type="datetimeFigureOut">
              <a:rPr lang="es-419" smtClean="0"/>
              <a:t>5/3/2018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3561F-9394-42AE-B376-D30A796E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B019D9-6DD7-4401-A562-1CB4DDBF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4CED-6A11-46CE-8390-C979BBB0AB9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540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772A7-5A9D-418F-9990-F54CE1B8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2C3602-7242-44A2-BE06-741B3D2D0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B01F9E-2D88-4392-8E41-D945D783B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3FF791-D2DC-4C09-AFDD-CAD43FDF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55F5-065A-455A-924A-D08513110D11}" type="datetimeFigureOut">
              <a:rPr lang="es-419" smtClean="0"/>
              <a:t>5/3/2018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C7D9B8-EA03-4441-8AD9-2335A495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9538AE-4F25-4D07-9CA8-1A2EC27E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4CED-6A11-46CE-8390-C979BBB0AB9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921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64B46-7938-49B5-B788-18DF2528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9B11A6-CFCF-4C7C-8319-BA4290B69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2E85F1-0A32-49C3-BA7C-54D6BFF6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2D43A7-DEBD-4FEC-83AE-AFBE16772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D25855-9489-44D6-90DF-B60432D99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793B29-FA93-42A0-A953-49271746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55F5-065A-455A-924A-D08513110D11}" type="datetimeFigureOut">
              <a:rPr lang="es-419" smtClean="0"/>
              <a:t>5/3/2018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F491AF-9BBB-474C-AFF3-9DD0B835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814842-799E-49CE-B744-A0C7FF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4CED-6A11-46CE-8390-C979BBB0AB9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4472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4944E-77C0-4568-8B10-35864F28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A30F19-15EA-4F6A-A62F-D7DCB109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55F5-065A-455A-924A-D08513110D11}" type="datetimeFigureOut">
              <a:rPr lang="es-419" smtClean="0"/>
              <a:t>5/3/2018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187570-4803-49AD-93A3-B5A68E75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AD2C1D-B5BD-4B6F-92A9-64BFF371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4CED-6A11-46CE-8390-C979BBB0AB9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9969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18428E-8A7D-491E-9BC7-12820932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55F5-065A-455A-924A-D08513110D11}" type="datetimeFigureOut">
              <a:rPr lang="es-419" smtClean="0"/>
              <a:t>5/3/2018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4D8B17-E122-4D9F-80B2-92D5684F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7F4D45-5627-4A18-9936-8DF9765C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4CED-6A11-46CE-8390-C979BBB0AB9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251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63AE2-1806-4AC9-8C27-264D3E00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4A6D3-303C-44FD-965A-F5C3665D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3FD774-1C3B-4228-868A-261FFCD38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D04AEF-C715-4944-A3A1-7822209A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55F5-065A-455A-924A-D08513110D11}" type="datetimeFigureOut">
              <a:rPr lang="es-419" smtClean="0"/>
              <a:t>5/3/2018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D88E2C-CC0A-4CE7-9C37-7AA25889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4107D8-8946-4D60-AFFC-AA7BEE40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4CED-6A11-46CE-8390-C979BBB0AB9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8163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CF500-39A6-4F1D-AA75-5C635C8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83F60D-EB4C-48A7-9070-F731D73A4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B54E5-8EB4-42AB-A95F-3F087EB9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C5AC53-C830-4FE0-B863-7D68CC73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55F5-065A-455A-924A-D08513110D11}" type="datetimeFigureOut">
              <a:rPr lang="es-419" smtClean="0"/>
              <a:t>5/3/2018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B47C25-BCA5-4EBD-8C0F-FEC98C49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C47195-3152-40A2-AFFC-62B6661E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44CED-6A11-46CE-8390-C979BBB0AB9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7840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80E803-65B6-4D58-9038-728532CC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7451ED-4663-4286-87D5-EE0B45F0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EC9A4-0098-40BF-8254-742104224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55F5-065A-455A-924A-D08513110D11}" type="datetimeFigureOut">
              <a:rPr lang="es-419" smtClean="0"/>
              <a:t>5/3/2018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1F793-3780-4698-AC80-C45A93B1E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006B49-D41D-4ADC-B6DE-F48140E04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4CED-6A11-46CE-8390-C979BBB0AB9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987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3F06-2D07-451D-BE8C-170104296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105CC3-1570-466E-A4D6-5E666D51D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69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E17617F-AB07-45A3-B298-6DA705514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621043"/>
              </p:ext>
            </p:extLst>
          </p:nvPr>
        </p:nvGraphicFramePr>
        <p:xfrm>
          <a:off x="361121" y="540163"/>
          <a:ext cx="11446565" cy="5966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10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933636C-BB6E-47E7-951D-998C5098E4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872641"/>
              </p:ext>
            </p:extLst>
          </p:nvPr>
        </p:nvGraphicFramePr>
        <p:xfrm>
          <a:off x="185531" y="119271"/>
          <a:ext cx="11754678" cy="629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84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E8618B5-C809-4F12-8E66-23B939339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595281"/>
              </p:ext>
            </p:extLst>
          </p:nvPr>
        </p:nvGraphicFramePr>
        <p:xfrm>
          <a:off x="983973" y="182217"/>
          <a:ext cx="10995991" cy="6493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13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3A449D3-6569-40EE-911F-B2CCFA7AC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17500"/>
              </p:ext>
            </p:extLst>
          </p:nvPr>
        </p:nvGraphicFramePr>
        <p:xfrm>
          <a:off x="838200" y="292100"/>
          <a:ext cx="10515600" cy="634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796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86</Words>
  <Application>Microsoft Office PowerPoint</Application>
  <PresentationFormat>Panorámica</PresentationFormat>
  <Paragraphs>45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QUESADA MARTINEZ</dc:creator>
  <cp:lastModifiedBy>CARLOS ANDRES QUESADA MARTINEZ</cp:lastModifiedBy>
  <cp:revision>20</cp:revision>
  <dcterms:created xsi:type="dcterms:W3CDTF">2018-03-06T03:30:13Z</dcterms:created>
  <dcterms:modified xsi:type="dcterms:W3CDTF">2018-03-06T04:15:24Z</dcterms:modified>
</cp:coreProperties>
</file>