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4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3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3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8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1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BD15-2CE1-4AF4-87ED-164F624BC36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1D73-B6CB-4A96-AE40-9B31CEE2B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1306856"/>
            <a:ext cx="12192000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22346" y="1621860"/>
            <a:ext cx="7747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SBIC FLEXIPAY – Flexi Folks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5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53337"/>
            <a:ext cx="12192000" cy="312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Total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padega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 ahu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finances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manage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badiya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vajah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amount par charge hone vale total extra amount par concerned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_______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total extra 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___________amount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convert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3/6/ 9/12/24/36 months me repay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total extra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kaerenge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____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extra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jyada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months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tenure select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569562"/>
            <a:ext cx="12192000" cy="1684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Foreclosure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___(Use Surname)agar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EMI offer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tenure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pehle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foreclose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chahte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45 din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foreclose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hum apse outstanding principal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3% as a foreclosure fees+ Applicable Taxes charge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EMI close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53337"/>
            <a:ext cx="12192000" cy="160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Mai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/customer care se EMI convert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lunga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book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 booking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message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behalf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call ye service provide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aasani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convert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sakey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on call resolve 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160444"/>
            <a:ext cx="12192000" cy="318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Mere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 Points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___(Use Surname),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main convert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against jo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reward points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miley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lapse 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jaege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&amp;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___(Use Surname),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reward points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jankari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customer care se mil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paegi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Mere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kitne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Reward points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reward points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jankari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customer care se mil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paegi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53337"/>
            <a:ext cx="12192000" cy="4998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Mai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Credit Limit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kaise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badhva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adhik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jankari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customer care se mil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paegi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 EMI convert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karane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mere CIBIL par Impact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padega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 ahu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finances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manage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badiya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vajah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scores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concerned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kji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behalf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 ahu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score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relarted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koi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jaankari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Mr./Miss.. I understand your concern , however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unable to confirm anything as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calling on behalf of SBI CARD. However currently I have called for an offer on your card.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Kyu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charge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___(Use Surname) GST goods &amp; services tax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 as per govt. rule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interest part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charge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charge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53337"/>
            <a:ext cx="12192000" cy="312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Auto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debit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Mr./Miss., Mai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 debit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of payment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outstanding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personal saving account se billing statement generate hone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automatically debit 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CBR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CBR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credit balance refund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kehte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of payment "AUTO DEBIT"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approval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CBR(Credit Balance Refund)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raise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transaction amount account se debit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credit card main transfer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personal saving account main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transfer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Auto debit main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pehle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deduct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CBR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refund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375893"/>
            <a:ext cx="12192000" cy="2232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lnSpc>
                <a:spcPct val="107000"/>
              </a:lnSpc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care number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kaun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Mr./Miss., Hum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Customer care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contact number share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- 1860 180 1290// 1800 180 1290//011-39020202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 Advisor in numbers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 side par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likhe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number par call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53337"/>
            <a:ext cx="12192000" cy="315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Meri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 blocked ho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jayegi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Mai EMI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kyu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karvau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 ahu sir 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dekhenge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yaha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selected tenure me 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limit release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jayegi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>
              <a:lnSpc>
                <a:spcPct val="107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Customer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 me SBI Card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services se Unhappy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/Miss.. -----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vajah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badiya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/Miss.. Mai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Maafi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pareshani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hue feedback par hum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koshish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pareshani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dubara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 Par is feedback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vajah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ache offer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haath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853396"/>
            <a:ext cx="12192000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Mere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Annual fee Waive off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/Miss, Mai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adhik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jaankaari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number par call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kyuki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 SBI Card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behalf se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eligible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convert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Help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48464"/>
            <a:ext cx="12192000" cy="4973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 me 15-20 days me funds arrange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Close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___(Use Surname)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isko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45 din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pehle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close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jisme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saara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 offer foreclose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diya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Agar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EMI processing fees+ Applicable Taxes charge hue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vapas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jaegi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se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Mr./Miss..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pareshani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hui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maafi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chahenge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Hum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vajah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se hum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staff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kaam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par ab hum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shamta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help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available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Hum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aapse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Numbers XX,XXXX,XXXX par dial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se connect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.=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kaha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call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//Kya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Bank se call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"behalf" se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./Miss. Mai SBI Bank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nahi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SBI Card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behalf se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baat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raha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., Maine ye call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aapko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aapke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card par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diye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rahe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EMI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beneficial offers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jaankaari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dene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liye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kiya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Aapke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card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ending digits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-XXXX.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59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467522"/>
            <a:ext cx="12192000" cy="411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Agar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CARDS se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kyu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chahiye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 sure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primary cardholder se hi 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 ensure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baart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right party se hi 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details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Maine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 card use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mujhe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iske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benefits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baare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batao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?(NOT RPC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 Mai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reasons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vajah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hum card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details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Primary card holder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share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Miss..Mai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reasons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vajah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hum Card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private details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other person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Hum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 hi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 share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jab primary card holder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manzoori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48914"/>
            <a:ext cx="12192000" cy="5234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Maine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Pehle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is "amount"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convert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___(Use Surname),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aapne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 jo EMI convert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transactions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5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same transactions have been converted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Jaise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aapne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 amount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EMI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banwa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aur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aapko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iska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sms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nahi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aaya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iske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liye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customer care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sampark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karein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aur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hum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iski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EMI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nahi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bana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sakte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.(call to be closed)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different transactions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batana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chahenge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samy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amount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EMI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convert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kara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sakte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aur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us EMI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jaankari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aapko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customer care se mil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jayegi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Meri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 EMI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batao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Last EMI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same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Convert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differert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kit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hi.Agar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same eligible amount me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Agent confirm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Agar customer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confirmation received hui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par refer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hue remaining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convert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Agar converted amount previous transaction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purani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par refer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Convert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778020"/>
            <a:ext cx="12192000" cy="438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Refund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case-Customer ne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transaction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refund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raise </a:t>
            </a: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endParaRPr lang="en-US" sz="20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 </a:t>
            </a: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uski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 Convert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badhne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pehle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chize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confirm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Refund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place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eligible amount me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transaction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hata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baaki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:- Agar Refund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Advisor details confirm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cpure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Cpnvert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dega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First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user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of payment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Mr./Miss..,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of payment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hum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par call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of payment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jaankaari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(For agent)- customer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care par divert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situation Auto debit (agent)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CBR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cycle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according.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53337"/>
            <a:ext cx="12192000" cy="466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lang="en-US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Mujhe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date /Bill date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 , koi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generation date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check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shayad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par e-bill receive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generation date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due date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jayegi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/Miss. , is case me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registered mobile number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messages check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kijiye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shayad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related information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vaha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mil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jayegi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/Miss. , Sir agar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date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app download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date se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details le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Ye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kaise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karu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Mr./Miss. 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pay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51089" y="391948"/>
            <a:ext cx="58406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Top Performer – May’22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7957" y="1579900"/>
            <a:ext cx="257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SIPLIND22635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Asha Pal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122" y="2281033"/>
            <a:ext cx="5763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Asha Pal 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Joined </a:t>
            </a:r>
            <a:r>
              <a:rPr lang="en-I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Silaris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13</a:t>
            </a:r>
            <a:r>
              <a:rPr lang="en-IN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 2021 &amp; she completed 		   her 176 days over production floor. In the month of May’22 she achieved 219% of her Target along with 92% of Quality Score. </a:t>
            </a:r>
          </a:p>
          <a:p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89" y="3112030"/>
            <a:ext cx="3579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-- SPACE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0122" y="4104338"/>
            <a:ext cx="5763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of Advisor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674853"/>
            <a:ext cx="12192000" cy="443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Agar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credit card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annual fee waiver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baare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puche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 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Annual fee waiver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adhik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jankari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customer care se mil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paegi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lang="en-US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morning/afternoon/evening, My name is XXXXXX,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am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calling from PREMIUM SERVICING TEAM "ON" behalf of SBI credit card.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family safe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pariwar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swasth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dene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dhanyavaad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giving your time sir, have a great day ahead.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Behtar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jaankari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 min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hold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?, hold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rehne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dhanyavaad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2479964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95355" y="2871912"/>
            <a:ext cx="27521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You.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3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51089" y="391948"/>
            <a:ext cx="58406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Top Performer – May’22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7957" y="157990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SIPLIND22915 Neha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122" y="2281033"/>
            <a:ext cx="5763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Joined </a:t>
            </a:r>
            <a:r>
              <a:rPr lang="en-I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Silaris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30</a:t>
            </a:r>
            <a:r>
              <a:rPr lang="en-IN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 2021 &amp; she completed 	  	    her 159 days over production floor. In the month of May’22 she achieved 225% of her Target along with 93% of Quality Score. </a:t>
            </a:r>
          </a:p>
          <a:p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89" y="3112030"/>
            <a:ext cx="3579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-- SPACE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0122" y="4104338"/>
            <a:ext cx="5763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of Advisor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51089" y="391948"/>
            <a:ext cx="58406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Top Performer – May’22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7957" y="1579900"/>
            <a:ext cx="255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/>
              <a:t>SIPLIND23536 Raj Kumar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0122" y="2281033"/>
            <a:ext cx="5763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 Kumar</a:t>
            </a:r>
            <a:r>
              <a:rPr lang="en-IN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Joined </a:t>
            </a:r>
            <a:r>
              <a:rPr lang="en-IN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Silaris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24</a:t>
            </a:r>
            <a:r>
              <a:rPr lang="en-IN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Feb 2022 &amp; she her 103 		     days over production floor. In the month of May’22 she achieved 231% of her Target along with 94% of Quality Score. </a:t>
            </a:r>
          </a:p>
          <a:p>
            <a:r>
              <a:rPr lang="en-I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89" y="3112030"/>
            <a:ext cx="3579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-- SPACE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0122" y="4104338"/>
            <a:ext cx="5763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of Advisor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53336"/>
            <a:ext cx="12192000" cy="4834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Mujhe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zarurat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pay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Mr./ Miss.,   Mai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sehmat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difficult time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paiso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jagah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zyada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zaroorat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/Miss , Mai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agree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kart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due date par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outstanding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3.35% p.m. approximately charged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Agar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Flexipay me convert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maximum 2.35% p.m. approximately save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.(considering we are offering 20%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ROI).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rah ahu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finances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tarah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manage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badiya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3/6 months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tenure option select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________ as total extra amount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kuch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ye EMI complete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jayegi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02723"/>
            <a:ext cx="12192000" cy="476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 of Interest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zyada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/ Miss.,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situation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due date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3.35% R.O.I.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Approximately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Padega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E.M.I me convert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karva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maximum of ___% p.m. R.O.I Save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pehle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bataya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valuable customer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shayad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credit history maintain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minimum tenures 3/6/9/12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months,select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________ as total extra amount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opportunity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milti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aasani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E.M.I me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conmcern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hu,par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valuable customer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Isi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attractive rate of interest offer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kiya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___% P.A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Flexipay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services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beneficial services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affordable hone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attractive rate of interest par offer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8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419830"/>
            <a:ext cx="12192000" cy="516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Mujhe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Flexipay plan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zarurart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/ Miss.,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valuable customer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kaafi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SBI Card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hum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inform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chahenge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Festive season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(mention accordingly),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kharidari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transactions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Convert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is festive season me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khub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kharidari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transactions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convert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situation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kitni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nazuk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decision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aaj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hard cash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jagho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credit card user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dukaano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par, EMI me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nishchint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cash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availability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bhoi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hard cash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maujud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zaruri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553337"/>
            <a:ext cx="12192000" cy="3122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Processing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fees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zyada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 Processing fee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concern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hum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time processing fee charge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2%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minimum 249 and maximum 1500+ GST, Jo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card holder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charge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card providers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 option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multiple transactions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ikattha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E.M.I me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aise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processing fee charge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“ADDED COST”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SBI cards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multiple transactions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Ikattha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me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ONE-time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processing fee charge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58039"/>
            <a:ext cx="12192000" cy="154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Meri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Due date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hogi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Agent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 generation date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comfirm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zaroori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aadhar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 customer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 date (Statement date) Inform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zaroori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88" t="84627" r="5037" b="6191"/>
          <a:stretch/>
        </p:blipFill>
        <p:spPr>
          <a:xfrm>
            <a:off x="0" y="0"/>
            <a:ext cx="10142806" cy="1553339"/>
          </a:xfrm>
          <a:prstGeom prst="rect">
            <a:avLst/>
          </a:prstGeom>
        </p:spPr>
      </p:pic>
      <p:pic>
        <p:nvPicPr>
          <p:cNvPr id="5" name="Picture 4" descr="Description: Description: Description: Description: Description: Description: Description: Description: Description: Description: Description: Description: Description: Description: Description: image00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4"/>
          <a:stretch/>
        </p:blipFill>
        <p:spPr bwMode="auto">
          <a:xfrm>
            <a:off x="10830197" y="6309360"/>
            <a:ext cx="136180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2474" y="391948"/>
            <a:ext cx="2517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Rebuttal’s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419830"/>
            <a:ext cx="12192000" cy="516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Mai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koi Interest Pay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chahta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Jaisa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jaante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aaj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me market me koi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 or services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charges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interest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providce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jaati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tarah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SBI Card service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affordable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attractive rate of Interest par di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services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baare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hum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benefit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liye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flexipay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benefits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compare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dekhenge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barabar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interest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suggest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(3/6 months)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tenure select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bahut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of interest pay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padega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paiso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zaroori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kaam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use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sakte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samajh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chahunga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 Interest amount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aapko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mahine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charge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reducing interest base par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3634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ZAFAR IQBAL LARI</dc:creator>
  <cp:lastModifiedBy>ZAFAR IQBAL LARI</cp:lastModifiedBy>
  <cp:revision>76</cp:revision>
  <dcterms:created xsi:type="dcterms:W3CDTF">2022-06-07T09:38:39Z</dcterms:created>
  <dcterms:modified xsi:type="dcterms:W3CDTF">2022-06-08T11:03:07Z</dcterms:modified>
</cp:coreProperties>
</file>