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73343" y="194625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Meme Image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643640" y="109432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 Captioning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103047" y="109432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OCR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873950" y="2415825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Embedding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8" name="Google Shape;58;p13"/>
          <p:cNvCxnSpPr>
            <a:stCxn id="54" idx="2"/>
            <a:endCxn id="55" idx="0"/>
          </p:cNvCxnSpPr>
          <p:nvPr/>
        </p:nvCxnSpPr>
        <p:spPr>
          <a:xfrm flipH="1" rot="-5400000">
            <a:off x="5298943" y="-19425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9" name="Google Shape;59;p13"/>
          <p:cNvCxnSpPr>
            <a:stCxn id="56" idx="0"/>
            <a:endCxn id="54" idx="2"/>
          </p:cNvCxnSpPr>
          <p:nvPr/>
        </p:nvCxnSpPr>
        <p:spPr>
          <a:xfrm rot="-5400000">
            <a:off x="3528647" y="-19424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60" name="Google Shape;60;p13"/>
          <p:cNvCxnSpPr>
            <a:stCxn id="57" idx="0"/>
            <a:endCxn id="56" idx="2"/>
          </p:cNvCxnSpPr>
          <p:nvPr/>
        </p:nvCxnSpPr>
        <p:spPr>
          <a:xfrm flipH="1" rot="5400000">
            <a:off x="3318050" y="1090875"/>
            <a:ext cx="879000" cy="1770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61" name="Google Shape;61;p13"/>
          <p:cNvCxnSpPr>
            <a:stCxn id="55" idx="2"/>
            <a:endCxn id="57" idx="0"/>
          </p:cNvCxnSpPr>
          <p:nvPr/>
        </p:nvCxnSpPr>
        <p:spPr>
          <a:xfrm rot="5400000">
            <a:off x="5088340" y="1091476"/>
            <a:ext cx="879000" cy="1769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/>
          <p:nvPr/>
        </p:nvSpPr>
        <p:spPr>
          <a:xfrm>
            <a:off x="3873938" y="3267665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Neural Network Classifier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3" name="Google Shape;63;p13"/>
          <p:cNvCxnSpPr>
            <a:stCxn id="62" idx="0"/>
            <a:endCxn id="57" idx="2"/>
          </p:cNvCxnSpPr>
          <p:nvPr/>
        </p:nvCxnSpPr>
        <p:spPr>
          <a:xfrm rot="-5400000">
            <a:off x="4438688" y="3062765"/>
            <a:ext cx="409200" cy="600"/>
          </a:xfrm>
          <a:prstGeom prst="bentConnector3">
            <a:avLst>
              <a:gd fmla="val 50017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triangle"/>
            <a:tailEnd len="sm" w="sm" type="none"/>
          </a:ln>
        </p:spPr>
      </p:cxnSp>
      <p:sp>
        <p:nvSpPr>
          <p:cNvPr id="64" name="Google Shape;64;p13"/>
          <p:cNvSpPr txBox="1"/>
          <p:nvPr/>
        </p:nvSpPr>
        <p:spPr>
          <a:xfrm>
            <a:off x="4813750" y="598575"/>
            <a:ext cx="1769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</a:rPr>
              <a:t>ResNet - 152(Encoder)</a:t>
            </a:r>
            <a:endParaRPr sz="1000">
              <a:solidFill>
                <a:srgbClr val="4A86E8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969700" y="784425"/>
            <a:ext cx="11163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</a:rPr>
              <a:t>LSTM(Decoder)</a:t>
            </a:r>
            <a:endParaRPr sz="1000">
              <a:solidFill>
                <a:srgbClr val="4A86E8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067825" y="598575"/>
            <a:ext cx="14700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</a:rPr>
              <a:t>Tesseract(API)</a:t>
            </a:r>
            <a:endParaRPr sz="1000">
              <a:solidFill>
                <a:srgbClr val="4A86E8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178775" y="1717425"/>
            <a:ext cx="11163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</a:rPr>
              <a:t>Concatenation</a:t>
            </a:r>
            <a:endParaRPr sz="1000">
              <a:solidFill>
                <a:srgbClr val="4A86E8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572000" y="2030275"/>
            <a:ext cx="16440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</a:rPr>
              <a:t>GloVe Embedding(200d)</a:t>
            </a:r>
            <a:endParaRPr sz="1000">
              <a:solidFill>
                <a:srgbClr val="4A86E8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4572000" y="2779575"/>
            <a:ext cx="3561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</a:rPr>
              <a:t>Convolution, Max Poolin</a:t>
            </a:r>
            <a:r>
              <a:rPr lang="en" sz="1000">
                <a:solidFill>
                  <a:srgbClr val="4A86E8"/>
                </a:solidFill>
              </a:rPr>
              <a:t>g,</a:t>
            </a:r>
            <a:r>
              <a:rPr lang="en" sz="1000">
                <a:solidFill>
                  <a:srgbClr val="4A86E8"/>
                </a:solidFill>
              </a:rPr>
              <a:t> Global Max Pooling,               Fully Connected, Sigmoid</a:t>
            </a:r>
            <a:endParaRPr sz="1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