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9.png" ContentType="image/png"/>
  <Override PartName="/ppt/media/image10.png" ContentType="image/png"/>
  <Override PartName="/ppt/media/image8.png" ContentType="image/png"/>
  <Override PartName="/ppt/media/image4.png" ContentType="image/png"/>
  <Override PartName="/ppt/media/image5.png" ContentType="image/png"/>
  <Override PartName="/ppt/media/image12.png" ContentType="image/png"/>
  <Override PartName="/ppt/media/image7.png" ContentType="image/png"/>
  <Override PartName="/ppt/media/image14.png" ContentType="image/png"/>
  <Override PartName="/ppt/media/image13.png" ContentType="image/png"/>
  <Override PartName="/ppt/media/image3.png" ContentType="image/png"/>
  <Override PartName="/ppt/media/image1.wmf" ContentType="image/x-wmf"/>
  <Override PartName="/ppt/media/image2.png" ContentType="image/png"/>
  <Override PartName="/ppt/media/image6.png" ContentType="image/png"/>
  <Override PartName="/ppt/media/image1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47"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48"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49"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50"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subTitle"/>
          </p:nvPr>
        </p:nvSpPr>
        <p:spPr>
          <a:xfrm>
            <a:off x="2194560" y="7702560"/>
            <a:ext cx="39501720" cy="19092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2194560" y="1313280"/>
            <a:ext cx="39501720" cy="25481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94560" y="1313280"/>
            <a:ext cx="39501720" cy="549684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0515600" y="0"/>
            <a:ext cx="9599760" cy="32916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71360" rIns="171360" tIns="171360" bIns="171360">
            <a:noAutofit/>
          </a:bodyPr>
          <a:p>
            <a:pPr>
              <a:lnSpc>
                <a:spcPct val="100000"/>
              </a:lnSpc>
              <a:spcAft>
                <a:spcPts val="1800"/>
              </a:spcAft>
            </a:pPr>
            <a:r>
              <a:rPr b="0" lang="en-US" sz="7200" spc="-1" strike="noStrike">
                <a:solidFill>
                  <a:srgbClr val="7f7f7f"/>
                </a:solidFill>
                <a:latin typeface="Arial"/>
                <a:ea typeface="DejaVu Sans"/>
              </a:rPr>
              <a:t>Poster Print Size:</a:t>
            </a:r>
            <a:endParaRPr b="0" lang="en-US" sz="7200" spc="-1" strike="noStrike">
              <a:latin typeface="Arial"/>
            </a:endParaRPr>
          </a:p>
          <a:p>
            <a:pPr>
              <a:lnSpc>
                <a:spcPct val="100000"/>
              </a:lnSpc>
              <a:spcAft>
                <a:spcPts val="1800"/>
              </a:spcAft>
            </a:pPr>
            <a:r>
              <a:rPr b="0" lang="en-US" sz="4200" spc="-1" strike="noStrike">
                <a:solidFill>
                  <a:srgbClr val="7f7f7f"/>
                </a:solidFill>
                <a:latin typeface="Arial"/>
                <a:ea typeface="DejaVu Sans"/>
              </a:rPr>
              <a:t>This poster template is 36” high by 48” wide. It can be used to print a Tri-Fold poster with 12” wings.</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7200" spc="-1" strike="noStrike">
                <a:solidFill>
                  <a:srgbClr val="7f7f7f"/>
                </a:solidFill>
                <a:latin typeface="Arial"/>
                <a:ea typeface="DejaVu Sans"/>
              </a:rPr>
              <a:t>Placeholders:</a:t>
            </a:r>
            <a:endParaRPr b="0" lang="en-US" sz="7200" spc="-1" strike="noStrike">
              <a:latin typeface="Arial"/>
            </a:endParaRPr>
          </a:p>
          <a:p>
            <a:pPr>
              <a:lnSpc>
                <a:spcPct val="100000"/>
              </a:lnSpc>
              <a:spcAft>
                <a:spcPts val="1800"/>
              </a:spcAft>
            </a:pPr>
            <a:r>
              <a:rPr b="0" lang="en-US" sz="4200" spc="-1" strike="noStrike">
                <a:solidFill>
                  <a:srgbClr val="7f7f7f"/>
                </a:solidFill>
                <a:latin typeface="Arial"/>
                <a:ea typeface="DejaVu Sans"/>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7200" spc="-1" strike="noStrike">
                <a:solidFill>
                  <a:srgbClr val="7f7f7f"/>
                </a:solidFill>
                <a:latin typeface="Arial"/>
                <a:ea typeface="DejaVu Sans"/>
              </a:rPr>
              <a:t>Image Quality:</a:t>
            </a:r>
            <a:endParaRPr b="0" lang="en-US" sz="7200" spc="-1" strike="noStrike">
              <a:latin typeface="Arial"/>
            </a:endParaRPr>
          </a:p>
          <a:p>
            <a:pPr>
              <a:lnSpc>
                <a:spcPct val="100000"/>
              </a:lnSpc>
              <a:spcAft>
                <a:spcPts val="1800"/>
              </a:spcAft>
            </a:pPr>
            <a:r>
              <a:rPr b="0" lang="en-US" sz="4200" spc="-1" strike="noStrike">
                <a:solidFill>
                  <a:srgbClr val="7f7f7f"/>
                </a:solidFill>
                <a:latin typeface="Arial"/>
                <a:ea typeface="DejaVu Sans"/>
              </a:rPr>
              <a:t>You can place digital photos or logo art in your poster file by selecting the </a:t>
            </a:r>
            <a:r>
              <a:rPr b="1" lang="en-US" sz="4200" spc="-1" strike="noStrike">
                <a:solidFill>
                  <a:srgbClr val="7f7f7f"/>
                </a:solidFill>
                <a:latin typeface="Arial"/>
                <a:ea typeface="DejaVu Sans"/>
              </a:rPr>
              <a:t>Insert, Picture</a:t>
            </a:r>
            <a:r>
              <a:rPr b="0" lang="en-US" sz="4200" spc="-1" strike="noStrike">
                <a:solidFill>
                  <a:srgbClr val="7f7f7f"/>
                </a:solidFill>
                <a:latin typeface="Arial"/>
                <a:ea typeface="DejaVu Sans"/>
              </a:rPr>
              <a:t> command, or by using standard copy &amp; paste. For best results, all graphic elements should be at least </a:t>
            </a:r>
            <a:r>
              <a:rPr b="1" lang="en-US" sz="4200" spc="-1" strike="noStrike">
                <a:solidFill>
                  <a:srgbClr val="7f7f7f"/>
                </a:solidFill>
                <a:latin typeface="Arial"/>
                <a:ea typeface="DejaVu Sans"/>
              </a:rPr>
              <a:t>150-200 pixels per inch in their final printed size</a:t>
            </a:r>
            <a:r>
              <a:rPr b="0" lang="en-US" sz="4200" spc="-1" strike="noStrike">
                <a:solidFill>
                  <a:srgbClr val="7f7f7f"/>
                </a:solidFill>
                <a:latin typeface="Arial"/>
                <a:ea typeface="DejaVu Sans"/>
              </a:rPr>
              <a:t>. For instance, a 1600 x 1200 pixel photo will usually look fine up to 8“-10” wide on your printed poster.</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4200" spc="-1" strike="noStrike">
                <a:solidFill>
                  <a:srgbClr val="7f7f7f"/>
                </a:solidFill>
                <a:latin typeface="Arial"/>
                <a:ea typeface="DejaVu Sans"/>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4200" spc="-1" strike="noStrike">
                <a:solidFill>
                  <a:srgbClr val="7f7f7f"/>
                </a:solidFill>
                <a:latin typeface="Arial"/>
                <a:ea typeface="DejaVu Sans"/>
              </a:rPr>
              <a:t>Please note that graphics from websites will only be 72dpi and not suitable for printing.</a:t>
            </a:r>
            <a:endParaRPr b="0" lang="en-US" sz="4200" spc="-1" strike="noStrike">
              <a:latin typeface="Arial"/>
            </a:endParaRPr>
          </a:p>
          <a:p>
            <a:pPr algn="ctr">
              <a:lnSpc>
                <a:spcPct val="100000"/>
              </a:lnSpc>
              <a:spcAft>
                <a:spcPts val="1800"/>
              </a:spcAft>
            </a:pPr>
            <a:br/>
            <a:r>
              <a:rPr b="0" lang="en-US" sz="3600" spc="-1" strike="noStrike">
                <a:solidFill>
                  <a:srgbClr val="7f7f7f"/>
                </a:solidFill>
                <a:latin typeface="Arial"/>
                <a:ea typeface="DejaVu Sans"/>
              </a:rPr>
              <a:t>[This sidebar area does not print.]</a:t>
            </a:r>
            <a:endParaRPr b="0" lang="en-US" sz="3600" spc="-1" strike="noStrike">
              <a:latin typeface="Arial"/>
            </a:endParaRPr>
          </a:p>
        </p:txBody>
      </p:sp>
      <p:sp>
        <p:nvSpPr>
          <p:cNvPr id="1" name="CustomShape 2"/>
          <p:cNvSpPr/>
          <p:nvPr/>
        </p:nvSpPr>
        <p:spPr>
          <a:xfrm>
            <a:off x="44805600" y="0"/>
            <a:ext cx="9599760" cy="32916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rIns="228600" tIns="228600" bIns="228600">
            <a:noAutofit/>
          </a:bodyPr>
          <a:p>
            <a:pPr>
              <a:lnSpc>
                <a:spcPct val="100000"/>
              </a:lnSpc>
              <a:spcAft>
                <a:spcPts val="1800"/>
              </a:spcAft>
            </a:pPr>
            <a:r>
              <a:rPr b="0" lang="en-US" sz="7200" spc="-1" strike="noStrike">
                <a:solidFill>
                  <a:srgbClr val="808080"/>
                </a:solidFill>
                <a:latin typeface="Arial"/>
                <a:ea typeface="DejaVu Sans"/>
              </a:rPr>
              <a:t>Printing Your Poster:</a:t>
            </a:r>
            <a:endParaRPr b="0" lang="en-US" sz="7200" spc="-1" strike="noStrike">
              <a:latin typeface="Arial"/>
            </a:endParaRPr>
          </a:p>
          <a:p>
            <a:pPr>
              <a:lnSpc>
                <a:spcPct val="100000"/>
              </a:lnSpc>
              <a:spcAft>
                <a:spcPts val="1800"/>
              </a:spcAft>
            </a:pPr>
            <a:r>
              <a:rPr b="0" lang="en-US" sz="4200" spc="-1" strike="noStrike">
                <a:solidFill>
                  <a:srgbClr val="808080"/>
                </a:solidFill>
                <a:latin typeface="Arial"/>
                <a:ea typeface="DejaVu Sans"/>
              </a:rPr>
              <a:t>Once your poster file is ready, go to </a:t>
            </a:r>
            <a:r>
              <a:rPr b="1" lang="en-US" sz="4200" spc="-1" strike="noStrike">
                <a:solidFill>
                  <a:srgbClr val="808080"/>
                </a:solidFill>
                <a:latin typeface="Arial"/>
                <a:ea typeface="DejaVu Sans"/>
              </a:rPr>
              <a:t>File,</a:t>
            </a:r>
            <a:r>
              <a:rPr b="0" lang="en-US" sz="4200" spc="-1" strike="noStrike">
                <a:solidFill>
                  <a:srgbClr val="808080"/>
                </a:solidFill>
                <a:latin typeface="Arial"/>
                <a:ea typeface="DejaVu Sans"/>
              </a:rPr>
              <a:t> </a:t>
            </a:r>
            <a:r>
              <a:rPr b="1" lang="en-US" sz="4200" spc="-1" strike="noStrike">
                <a:solidFill>
                  <a:srgbClr val="808080"/>
                </a:solidFill>
                <a:latin typeface="Arial"/>
                <a:ea typeface="DejaVu Sans"/>
              </a:rPr>
              <a:t>Export…, </a:t>
            </a:r>
            <a:r>
              <a:rPr b="0" lang="en-US" sz="4200" spc="-1" strike="noStrike">
                <a:solidFill>
                  <a:srgbClr val="808080"/>
                </a:solidFill>
                <a:latin typeface="Arial"/>
                <a:ea typeface="DejaVu Sans"/>
              </a:rPr>
              <a:t>and save as a PDF file. This PDF file can be sent to a print vendor who can handle large format printing (poster-type printing).</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4200" spc="-1" strike="noStrike">
                <a:solidFill>
                  <a:srgbClr val="808080"/>
                </a:solidFill>
                <a:latin typeface="Arial"/>
                <a:ea typeface="DejaVu Sans"/>
              </a:rPr>
              <a:t>When you receive your final print-out, you can tape or glue the poster to your tri-fold display stand.</a:t>
            </a:r>
            <a:endParaRPr b="0" lang="en-US" sz="4200" spc="-1" strike="noStrike">
              <a:latin typeface="Arial"/>
            </a:endParaRPr>
          </a:p>
          <a:p>
            <a:pPr>
              <a:lnSpc>
                <a:spcPct val="100000"/>
              </a:lnSpc>
              <a:spcAft>
                <a:spcPts val="1800"/>
              </a:spcAft>
            </a:pPr>
            <a:endParaRPr b="0" lang="en-US" sz="4200" spc="-1" strike="noStrike">
              <a:latin typeface="Arial"/>
            </a:endParaRPr>
          </a:p>
          <a:p>
            <a:pPr>
              <a:lnSpc>
                <a:spcPct val="100000"/>
              </a:lnSpc>
              <a:spcAft>
                <a:spcPts val="1800"/>
              </a:spcAft>
            </a:pPr>
            <a:r>
              <a:rPr b="0" lang="en-US" sz="7200" spc="-1" strike="noStrike">
                <a:solidFill>
                  <a:srgbClr val="808080"/>
                </a:solidFill>
                <a:latin typeface="Arial"/>
                <a:ea typeface="DejaVu Sans"/>
              </a:rPr>
              <a:t>Other helpful tips:</a:t>
            </a:r>
            <a:endParaRPr b="0" lang="en-US" sz="7200" spc="-1" strike="noStrike">
              <a:latin typeface="Arial"/>
            </a:endParaRPr>
          </a:p>
          <a:p>
            <a:pPr>
              <a:lnSpc>
                <a:spcPct val="100000"/>
              </a:lnSpc>
              <a:spcAft>
                <a:spcPts val="1800"/>
              </a:spcAft>
            </a:pPr>
            <a:r>
              <a:rPr b="0" lang="en-US" sz="4200" spc="-1" strike="noStrike">
                <a:solidFill>
                  <a:srgbClr val="808080"/>
                </a:solidFill>
                <a:latin typeface="Arial"/>
                <a:ea typeface="DejaVu Sans"/>
              </a:rPr>
              <a:t>A clean, easy-to-read poster makes use of helpful visual cues.</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Lots of white space</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Elements that are aligned, not too close together and are evenly spaced</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Limited use of color</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Judicious use of features to differentiate sections, such as</a:t>
            </a:r>
            <a:endParaRPr b="0" lang="en-US" sz="4200" spc="-1" strike="noStrike">
              <a:latin typeface="Arial"/>
            </a:endParaRPr>
          </a:p>
          <a:p>
            <a:pPr lvl="1" marL="24148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Bolding</a:t>
            </a:r>
            <a:endParaRPr b="0" lang="en-US" sz="4200" spc="-1" strike="noStrike">
              <a:latin typeface="Arial"/>
            </a:endParaRPr>
          </a:p>
          <a:p>
            <a:pPr lvl="1" marL="24148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Size</a:t>
            </a:r>
            <a:endParaRPr b="0" lang="en-US" sz="4200" spc="-1" strike="noStrike">
              <a:latin typeface="Arial"/>
            </a:endParaRPr>
          </a:p>
          <a:p>
            <a:pPr lvl="1" marL="24148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A bar, line or use of color at the section header</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Minimal use of outlines, boxes, color backgrounds, gradients</a:t>
            </a:r>
            <a:endParaRPr b="0" lang="en-US" sz="4200" spc="-1" strike="noStrike">
              <a:latin typeface="Arial"/>
            </a:endParaRPr>
          </a:p>
          <a:p>
            <a:pPr marL="571680" indent="-570240">
              <a:lnSpc>
                <a:spcPct val="100000"/>
              </a:lnSpc>
              <a:spcAft>
                <a:spcPts val="1800"/>
              </a:spcAft>
              <a:buClr>
                <a:srgbClr val="808080"/>
              </a:buClr>
              <a:buFont typeface="Arial"/>
              <a:buChar char="•"/>
            </a:pPr>
            <a:r>
              <a:rPr b="0" lang="en-US" sz="4200" spc="-1" strike="noStrike">
                <a:solidFill>
                  <a:srgbClr val="808080"/>
                </a:solidFill>
                <a:latin typeface="Arial"/>
                <a:ea typeface="DejaVu Sans"/>
              </a:rPr>
              <a:t>Lots of photos and figures</a:t>
            </a:r>
            <a:endParaRPr b="0" lang="en-US" sz="4200" spc="-1" strike="noStrike">
              <a:latin typeface="Arial"/>
            </a:endParaRPr>
          </a:p>
          <a:p>
            <a:pPr algn="ctr">
              <a:lnSpc>
                <a:spcPct val="100000"/>
              </a:lnSpc>
            </a:pPr>
            <a:br/>
            <a:r>
              <a:rPr b="0" lang="en-US" sz="3600" spc="-1" strike="noStrike">
                <a:solidFill>
                  <a:srgbClr val="808080"/>
                </a:solidFill>
                <a:latin typeface="Arial"/>
                <a:ea typeface="DejaVu Sans"/>
              </a:rPr>
              <a:t>[This sidebar area does not print.]</a:t>
            </a:r>
            <a:endParaRPr b="0" lang="en-US" sz="3600" spc="-1" strike="noStrike">
              <a:latin typeface="Arial"/>
            </a:endParaRPr>
          </a:p>
        </p:txBody>
      </p:sp>
      <p:grpSp>
        <p:nvGrpSpPr>
          <p:cNvPr id="2" name="Group 3"/>
          <p:cNvGrpSpPr/>
          <p:nvPr/>
        </p:nvGrpSpPr>
        <p:grpSpPr>
          <a:xfrm>
            <a:off x="7054560" y="-1257480"/>
            <a:ext cx="29879640" cy="35652600"/>
            <a:chOff x="7054560" y="-1257480"/>
            <a:chExt cx="29879640" cy="35652600"/>
          </a:xfrm>
        </p:grpSpPr>
        <p:sp>
          <p:nvSpPr>
            <p:cNvPr id="3" name="CustomShape 4"/>
            <p:cNvSpPr/>
            <p:nvPr/>
          </p:nvSpPr>
          <p:spPr>
            <a:xfrm>
              <a:off x="7054560" y="-1247400"/>
              <a:ext cx="3590640" cy="1064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400" spc="-1" strike="noStrike">
                  <a:solidFill>
                    <a:srgbClr val="7f7f7f"/>
                  </a:solidFill>
                  <a:latin typeface="Calibri"/>
                  <a:ea typeface="DejaVu Sans"/>
                </a:rPr>
                <a:t>Folds here</a:t>
              </a:r>
              <a:endParaRPr b="0" lang="en-US" sz="6400" spc="-1" strike="noStrike">
                <a:latin typeface="Arial"/>
              </a:endParaRPr>
            </a:p>
          </p:txBody>
        </p:sp>
        <p:sp>
          <p:nvSpPr>
            <p:cNvPr id="4" name="CustomShape 5"/>
            <p:cNvSpPr/>
            <p:nvPr/>
          </p:nvSpPr>
          <p:spPr>
            <a:xfrm>
              <a:off x="10972800" y="-1257480"/>
              <a:ext cx="360" cy="1095840"/>
            </a:xfrm>
            <a:custGeom>
              <a:avLst/>
              <a:gdLst/>
              <a:ahLst/>
              <a:rect l="l" t="t" r="r" b="b"/>
              <a:pathLst>
                <a:path w="21600" h="21600">
                  <a:moveTo>
                    <a:pt x="0" y="0"/>
                  </a:moveTo>
                  <a:lnTo>
                    <a:pt x="21600" y="21600"/>
                  </a:lnTo>
                </a:path>
              </a:pathLst>
            </a:custGeom>
            <a:noFill/>
            <a:ln w="63360">
              <a:solidFill>
                <a:srgbClr val="7f7f7f"/>
              </a:solidFill>
              <a:round/>
              <a:tailEnd len="med" type="triangle" w="med"/>
            </a:ln>
          </p:spPr>
          <p:style>
            <a:lnRef idx="1">
              <a:schemeClr val="accent1"/>
            </a:lnRef>
            <a:fillRef idx="0">
              <a:schemeClr val="accent1"/>
            </a:fillRef>
            <a:effectRef idx="0">
              <a:schemeClr val="accent1"/>
            </a:effectRef>
            <a:fontRef idx="minor"/>
          </p:style>
        </p:sp>
        <p:sp>
          <p:nvSpPr>
            <p:cNvPr id="5" name="CustomShape 6"/>
            <p:cNvSpPr/>
            <p:nvPr/>
          </p:nvSpPr>
          <p:spPr>
            <a:xfrm>
              <a:off x="33343560" y="-1247400"/>
              <a:ext cx="3590640" cy="1064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400" spc="-1" strike="noStrike">
                  <a:solidFill>
                    <a:srgbClr val="7f7f7f"/>
                  </a:solidFill>
                  <a:latin typeface="Calibri"/>
                  <a:ea typeface="DejaVu Sans"/>
                </a:rPr>
                <a:t>Folds here</a:t>
              </a:r>
              <a:endParaRPr b="0" lang="en-US" sz="6400" spc="-1" strike="noStrike">
                <a:latin typeface="Arial"/>
              </a:endParaRPr>
            </a:p>
          </p:txBody>
        </p:sp>
        <p:sp>
          <p:nvSpPr>
            <p:cNvPr id="6" name="CustomShape 7"/>
            <p:cNvSpPr/>
            <p:nvPr/>
          </p:nvSpPr>
          <p:spPr>
            <a:xfrm>
              <a:off x="32918400" y="-1257480"/>
              <a:ext cx="360" cy="1095840"/>
            </a:xfrm>
            <a:custGeom>
              <a:avLst/>
              <a:gdLst/>
              <a:ahLst/>
              <a:rect l="l" t="t" r="r" b="b"/>
              <a:pathLst>
                <a:path w="21600" h="21600">
                  <a:moveTo>
                    <a:pt x="0" y="0"/>
                  </a:moveTo>
                  <a:lnTo>
                    <a:pt x="21600" y="21600"/>
                  </a:lnTo>
                </a:path>
              </a:pathLst>
            </a:custGeom>
            <a:noFill/>
            <a:ln w="63360">
              <a:solidFill>
                <a:srgbClr val="7f7f7f"/>
              </a:solidFill>
              <a:round/>
              <a:tailEnd len="med" type="triangle" w="med"/>
            </a:ln>
          </p:spPr>
          <p:style>
            <a:lnRef idx="1">
              <a:schemeClr val="accent1"/>
            </a:lnRef>
            <a:fillRef idx="0">
              <a:schemeClr val="accent1"/>
            </a:fillRef>
            <a:effectRef idx="0">
              <a:schemeClr val="accent1"/>
            </a:effectRef>
            <a:fontRef idx="minor"/>
          </p:style>
        </p:sp>
        <p:sp>
          <p:nvSpPr>
            <p:cNvPr id="7" name="CustomShape 8"/>
            <p:cNvSpPr/>
            <p:nvPr/>
          </p:nvSpPr>
          <p:spPr>
            <a:xfrm>
              <a:off x="7054560" y="33309360"/>
              <a:ext cx="3590640" cy="1064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400" spc="-1" strike="noStrike">
                  <a:solidFill>
                    <a:srgbClr val="7f7f7f"/>
                  </a:solidFill>
                  <a:latin typeface="Calibri"/>
                  <a:ea typeface="DejaVu Sans"/>
                </a:rPr>
                <a:t>Folds here</a:t>
              </a:r>
              <a:endParaRPr b="0" lang="en-US" sz="6400" spc="-1" strike="noStrike">
                <a:latin typeface="Arial"/>
              </a:endParaRPr>
            </a:p>
          </p:txBody>
        </p:sp>
        <p:sp>
          <p:nvSpPr>
            <p:cNvPr id="8" name="CustomShape 9"/>
            <p:cNvSpPr/>
            <p:nvPr/>
          </p:nvSpPr>
          <p:spPr>
            <a:xfrm>
              <a:off x="10972800" y="33299280"/>
              <a:ext cx="360" cy="1095840"/>
            </a:xfrm>
            <a:custGeom>
              <a:avLst/>
              <a:gdLst/>
              <a:ahLst/>
              <a:rect l="l" t="t" r="r" b="b"/>
              <a:pathLst>
                <a:path w="21600" h="21600">
                  <a:moveTo>
                    <a:pt x="0" y="0"/>
                  </a:moveTo>
                  <a:lnTo>
                    <a:pt x="21600" y="21600"/>
                  </a:lnTo>
                </a:path>
              </a:pathLst>
            </a:custGeom>
            <a:noFill/>
            <a:ln w="63360">
              <a:solidFill>
                <a:srgbClr val="7f7f7f"/>
              </a:solidFill>
              <a:round/>
              <a:headEnd len="med" type="triangle" w="med"/>
            </a:ln>
          </p:spPr>
          <p:style>
            <a:lnRef idx="1">
              <a:schemeClr val="accent1"/>
            </a:lnRef>
            <a:fillRef idx="0">
              <a:schemeClr val="accent1"/>
            </a:fillRef>
            <a:effectRef idx="0">
              <a:schemeClr val="accent1"/>
            </a:effectRef>
            <a:fontRef idx="minor"/>
          </p:style>
        </p:sp>
        <p:sp>
          <p:nvSpPr>
            <p:cNvPr id="9" name="CustomShape 10"/>
            <p:cNvSpPr/>
            <p:nvPr/>
          </p:nvSpPr>
          <p:spPr>
            <a:xfrm>
              <a:off x="33343560" y="33309360"/>
              <a:ext cx="3590640" cy="1064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6400" spc="-1" strike="noStrike">
                  <a:solidFill>
                    <a:srgbClr val="7f7f7f"/>
                  </a:solidFill>
                  <a:latin typeface="Calibri"/>
                  <a:ea typeface="DejaVu Sans"/>
                </a:rPr>
                <a:t>Folds here</a:t>
              </a:r>
              <a:endParaRPr b="0" lang="en-US" sz="6400" spc="-1" strike="noStrike">
                <a:latin typeface="Arial"/>
              </a:endParaRPr>
            </a:p>
          </p:txBody>
        </p:sp>
        <p:sp>
          <p:nvSpPr>
            <p:cNvPr id="10" name="CustomShape 11"/>
            <p:cNvSpPr/>
            <p:nvPr/>
          </p:nvSpPr>
          <p:spPr>
            <a:xfrm>
              <a:off x="32918400" y="33299280"/>
              <a:ext cx="360" cy="1095840"/>
            </a:xfrm>
            <a:custGeom>
              <a:avLst/>
              <a:gdLst/>
              <a:ahLst/>
              <a:rect l="l" t="t" r="r" b="b"/>
              <a:pathLst>
                <a:path w="21600" h="21600">
                  <a:moveTo>
                    <a:pt x="0" y="0"/>
                  </a:moveTo>
                  <a:lnTo>
                    <a:pt x="21600" y="21600"/>
                  </a:lnTo>
                </a:path>
              </a:pathLst>
            </a:custGeom>
            <a:noFill/>
            <a:ln w="63360">
              <a:solidFill>
                <a:srgbClr val="7f7f7f"/>
              </a:solidFill>
              <a:round/>
              <a:headEnd len="med" type="triangle" w="med"/>
            </a:ln>
          </p:spPr>
          <p:style>
            <a:lnRef idx="1">
              <a:schemeClr val="accent1"/>
            </a:lnRef>
            <a:fillRef idx="0">
              <a:schemeClr val="accent1"/>
            </a:fillRef>
            <a:effectRef idx="0">
              <a:schemeClr val="accent1"/>
            </a:effectRef>
            <a:fontRef idx="minor"/>
          </p:style>
        </p:sp>
      </p:grpSp>
      <p:pic>
        <p:nvPicPr>
          <p:cNvPr id="11" name="Picture 29" descr=""/>
          <p:cNvPicPr/>
          <p:nvPr/>
        </p:nvPicPr>
        <p:blipFill>
          <a:blip r:embed="rId2"/>
          <a:srcRect l="5737" t="0" r="2347" b="15734"/>
          <a:stretch/>
        </p:blipFill>
        <p:spPr>
          <a:xfrm>
            <a:off x="-2214360" y="-708840"/>
            <a:ext cx="13185720" cy="2197440"/>
          </a:xfrm>
          <a:prstGeom prst="rect">
            <a:avLst/>
          </a:prstGeom>
          <a:ln>
            <a:noFill/>
          </a:ln>
        </p:spPr>
      </p:pic>
      <p:sp>
        <p:nvSpPr>
          <p:cNvPr id="12" name="CustomShape 12"/>
          <p:cNvSpPr/>
          <p:nvPr/>
        </p:nvSpPr>
        <p:spPr>
          <a:xfrm>
            <a:off x="39321000" y="31999680"/>
            <a:ext cx="3787200" cy="45540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2400" spc="-1" strike="noStrike">
                <a:solidFill>
                  <a:srgbClr val="002060"/>
                </a:solidFill>
                <a:latin typeface="Arial"/>
                <a:ea typeface="DejaVu Sans"/>
              </a:rPr>
              <a:t>KU is an EO/AA institution.</a:t>
            </a:r>
            <a:endParaRPr b="0" lang="en-US" sz="2400" spc="-1" strike="noStrike">
              <a:latin typeface="Arial"/>
            </a:endParaRPr>
          </a:p>
        </p:txBody>
      </p:sp>
      <p:sp>
        <p:nvSpPr>
          <p:cNvPr id="13" name="PlaceHolder 13"/>
          <p:cNvSpPr>
            <a:spLocks noGrp="1"/>
          </p:cNvSpPr>
          <p:nvPr>
            <p:ph type="title"/>
          </p:nvPr>
        </p:nvSpPr>
        <p:spPr>
          <a:xfrm>
            <a:off x="2194560" y="1313280"/>
            <a:ext cx="39501720" cy="54968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 name="PlaceHolder 14"/>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 descr=""/>
          <p:cNvPicPr/>
          <p:nvPr/>
        </p:nvPicPr>
        <p:blipFill>
          <a:blip r:embed="rId1"/>
          <a:stretch/>
        </p:blipFill>
        <p:spPr>
          <a:xfrm>
            <a:off x="11795760" y="16550640"/>
            <a:ext cx="9966600" cy="5605920"/>
          </a:xfrm>
          <a:prstGeom prst="rect">
            <a:avLst/>
          </a:prstGeom>
          <a:ln>
            <a:solidFill>
              <a:srgbClr val="3465a4"/>
            </a:solidFill>
          </a:ln>
        </p:spPr>
      </p:pic>
      <p:sp>
        <p:nvSpPr>
          <p:cNvPr id="52" name="CustomShape 1"/>
          <p:cNvSpPr/>
          <p:nvPr/>
        </p:nvSpPr>
        <p:spPr>
          <a:xfrm>
            <a:off x="10972800" y="811800"/>
            <a:ext cx="21944160" cy="2601000"/>
          </a:xfrm>
          <a:prstGeom prst="rect">
            <a:avLst/>
          </a:prstGeom>
          <a:noFill/>
          <a:ln>
            <a:noFill/>
          </a:ln>
        </p:spPr>
        <p:style>
          <a:lnRef idx="0"/>
          <a:fillRef idx="0"/>
          <a:effectRef idx="0"/>
          <a:fontRef idx="minor"/>
        </p:style>
        <p:txBody>
          <a:bodyPr lIns="137160" rIns="137160" tIns="91440" bIns="91440" anchor="ctr">
            <a:normAutofit/>
          </a:bodyPr>
          <a:p>
            <a:pPr algn="ctr">
              <a:lnSpc>
                <a:spcPct val="100000"/>
              </a:lnSpc>
            </a:pPr>
            <a:r>
              <a:rPr b="1" lang="en-US" sz="11200" spc="-1" strike="noStrike">
                <a:solidFill>
                  <a:srgbClr val="002c56"/>
                </a:solidFill>
                <a:latin typeface="Arial"/>
                <a:ea typeface="DejaVu Sans"/>
              </a:rPr>
              <a:t>HNRS 190: Math and Climate</a:t>
            </a:r>
            <a:endParaRPr b="0" lang="en-US" sz="11200" spc="-1" strike="noStrike">
              <a:latin typeface="Arial"/>
            </a:endParaRPr>
          </a:p>
        </p:txBody>
      </p:sp>
      <p:sp>
        <p:nvSpPr>
          <p:cNvPr id="53" name="CustomShape 2"/>
          <p:cNvSpPr/>
          <p:nvPr/>
        </p:nvSpPr>
        <p:spPr>
          <a:xfrm>
            <a:off x="14204880" y="4760280"/>
            <a:ext cx="15375600" cy="2629800"/>
          </a:xfrm>
          <a:prstGeom prst="rect">
            <a:avLst/>
          </a:prstGeom>
          <a:noFill/>
          <a:ln>
            <a:noFill/>
          </a:ln>
        </p:spPr>
        <p:style>
          <a:lnRef idx="0"/>
          <a:fillRef idx="0"/>
          <a:effectRef idx="0"/>
          <a:fontRef idx="minor"/>
        </p:style>
        <p:txBody>
          <a:bodyPr lIns="137160" rIns="137160" tIns="91440" bIns="91440" anchor="ctr">
            <a:normAutofit/>
          </a:bodyPr>
          <a:p>
            <a:pPr algn="ctr">
              <a:lnSpc>
                <a:spcPct val="100000"/>
              </a:lnSpc>
            </a:pPr>
            <a:r>
              <a:rPr b="0" lang="en-US" sz="4500" spc="-1" strike="noStrike">
                <a:solidFill>
                  <a:srgbClr val="002c56"/>
                </a:solidFill>
                <a:latin typeface="Arial"/>
                <a:ea typeface="DejaVu Sans"/>
              </a:rPr>
              <a:t>Instructor: Erik Van Vleck </a:t>
            </a:r>
            <a:endParaRPr b="0" lang="en-US" sz="4500" spc="-1" strike="noStrike">
              <a:latin typeface="Arial"/>
            </a:endParaRPr>
          </a:p>
          <a:p>
            <a:pPr algn="ctr">
              <a:lnSpc>
                <a:spcPct val="100000"/>
              </a:lnSpc>
            </a:pPr>
            <a:r>
              <a:rPr b="0" lang="en-US" sz="4500" spc="-1" strike="noStrike">
                <a:solidFill>
                  <a:srgbClr val="002c56"/>
                </a:solidFill>
                <a:latin typeface="Arial"/>
                <a:ea typeface="DejaVu Sans"/>
              </a:rPr>
              <a:t>Seminar Assitant: Sagindyk Urazayev</a:t>
            </a:r>
            <a:endParaRPr b="0" lang="en-US" sz="4500" spc="-1" strike="noStrike">
              <a:latin typeface="Arial"/>
            </a:endParaRPr>
          </a:p>
          <a:p>
            <a:pPr algn="ctr">
              <a:lnSpc>
                <a:spcPct val="100000"/>
              </a:lnSpc>
            </a:pPr>
            <a:r>
              <a:rPr b="0" i="1" lang="en-US" sz="4500" spc="-1" strike="noStrike">
                <a:solidFill>
                  <a:srgbClr val="002c56"/>
                </a:solidFill>
                <a:latin typeface="Arial"/>
                <a:ea typeface="DejaVu Sans"/>
              </a:rPr>
              <a:t>The University of Kansas, Lawrence, KS</a:t>
            </a:r>
            <a:endParaRPr b="0" lang="en-US" sz="4500" spc="-1" strike="noStrike">
              <a:latin typeface="Arial"/>
            </a:endParaRPr>
          </a:p>
        </p:txBody>
      </p:sp>
      <p:sp>
        <p:nvSpPr>
          <p:cNvPr id="54" name="CustomShape 3"/>
          <p:cNvSpPr/>
          <p:nvPr/>
        </p:nvSpPr>
        <p:spPr>
          <a:xfrm>
            <a:off x="14713560" y="3413520"/>
            <a:ext cx="14462640" cy="1118160"/>
          </a:xfrm>
          <a:prstGeom prst="rect">
            <a:avLst/>
          </a:prstGeom>
          <a:solidFill>
            <a:schemeClr val="accent2"/>
          </a:solidFill>
          <a:ln>
            <a:noFill/>
          </a:ln>
        </p:spPr>
        <p:style>
          <a:lnRef idx="0"/>
          <a:fillRef idx="0"/>
          <a:effectRef idx="0"/>
          <a:fontRef idx="minor"/>
        </p:style>
      </p:sp>
      <p:pic>
        <p:nvPicPr>
          <p:cNvPr id="55" name="Picture Placeholder 10" descr=""/>
          <p:cNvPicPr/>
          <p:nvPr/>
        </p:nvPicPr>
        <p:blipFill>
          <a:blip r:embed="rId2"/>
          <a:srcRect l="-5606" t="-5975" r="-6866" b="-3225"/>
          <a:stretch/>
        </p:blipFill>
        <p:spPr>
          <a:xfrm>
            <a:off x="34377840" y="24688800"/>
            <a:ext cx="7911720" cy="6810840"/>
          </a:xfrm>
          <a:prstGeom prst="rect">
            <a:avLst/>
          </a:prstGeom>
          <a:ln>
            <a:noFill/>
          </a:ln>
        </p:spPr>
      </p:pic>
      <p:pic>
        <p:nvPicPr>
          <p:cNvPr id="56" name="" descr=""/>
          <p:cNvPicPr/>
          <p:nvPr/>
        </p:nvPicPr>
        <p:blipFill>
          <a:blip r:embed="rId3"/>
          <a:stretch/>
        </p:blipFill>
        <p:spPr>
          <a:xfrm>
            <a:off x="33293880" y="2964600"/>
            <a:ext cx="9875520" cy="5554440"/>
          </a:xfrm>
          <a:prstGeom prst="rect">
            <a:avLst/>
          </a:prstGeom>
          <a:ln>
            <a:solidFill>
              <a:srgbClr val="3465a4"/>
            </a:solidFill>
          </a:ln>
        </p:spPr>
      </p:pic>
      <p:pic>
        <p:nvPicPr>
          <p:cNvPr id="57" name="" descr=""/>
          <p:cNvPicPr/>
          <p:nvPr/>
        </p:nvPicPr>
        <p:blipFill>
          <a:blip r:embed="rId4"/>
          <a:stretch/>
        </p:blipFill>
        <p:spPr>
          <a:xfrm>
            <a:off x="914400" y="13413240"/>
            <a:ext cx="9966960" cy="5606280"/>
          </a:xfrm>
          <a:prstGeom prst="rect">
            <a:avLst/>
          </a:prstGeom>
          <a:ln>
            <a:solidFill>
              <a:srgbClr val="3465a4"/>
            </a:solidFill>
          </a:ln>
        </p:spPr>
      </p:pic>
      <p:sp>
        <p:nvSpPr>
          <p:cNvPr id="58" name="CustomShape 4"/>
          <p:cNvSpPr/>
          <p:nvPr/>
        </p:nvSpPr>
        <p:spPr>
          <a:xfrm>
            <a:off x="14713560" y="3566160"/>
            <a:ext cx="14462640" cy="854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5400" spc="-1" strike="noStrike">
                <a:solidFill>
                  <a:srgbClr val="ffffff"/>
                </a:solidFill>
                <a:latin typeface="Arial"/>
                <a:ea typeface="DejaVu Sans"/>
              </a:rPr>
              <a:t>Research Projects</a:t>
            </a:r>
            <a:endParaRPr b="0" lang="en-US" sz="5400" spc="-1" strike="noStrike">
              <a:latin typeface="Arial"/>
            </a:endParaRPr>
          </a:p>
        </p:txBody>
      </p:sp>
      <p:pic>
        <p:nvPicPr>
          <p:cNvPr id="59" name="" descr=""/>
          <p:cNvPicPr/>
          <p:nvPr/>
        </p:nvPicPr>
        <p:blipFill>
          <a:blip r:embed="rId5"/>
          <a:stretch/>
        </p:blipFill>
        <p:spPr>
          <a:xfrm>
            <a:off x="22677120" y="16550640"/>
            <a:ext cx="9875160" cy="5554080"/>
          </a:xfrm>
          <a:prstGeom prst="rect">
            <a:avLst/>
          </a:prstGeom>
          <a:ln>
            <a:solidFill>
              <a:srgbClr val="3465a4"/>
            </a:solidFill>
          </a:ln>
        </p:spPr>
      </p:pic>
      <p:pic>
        <p:nvPicPr>
          <p:cNvPr id="60" name="" descr=""/>
          <p:cNvPicPr/>
          <p:nvPr/>
        </p:nvPicPr>
        <p:blipFill>
          <a:blip r:embed="rId6"/>
          <a:stretch/>
        </p:blipFill>
        <p:spPr>
          <a:xfrm>
            <a:off x="11887560" y="24203520"/>
            <a:ext cx="9966600" cy="5605920"/>
          </a:xfrm>
          <a:prstGeom prst="rect">
            <a:avLst/>
          </a:prstGeom>
          <a:ln>
            <a:solidFill>
              <a:srgbClr val="3465a4"/>
            </a:solidFill>
          </a:ln>
        </p:spPr>
      </p:pic>
      <p:pic>
        <p:nvPicPr>
          <p:cNvPr id="61" name="" descr=""/>
          <p:cNvPicPr/>
          <p:nvPr/>
        </p:nvPicPr>
        <p:blipFill>
          <a:blip r:embed="rId7"/>
          <a:stretch/>
        </p:blipFill>
        <p:spPr>
          <a:xfrm>
            <a:off x="914400" y="21488400"/>
            <a:ext cx="9966960" cy="5606640"/>
          </a:xfrm>
          <a:prstGeom prst="rect">
            <a:avLst/>
          </a:prstGeom>
          <a:ln>
            <a:solidFill>
              <a:srgbClr val="3465a4"/>
            </a:solidFill>
          </a:ln>
        </p:spPr>
      </p:pic>
      <p:pic>
        <p:nvPicPr>
          <p:cNvPr id="62" name="" descr=""/>
          <p:cNvPicPr/>
          <p:nvPr/>
        </p:nvPicPr>
        <p:blipFill>
          <a:blip r:embed="rId8"/>
          <a:stretch/>
        </p:blipFill>
        <p:spPr>
          <a:xfrm>
            <a:off x="33293880" y="10617480"/>
            <a:ext cx="9966600" cy="5605920"/>
          </a:xfrm>
          <a:prstGeom prst="rect">
            <a:avLst/>
          </a:prstGeom>
          <a:ln>
            <a:solidFill>
              <a:srgbClr val="3465a4"/>
            </a:solidFill>
          </a:ln>
        </p:spPr>
      </p:pic>
      <p:pic>
        <p:nvPicPr>
          <p:cNvPr id="63" name="" descr=""/>
          <p:cNvPicPr/>
          <p:nvPr/>
        </p:nvPicPr>
        <p:blipFill>
          <a:blip r:embed="rId9"/>
          <a:stretch/>
        </p:blipFill>
        <p:spPr>
          <a:xfrm>
            <a:off x="914400" y="5394960"/>
            <a:ext cx="9966960" cy="5605920"/>
          </a:xfrm>
          <a:prstGeom prst="rect">
            <a:avLst/>
          </a:prstGeom>
          <a:ln>
            <a:solidFill>
              <a:srgbClr val="3465a4"/>
            </a:solidFill>
          </a:ln>
        </p:spPr>
      </p:pic>
      <p:pic>
        <p:nvPicPr>
          <p:cNvPr id="64" name="" descr=""/>
          <p:cNvPicPr/>
          <p:nvPr/>
        </p:nvPicPr>
        <p:blipFill>
          <a:blip r:embed="rId10"/>
          <a:stretch/>
        </p:blipFill>
        <p:spPr>
          <a:xfrm>
            <a:off x="11887200" y="9052560"/>
            <a:ext cx="9875520" cy="5555160"/>
          </a:xfrm>
          <a:prstGeom prst="rect">
            <a:avLst/>
          </a:prstGeom>
          <a:ln>
            <a:solidFill>
              <a:srgbClr val="3465a4"/>
            </a:solidFill>
          </a:ln>
        </p:spPr>
      </p:pic>
      <p:pic>
        <p:nvPicPr>
          <p:cNvPr id="65" name="" descr=""/>
          <p:cNvPicPr/>
          <p:nvPr/>
        </p:nvPicPr>
        <p:blipFill>
          <a:blip r:embed="rId11"/>
          <a:stretch/>
        </p:blipFill>
        <p:spPr>
          <a:xfrm>
            <a:off x="22708080" y="24140160"/>
            <a:ext cx="9936000" cy="5588640"/>
          </a:xfrm>
          <a:prstGeom prst="rect">
            <a:avLst/>
          </a:prstGeom>
          <a:ln>
            <a:solidFill>
              <a:srgbClr val="3465a4"/>
            </a:solidFill>
          </a:ln>
        </p:spPr>
      </p:pic>
      <p:pic>
        <p:nvPicPr>
          <p:cNvPr id="66" name="" descr=""/>
          <p:cNvPicPr/>
          <p:nvPr/>
        </p:nvPicPr>
        <p:blipFill>
          <a:blip r:embed="rId12"/>
          <a:stretch/>
        </p:blipFill>
        <p:spPr>
          <a:xfrm>
            <a:off x="33293880" y="18074880"/>
            <a:ext cx="9875880" cy="5555160"/>
          </a:xfrm>
          <a:prstGeom prst="rect">
            <a:avLst/>
          </a:prstGeom>
          <a:ln>
            <a:solidFill>
              <a:srgbClr val="3465a4"/>
            </a:solidFill>
          </a:ln>
        </p:spPr>
      </p:pic>
      <p:pic>
        <p:nvPicPr>
          <p:cNvPr id="67" name="" descr=""/>
          <p:cNvPicPr/>
          <p:nvPr/>
        </p:nvPicPr>
        <p:blipFill>
          <a:blip r:embed="rId13"/>
          <a:stretch/>
        </p:blipFill>
        <p:spPr>
          <a:xfrm>
            <a:off x="22587120" y="9076320"/>
            <a:ext cx="9874080" cy="5554080"/>
          </a:xfrm>
          <a:prstGeom prst="rect">
            <a:avLst/>
          </a:prstGeom>
          <a:ln>
            <a:solidFill>
              <a:srgbClr val="3465a4"/>
            </a:solidFill>
          </a:ln>
        </p:spPr>
      </p:pic>
      <p:sp>
        <p:nvSpPr>
          <p:cNvPr id="68" name="TextShape 5"/>
          <p:cNvSpPr txBox="1"/>
          <p:nvPr/>
        </p:nvSpPr>
        <p:spPr>
          <a:xfrm>
            <a:off x="1097280" y="28484640"/>
            <a:ext cx="9326880" cy="1050480"/>
          </a:xfrm>
          <a:prstGeom prst="rect">
            <a:avLst/>
          </a:prstGeom>
          <a:noFill/>
          <a:ln>
            <a:noFill/>
          </a:ln>
        </p:spPr>
        <p:txBody>
          <a:bodyPr lIns="90000" rIns="90000" tIns="45000" bIns="45000">
            <a:noAutofit/>
          </a:bodyPr>
          <a:p>
            <a:r>
              <a:rPr b="0" lang="en-US" sz="2400" spc="-1" strike="noStrike">
                <a:latin typeface="Inconsolata"/>
              </a:rPr>
              <a:t>Illustrations and covers made in GIMP.</a:t>
            </a:r>
            <a:endParaRPr b="0" lang="en-US" sz="2400" spc="-1" strike="noStrike">
              <a:latin typeface="Inconsolata"/>
            </a:endParaRPr>
          </a:p>
          <a:p>
            <a:r>
              <a:rPr b="0" lang="en-US" sz="2400" spc="-1" strike="noStrike">
                <a:latin typeface="Inconsolata"/>
              </a:rPr>
              <a:t>Presentation made in LibreOffice.</a:t>
            </a:r>
            <a:endParaRPr b="0" lang="en-US" sz="2400" spc="-1" strike="noStrike">
              <a:latin typeface="Inconsolata"/>
            </a:endParaRPr>
          </a:p>
          <a:p>
            <a:r>
              <a:rPr b="0" lang="en-US" sz="2400" spc="-1" strike="noStrike">
                <a:latin typeface="Inconsolata"/>
              </a:rPr>
              <a:t>Poster Template provided by KU Brand Center.</a:t>
            </a:r>
            <a:endParaRPr b="0" lang="en-US" sz="2400" spc="-1" strike="noStrike">
              <a:latin typeface="Inconsolata"/>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c56"/>
      </a:dk2>
      <a:lt2>
        <a:srgbClr val="ffffff"/>
      </a:lt2>
      <a:accent1>
        <a:srgbClr val="73cbf1"/>
      </a:accent1>
      <a:accent2>
        <a:srgbClr val="e8000d"/>
      </a:accent2>
      <a:accent3>
        <a:srgbClr val="0050b9"/>
      </a:accent3>
      <a:accent4>
        <a:srgbClr val="870d00"/>
      </a:accent4>
      <a:accent5>
        <a:srgbClr val="5b707c"/>
      </a:accent5>
      <a:accent6>
        <a:srgbClr val="fbb816"/>
      </a:accent6>
      <a:hlink>
        <a:srgbClr val="0050b9"/>
      </a:hlink>
      <a:folHlink>
        <a:srgbClr val="5b707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3332</TotalTime>
  <Application>LibreOffice/6.3.3.2.0$Linux_X86_64 LibreOffice_project/30$Build-2</Application>
  <Words>274</Words>
  <Paragraphs>33</Paragraphs>
  <Company>Genigraphics LLC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dc:description>Quality poster printing
www.genigraphics.com
1-800-790-4001</dc:description>
  <dc:language>en-US</dc:language>
  <cp:lastModifiedBy/>
  <cp:lastPrinted>2018-08-29T21:37:21Z</cp:lastPrinted>
  <dcterms:modified xsi:type="dcterms:W3CDTF">2019-11-17T21:54:15Z</dcterms:modified>
  <cp:revision>152</cp:revision>
  <dc:subject/>
  <dc:title>Genigraphics Research Poster Template 36x48 Tri-Fold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Genigraphics LLC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