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  <p:sldId id="257" r:id="rId3"/>
    <p:sldId id="258" r:id="rId4"/>
    <p:sldId id="263" r:id="rId5"/>
    <p:sldId id="264" r:id="rId6"/>
    <p:sldId id="259" r:id="rId7"/>
    <p:sldId id="265" r:id="rId8"/>
    <p:sldId id="260" r:id="rId9"/>
    <p:sldId id="261" r:id="rId10"/>
    <p:sldId id="262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MOU" lastIdx="2" clrIdx="0">
    <p:extLst>
      <p:ext uri="{19B8F6BF-5375-455C-9EA6-DF929625EA0E}">
        <p15:presenceInfo xmlns:p15="http://schemas.microsoft.com/office/powerpoint/2012/main" userId="Microsoft Office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939"/>
    <p:restoredTop sz="94545"/>
  </p:normalViewPr>
  <p:slideViewPr>
    <p:cSldViewPr snapToGrid="0" snapToObjects="1">
      <p:cViewPr varScale="1">
        <p:scale>
          <a:sx n="48" d="100"/>
          <a:sy n="48" d="100"/>
        </p:scale>
        <p:origin x="192" y="8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42A8F-7501-DF43-B346-58C651AE3918}" type="datetimeFigureOut">
              <a:rPr lang="en-US" smtClean="0"/>
              <a:t>7/9/19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DB1EE464-334B-E74A-B622-9392F57043E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5849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42A8F-7501-DF43-B346-58C651AE3918}" type="datetimeFigureOut">
              <a:rPr lang="en-US" smtClean="0"/>
              <a:t>7/9/19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EE464-334B-E74A-B622-9392F57043E5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3006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42A8F-7501-DF43-B346-58C651AE3918}" type="datetimeFigureOut">
              <a:rPr lang="en-US" smtClean="0"/>
              <a:t>7/9/19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EE464-334B-E74A-B622-9392F57043E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877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42A8F-7501-DF43-B346-58C651AE3918}" type="datetimeFigureOut">
              <a:rPr lang="en-US" smtClean="0"/>
              <a:t>7/9/19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EE464-334B-E74A-B622-9392F57043E5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1728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42A8F-7501-DF43-B346-58C651AE3918}" type="datetimeFigureOut">
              <a:rPr lang="en-US" smtClean="0"/>
              <a:t>7/9/19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EE464-334B-E74A-B622-9392F57043E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3314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42A8F-7501-DF43-B346-58C651AE3918}" type="datetimeFigureOut">
              <a:rPr lang="en-US" smtClean="0"/>
              <a:t>7/9/19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EE464-334B-E74A-B622-9392F57043E5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5507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42A8F-7501-DF43-B346-58C651AE3918}" type="datetimeFigureOut">
              <a:rPr lang="en-US" smtClean="0"/>
              <a:t>7/9/19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EE464-334B-E74A-B622-9392F57043E5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002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42A8F-7501-DF43-B346-58C651AE3918}" type="datetimeFigureOut">
              <a:rPr lang="en-US" smtClean="0"/>
              <a:t>7/9/19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EE464-334B-E74A-B622-9392F57043E5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7179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42A8F-7501-DF43-B346-58C651AE3918}" type="datetimeFigureOut">
              <a:rPr lang="en-US" smtClean="0"/>
              <a:t>7/9/19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EE464-334B-E74A-B622-9392F5704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536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42A8F-7501-DF43-B346-58C651AE3918}" type="datetimeFigureOut">
              <a:rPr lang="en-US" smtClean="0"/>
              <a:t>7/9/19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EE464-334B-E74A-B622-9392F57043E5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9355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32342A8F-7501-DF43-B346-58C651AE3918}" type="datetimeFigureOut">
              <a:rPr lang="en-US" smtClean="0"/>
              <a:t>7/9/19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EE464-334B-E74A-B622-9392F57043E5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3770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342A8F-7501-DF43-B346-58C651AE3918}" type="datetimeFigureOut">
              <a:rPr lang="en-US" smtClean="0"/>
              <a:t>7/9/19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DB1EE464-334B-E74A-B622-9392F57043E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787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9FBA3-8D3C-2045-BDE1-16DCEC881C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A1498A-C245-5545-BF79-0614582F54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76999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94F7F08-0673-FD4B-9B38-C31CE4B69292}"/>
              </a:ext>
            </a:extLst>
          </p:cNvPr>
          <p:cNvSpPr/>
          <p:nvPr/>
        </p:nvSpPr>
        <p:spPr>
          <a:xfrm>
            <a:off x="0" y="1769999"/>
            <a:ext cx="12192000" cy="189376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6A840F-0A07-A544-BBD1-9FA22F65D31D}"/>
              </a:ext>
            </a:extLst>
          </p:cNvPr>
          <p:cNvSpPr txBox="1"/>
          <p:nvPr/>
        </p:nvSpPr>
        <p:spPr>
          <a:xfrm>
            <a:off x="0" y="347254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TRƯỜNG ĐẠI HỌC SƯ PHẠM KỸ THUẬT TP.HCM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7B54A5-29C1-1E43-8E13-4F2551D4F515}"/>
              </a:ext>
            </a:extLst>
          </p:cNvPr>
          <p:cNvSpPr txBox="1"/>
          <p:nvPr/>
        </p:nvSpPr>
        <p:spPr>
          <a:xfrm>
            <a:off x="0" y="915185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KHOA CÔNG NGHỆ THÔNG TIN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FD16DB-7F72-744C-943C-590254C28794}"/>
              </a:ext>
            </a:extLst>
          </p:cNvPr>
          <p:cNvSpPr txBox="1"/>
          <p:nvPr/>
        </p:nvSpPr>
        <p:spPr>
          <a:xfrm>
            <a:off x="110836" y="1936674"/>
            <a:ext cx="12192000" cy="16684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600" dirty="0" err="1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Xây</a:t>
            </a:r>
            <a:r>
              <a:rPr lang="en-US" sz="36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dựng</a:t>
            </a:r>
            <a:r>
              <a:rPr lang="en-US" sz="36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ứng</a:t>
            </a:r>
            <a:r>
              <a:rPr lang="en-US" sz="36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dụng</a:t>
            </a:r>
            <a:r>
              <a:rPr lang="en-US" sz="36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tìm</a:t>
            </a:r>
            <a:r>
              <a:rPr lang="en-US" sz="36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kiếm</a:t>
            </a:r>
            <a:r>
              <a:rPr lang="en-US" sz="36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quán</a:t>
            </a:r>
            <a:r>
              <a:rPr lang="en-US" sz="36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ăn</a:t>
            </a:r>
            <a:endParaRPr lang="en-US" sz="3600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en-US" sz="3600" dirty="0" err="1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Trên</a:t>
            </a:r>
            <a:r>
              <a:rPr lang="en-US" sz="36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nền</a:t>
            </a:r>
            <a:r>
              <a:rPr lang="en-US" sz="36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tảng</a:t>
            </a:r>
            <a:r>
              <a:rPr lang="en-US" sz="36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ios</a:t>
            </a:r>
            <a:endParaRPr lang="en-US" sz="3600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A8CB408E-16AF-4048-A5C1-3FF5F1CE89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0706343"/>
              </p:ext>
            </p:extLst>
          </p:nvPr>
        </p:nvGraphicFramePr>
        <p:xfrm>
          <a:off x="3821480" y="4330142"/>
          <a:ext cx="7820763" cy="15401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679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70083">
                <a:tc>
                  <a:txBody>
                    <a:bodyPr/>
                    <a:lstStyle/>
                    <a:p>
                      <a:r>
                        <a:rPr lang="en-US" sz="2200" baseline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Giảng viên hướng dẫn:</a:t>
                      </a:r>
                    </a:p>
                    <a:p>
                      <a:r>
                        <a:rPr lang="en-US" sz="2200" baseline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Giảng viên phản biện:</a:t>
                      </a:r>
                      <a:endParaRPr lang="en-US" sz="2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TS. </a:t>
                      </a:r>
                      <a:r>
                        <a:rPr lang="en-US" sz="2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Nguyễn</a:t>
                      </a:r>
                      <a:r>
                        <a:rPr lang="en-US" sz="2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Thiên</a:t>
                      </a:r>
                      <a:r>
                        <a:rPr lang="en-US" sz="2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Bảo</a:t>
                      </a:r>
                      <a:endParaRPr lang="en-US" sz="2200" baseline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2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TS. </a:t>
                      </a:r>
                      <a:r>
                        <a:rPr lang="en-US" sz="2200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Nguyễn</a:t>
                      </a:r>
                      <a:r>
                        <a:rPr lang="en-US" sz="22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200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Thành</a:t>
                      </a:r>
                      <a:r>
                        <a:rPr lang="en-US" sz="22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200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Sơn</a:t>
                      </a:r>
                      <a:endParaRPr lang="en-US" sz="2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0083">
                <a:tc>
                  <a:txBody>
                    <a:bodyPr/>
                    <a:lstStyle/>
                    <a:p>
                      <a:r>
                        <a:rPr lang="en-US" sz="22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Nhóm</a:t>
                      </a:r>
                      <a:r>
                        <a:rPr lang="en-US" sz="2200" b="1" baseline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thực hiện:</a:t>
                      </a:r>
                      <a:endParaRPr lang="en-US" sz="22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2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Bùi</a:t>
                      </a:r>
                      <a:r>
                        <a:rPr lang="en-US" sz="2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2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Đỗ</a:t>
                      </a:r>
                      <a:r>
                        <a:rPr lang="en-US" sz="2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2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Trung</a:t>
                      </a:r>
                      <a:r>
                        <a:rPr lang="en-US" sz="2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2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Trực</a:t>
                      </a:r>
                      <a:endParaRPr lang="en-US" sz="2200" b="1" baseline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200" b="1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Huỳnh</a:t>
                      </a:r>
                      <a:r>
                        <a:rPr lang="en-US" sz="2200" b="1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200" b="1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Thế</a:t>
                      </a:r>
                      <a:r>
                        <a:rPr lang="en-US" sz="2200" b="1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200" b="1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Cương</a:t>
                      </a:r>
                      <a:endParaRPr lang="en-US" sz="2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F4B83593-78ED-6448-A02F-BC67716FAF8B}"/>
              </a:ext>
            </a:extLst>
          </p:cNvPr>
          <p:cNvSpPr txBox="1"/>
          <p:nvPr/>
        </p:nvSpPr>
        <p:spPr>
          <a:xfrm>
            <a:off x="0" y="6027063"/>
            <a:ext cx="1219200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i="1" dirty="0">
                <a:latin typeface="Arial" panose="020B0604020202020204" pitchFamily="34" charset="0"/>
                <a:cs typeface="Arial" panose="020B0604020202020204" pitchFamily="34" charset="0"/>
              </a:rPr>
              <a:t>Tp. </a:t>
            </a:r>
            <a:r>
              <a:rPr lang="en-US" sz="2200" i="1" dirty="0" err="1">
                <a:latin typeface="Arial" panose="020B0604020202020204" pitchFamily="34" charset="0"/>
                <a:cs typeface="Arial" panose="020B0604020202020204" pitchFamily="34" charset="0"/>
              </a:rPr>
              <a:t>Hồ</a:t>
            </a:r>
            <a:r>
              <a:rPr lang="en-US" sz="22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i="1" dirty="0" err="1">
                <a:latin typeface="Arial" panose="020B0604020202020204" pitchFamily="34" charset="0"/>
                <a:cs typeface="Arial" panose="020B0604020202020204" pitchFamily="34" charset="0"/>
              </a:rPr>
              <a:t>Chí</a:t>
            </a:r>
            <a:r>
              <a:rPr lang="en-US" sz="2200" i="1" dirty="0">
                <a:latin typeface="Arial" panose="020B0604020202020204" pitchFamily="34" charset="0"/>
                <a:cs typeface="Arial" panose="020B0604020202020204" pitchFamily="34" charset="0"/>
              </a:rPr>
              <a:t> Minh, </a:t>
            </a:r>
            <a:r>
              <a:rPr lang="en-US" sz="2200" i="1" dirty="0" err="1">
                <a:latin typeface="Arial" panose="020B0604020202020204" pitchFamily="34" charset="0"/>
                <a:cs typeface="Arial" panose="020B0604020202020204" pitchFamily="34" charset="0"/>
              </a:rPr>
              <a:t>tháng</a:t>
            </a:r>
            <a:r>
              <a:rPr lang="en-US" sz="2200" i="1" dirty="0">
                <a:latin typeface="Arial" panose="020B0604020202020204" pitchFamily="34" charset="0"/>
                <a:cs typeface="Arial" panose="020B0604020202020204" pitchFamily="34" charset="0"/>
              </a:rPr>
              <a:t> 7 </a:t>
            </a:r>
            <a:r>
              <a:rPr lang="en-US" sz="2200" i="1" dirty="0" err="1">
                <a:latin typeface="Arial" panose="020B0604020202020204" pitchFamily="34" charset="0"/>
                <a:cs typeface="Arial" panose="020B0604020202020204" pitchFamily="34" charset="0"/>
              </a:rPr>
              <a:t>năm</a:t>
            </a:r>
            <a:r>
              <a:rPr lang="en-US" sz="2200" i="1" dirty="0">
                <a:latin typeface="Arial" panose="020B0604020202020204" pitchFamily="34" charset="0"/>
                <a:cs typeface="Arial" panose="020B0604020202020204" pitchFamily="34" charset="0"/>
              </a:rPr>
              <a:t> 2019</a:t>
            </a:r>
          </a:p>
        </p:txBody>
      </p:sp>
    </p:spTree>
    <p:extLst>
      <p:ext uri="{BB962C8B-B14F-4D97-AF65-F5344CB8AC3E}">
        <p14:creationId xmlns:p14="http://schemas.microsoft.com/office/powerpoint/2010/main" val="22651102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A23FD-72A4-0E47-88BA-89C881D82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KẾT LUẬN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080570-3481-3A4E-B841-1F75C74C30A7}"/>
              </a:ext>
            </a:extLst>
          </p:cNvPr>
          <p:cNvSpPr txBox="1"/>
          <p:nvPr/>
        </p:nvSpPr>
        <p:spPr>
          <a:xfrm>
            <a:off x="1451579" y="2205317"/>
            <a:ext cx="33186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 QUẢ ĐẠT ĐƯỢC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9F5F08-FD46-4D44-A3F5-EB7016A8C75D}"/>
              </a:ext>
            </a:extLst>
          </p:cNvPr>
          <p:cNvSpPr txBox="1"/>
          <p:nvPr/>
        </p:nvSpPr>
        <p:spPr>
          <a:xfrm>
            <a:off x="1909482" y="2574649"/>
            <a:ext cx="970877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vi-VN" sz="20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Tạo ra một ứng dụng tìm kiếm và lưu lại cái quán ăn đã được admin thêm vào.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vi-VN" sz="20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Có kiến thức về cách xử lý database của mongodb và xử lý được Firebase build lên điện thoại thật.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0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vi-VN" sz="20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ó kiến thức về server: Tạo được một </a:t>
            </a:r>
            <a:r>
              <a:rPr lang="en-US" sz="20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Virtual Private Server</a:t>
            </a:r>
            <a:r>
              <a:rPr lang="vi-VN" sz="20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(VPS) và đưa database mongodb lên.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vi-VN" sz="20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Vững kiến thức về lập trình swift. 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47939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A23FD-72A4-0E47-88BA-89C881D82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KẾT LUẬN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080570-3481-3A4E-B841-1F75C74C30A7}"/>
              </a:ext>
            </a:extLst>
          </p:cNvPr>
          <p:cNvSpPr txBox="1"/>
          <p:nvPr/>
        </p:nvSpPr>
        <p:spPr>
          <a:xfrm>
            <a:off x="1451579" y="2205317"/>
            <a:ext cx="15680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ƯU ĐIỂM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9F5F08-FD46-4D44-A3F5-EB7016A8C75D}"/>
              </a:ext>
            </a:extLst>
          </p:cNvPr>
          <p:cNvSpPr txBox="1"/>
          <p:nvPr/>
        </p:nvSpPr>
        <p:spPr>
          <a:xfrm>
            <a:off x="1909482" y="2574649"/>
            <a:ext cx="97087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vi-VN" sz="20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Ứng đụng đễ dàng tương tác với người dùng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0F10CA-05DF-2848-8286-6610261E4DE9}"/>
              </a:ext>
            </a:extLst>
          </p:cNvPr>
          <p:cNvSpPr txBox="1"/>
          <p:nvPr/>
        </p:nvSpPr>
        <p:spPr>
          <a:xfrm>
            <a:off x="1451579" y="3359479"/>
            <a:ext cx="2268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NHƯỢC ĐIỂM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12DB63-30AC-2F45-AED1-FC24EFC9083F}"/>
              </a:ext>
            </a:extLst>
          </p:cNvPr>
          <p:cNvSpPr txBox="1"/>
          <p:nvPr/>
        </p:nvSpPr>
        <p:spPr>
          <a:xfrm>
            <a:off x="2070847" y="3867311"/>
            <a:ext cx="898400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vi-VN" sz="20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Ứng dụng sử dụng vps yếu vì vậy chạy còn chậm.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vi-VN" sz="20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Thao tác nhanh sẽ bị bugg thoát khỏi ứng dụng.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vi-VN" sz="20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Chưa kiểm soát triện để lỗi trong ứng dụng.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09164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A23FD-72A4-0E47-88BA-89C881D82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KẾT LUẬN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080570-3481-3A4E-B841-1F75C74C30A7}"/>
              </a:ext>
            </a:extLst>
          </p:cNvPr>
          <p:cNvSpPr txBox="1"/>
          <p:nvPr/>
        </p:nvSpPr>
        <p:spPr>
          <a:xfrm>
            <a:off x="1451579" y="2205317"/>
            <a:ext cx="33426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HƯỚNG PHÁT TRIỂN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39DC30-629D-9D45-A910-3CFD3A547641}"/>
              </a:ext>
            </a:extLst>
          </p:cNvPr>
          <p:cNvSpPr txBox="1"/>
          <p:nvPr/>
        </p:nvSpPr>
        <p:spPr>
          <a:xfrm>
            <a:off x="1990164" y="2926211"/>
            <a:ext cx="906468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vi-VN" sz="20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Phát triển đại hàng order online trên ứng dụng.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vi-VN" sz="20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Phát triển thành mạng xã hội cho người dùng tương tác.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30431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1535213-C9D9-9646-846E-193F74D2F2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200679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23C7D7B-A367-1040-B913-EFA9D8EBBDE3}"/>
              </a:ext>
            </a:extLst>
          </p:cNvPr>
          <p:cNvSpPr txBox="1"/>
          <p:nvPr/>
        </p:nvSpPr>
        <p:spPr>
          <a:xfrm>
            <a:off x="4955842" y="235847"/>
            <a:ext cx="7128004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6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big</a:t>
            </a:r>
          </a:p>
          <a:p>
            <a:pPr>
              <a:spcBef>
                <a:spcPts val="600"/>
              </a:spcBef>
            </a:pPr>
            <a:r>
              <a:rPr lang="en-US" sz="10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Segoe UI Black" panose="020B0A02040204020203" pitchFamily="34" charset="0"/>
                <a:cs typeface="Times New Roman" panose="02020603050405020304" pitchFamily="18" charset="0"/>
              </a:rPr>
              <a:t>Thank you</a:t>
            </a:r>
          </a:p>
          <a:p>
            <a:pPr algn="r">
              <a:spcBef>
                <a:spcPts val="600"/>
              </a:spcBef>
            </a:pPr>
            <a:r>
              <a:rPr lang="en-US" sz="6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listening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BF1F45-9DEF-4740-A756-5F9AA0E18011}"/>
              </a:ext>
            </a:extLst>
          </p:cNvPr>
          <p:cNvSpPr txBox="1"/>
          <p:nvPr/>
        </p:nvSpPr>
        <p:spPr>
          <a:xfrm rot="21444453">
            <a:off x="308314" y="5128545"/>
            <a:ext cx="19411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Contact us:</a:t>
            </a:r>
          </a:p>
        </p:txBody>
      </p:sp>
    </p:spTree>
    <p:extLst>
      <p:ext uri="{BB962C8B-B14F-4D97-AF65-F5344CB8AC3E}">
        <p14:creationId xmlns:p14="http://schemas.microsoft.com/office/powerpoint/2010/main" val="1241320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>
            <a:extLst>
              <a:ext uri="{FF2B5EF4-FFF2-40B4-BE49-F238E27FC236}">
                <a16:creationId xmlns:a16="http://schemas.microsoft.com/office/drawing/2014/main" id="{BC5EC663-D60F-5F43-945E-1B880CCEA91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3449" y="1029898"/>
            <a:ext cx="803184" cy="756974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7CDB1A04-684A-DC43-AD1C-29F5372DC78F}"/>
              </a:ext>
            </a:extLst>
          </p:cNvPr>
          <p:cNvSpPr txBox="1"/>
          <p:nvPr/>
        </p:nvSpPr>
        <p:spPr>
          <a:xfrm>
            <a:off x="5466632" y="1029898"/>
            <a:ext cx="609754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 err="1">
                <a:latin typeface="Arial" panose="020B0604020202020204" pitchFamily="34" charset="0"/>
                <a:cs typeface="Arial" panose="020B0604020202020204" pitchFamily="34" charset="0"/>
              </a:rPr>
              <a:t>Khảo</a:t>
            </a: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b="1" dirty="0" err="1">
                <a:latin typeface="Arial" panose="020B0604020202020204" pitchFamily="34" charset="0"/>
                <a:cs typeface="Arial" panose="020B0604020202020204" pitchFamily="34" charset="0"/>
              </a:rPr>
              <a:t>sát</a:t>
            </a: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b="1" dirty="0" err="1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b="1" dirty="0" err="1">
                <a:latin typeface="Arial" panose="020B0604020202020204" pitchFamily="34" charset="0"/>
                <a:cs typeface="Arial" panose="020B0604020202020204" pitchFamily="34" charset="0"/>
              </a:rPr>
              <a:t>trạng</a:t>
            </a:r>
            <a:endParaRPr lang="en-US" sz="2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3B71C99A-A1D1-0B41-BFDF-6821FF9B932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6008" y="1928084"/>
            <a:ext cx="803184" cy="756974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C5173C74-6A5A-E74B-9177-C5EBBD4998F9}"/>
              </a:ext>
            </a:extLst>
          </p:cNvPr>
          <p:cNvSpPr txBox="1"/>
          <p:nvPr/>
        </p:nvSpPr>
        <p:spPr>
          <a:xfrm>
            <a:off x="4704937" y="1983406"/>
            <a:ext cx="5856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0288438-5BB9-444E-B467-DA3D01B7BED0}"/>
              </a:ext>
            </a:extLst>
          </p:cNvPr>
          <p:cNvSpPr txBox="1"/>
          <p:nvPr/>
        </p:nvSpPr>
        <p:spPr>
          <a:xfrm>
            <a:off x="5439192" y="2063229"/>
            <a:ext cx="625750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b="1" dirty="0" err="1">
                <a:latin typeface="Arial" panose="020B0604020202020204" pitchFamily="34" charset="0"/>
                <a:cs typeface="Arial" panose="020B0604020202020204" pitchFamily="34" charset="0"/>
              </a:rPr>
              <a:t>Giới</a:t>
            </a: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b="1" dirty="0" err="1">
                <a:latin typeface="Arial" panose="020B0604020202020204" pitchFamily="34" charset="0"/>
                <a:cs typeface="Arial" panose="020B0604020202020204" pitchFamily="34" charset="0"/>
              </a:rPr>
              <a:t>thiệu</a:t>
            </a: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b="1" dirty="0" err="1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b="1" dirty="0" err="1">
                <a:latin typeface="Arial" panose="020B0604020202020204" pitchFamily="34" charset="0"/>
                <a:cs typeface="Arial" panose="020B0604020202020204" pitchFamily="34" charset="0"/>
              </a:rPr>
              <a:t>mềm</a:t>
            </a:r>
            <a:endParaRPr lang="en-US" sz="2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52992A2-34C1-4B4B-A8A2-55282CB91F56}"/>
              </a:ext>
            </a:extLst>
          </p:cNvPr>
          <p:cNvSpPr/>
          <p:nvPr/>
        </p:nvSpPr>
        <p:spPr>
          <a:xfrm>
            <a:off x="-95843" y="199149"/>
            <a:ext cx="4210050" cy="6858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20E4197-0241-214A-B56F-D077D1B8854B}"/>
              </a:ext>
            </a:extLst>
          </p:cNvPr>
          <p:cNvSpPr txBox="1"/>
          <p:nvPr/>
        </p:nvSpPr>
        <p:spPr>
          <a:xfrm>
            <a:off x="-153183" y="2417215"/>
            <a:ext cx="46360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3600" b="1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CÁC NỘI DUNG</a:t>
            </a: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B1BD40DF-3B70-714D-B523-CBF84E1D610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6158" y="2862801"/>
            <a:ext cx="843034" cy="794531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6099593A-A3E0-6B45-A725-07A77EA363B2}"/>
              </a:ext>
            </a:extLst>
          </p:cNvPr>
          <p:cNvSpPr txBox="1"/>
          <p:nvPr/>
        </p:nvSpPr>
        <p:spPr>
          <a:xfrm>
            <a:off x="4704937" y="2893790"/>
            <a:ext cx="5856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C56C02A-C1D7-4C4E-AA89-5D35944FBABF}"/>
              </a:ext>
            </a:extLst>
          </p:cNvPr>
          <p:cNvSpPr txBox="1"/>
          <p:nvPr/>
        </p:nvSpPr>
        <p:spPr>
          <a:xfrm>
            <a:off x="5672430" y="3046555"/>
            <a:ext cx="609754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 err="1">
                <a:latin typeface="Arial" panose="020B0604020202020204" pitchFamily="34" charset="0"/>
                <a:cs typeface="Arial" panose="020B0604020202020204" pitchFamily="34" charset="0"/>
              </a:rPr>
              <a:t>Cài</a:t>
            </a: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b="1" dirty="0" err="1">
                <a:latin typeface="Arial" panose="020B0604020202020204" pitchFamily="34" charset="0"/>
                <a:cs typeface="Arial" panose="020B0604020202020204" pitchFamily="34" charset="0"/>
              </a:rPr>
              <a:t>đặt</a:t>
            </a:r>
            <a:endParaRPr lang="en-US" sz="2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6C59918-A848-D24B-9A83-867C6C540A9D}"/>
              </a:ext>
            </a:extLst>
          </p:cNvPr>
          <p:cNvSpPr txBox="1"/>
          <p:nvPr/>
        </p:nvSpPr>
        <p:spPr>
          <a:xfrm>
            <a:off x="5672430" y="3935228"/>
            <a:ext cx="609754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Demo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C7A4397-132B-B047-A614-443123EE048C}"/>
              </a:ext>
            </a:extLst>
          </p:cNvPr>
          <p:cNvSpPr txBox="1"/>
          <p:nvPr/>
        </p:nvSpPr>
        <p:spPr>
          <a:xfrm>
            <a:off x="5672430" y="4825618"/>
            <a:ext cx="609754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 err="1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b="1" dirty="0" err="1">
                <a:latin typeface="Arial" panose="020B0604020202020204" pitchFamily="34" charset="0"/>
                <a:cs typeface="Arial" panose="020B0604020202020204" pitchFamily="34" charset="0"/>
              </a:rPr>
              <a:t>luận</a:t>
            </a:r>
            <a:endParaRPr lang="en-US" sz="2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FED4DFD9-3938-B049-B16A-FA6BBD9B9E8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3449" y="3831167"/>
            <a:ext cx="803184" cy="756974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8CAF0739-51EF-4F46-849C-8E65E68B2D86}"/>
              </a:ext>
            </a:extLst>
          </p:cNvPr>
          <p:cNvSpPr txBox="1"/>
          <p:nvPr/>
        </p:nvSpPr>
        <p:spPr>
          <a:xfrm>
            <a:off x="4757716" y="1085219"/>
            <a:ext cx="5856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1C24656-8749-3441-9717-8286A1133C88}"/>
              </a:ext>
            </a:extLst>
          </p:cNvPr>
          <p:cNvSpPr txBox="1"/>
          <p:nvPr/>
        </p:nvSpPr>
        <p:spPr>
          <a:xfrm>
            <a:off x="4757716" y="3858285"/>
            <a:ext cx="5856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EB80FCFA-9D14-D74D-A980-22002D29B9D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6083" y="4729354"/>
            <a:ext cx="803184" cy="756974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7D836F53-5198-1C43-9E64-E6C1FE3FB058}"/>
              </a:ext>
            </a:extLst>
          </p:cNvPr>
          <p:cNvSpPr txBox="1"/>
          <p:nvPr/>
        </p:nvSpPr>
        <p:spPr>
          <a:xfrm>
            <a:off x="4704433" y="4761976"/>
            <a:ext cx="5856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184399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7DC18-CEE2-1449-B1CA-A8E5CEEE3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KHẢO SÁT HIỆN TRẠNG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F3255C-3D49-5E4E-8C24-3E3456877C7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8258" y="2124635"/>
            <a:ext cx="5061884" cy="3256766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46CCAB6-C4DC-1D42-AEA3-E21358CEE46B}"/>
              </a:ext>
            </a:extLst>
          </p:cNvPr>
          <p:cNvSpPr txBox="1"/>
          <p:nvPr/>
        </p:nvSpPr>
        <p:spPr>
          <a:xfrm>
            <a:off x="1451579" y="2447364"/>
            <a:ext cx="28245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Foody</a:t>
            </a:r>
          </a:p>
        </p:txBody>
      </p:sp>
    </p:spTree>
    <p:extLst>
      <p:ext uri="{BB962C8B-B14F-4D97-AF65-F5344CB8AC3E}">
        <p14:creationId xmlns:p14="http://schemas.microsoft.com/office/powerpoint/2010/main" val="4194578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6B033-55BB-0E45-850E-FC7D44D5D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KHẢO SÁT HIỆN TRẠNG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1DE3E2-99D6-C64E-8A45-94880B85E7B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1623" y="2122695"/>
            <a:ext cx="5151531" cy="3417494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EA430C6-800A-DA46-9EDD-172CC271D655}"/>
              </a:ext>
            </a:extLst>
          </p:cNvPr>
          <p:cNvSpPr txBox="1"/>
          <p:nvPr/>
        </p:nvSpPr>
        <p:spPr>
          <a:xfrm>
            <a:off x="1451579" y="2122694"/>
            <a:ext cx="22598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2.Lozi</a:t>
            </a:r>
          </a:p>
        </p:txBody>
      </p:sp>
    </p:spTree>
    <p:extLst>
      <p:ext uri="{BB962C8B-B14F-4D97-AF65-F5344CB8AC3E}">
        <p14:creationId xmlns:p14="http://schemas.microsoft.com/office/powerpoint/2010/main" val="2799919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E4D31-8E61-9E41-AECE-101E7D924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KHẢO SÁT HIỆN TRẠNG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08DACC-E976-8240-B17F-2D2A1C43135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7763" y="2205317"/>
            <a:ext cx="4640543" cy="3415553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48DE11F-DDF2-2949-BD9F-97E1ED8CE1EB}"/>
              </a:ext>
            </a:extLst>
          </p:cNvPr>
          <p:cNvSpPr txBox="1"/>
          <p:nvPr/>
        </p:nvSpPr>
        <p:spPr>
          <a:xfrm>
            <a:off x="1451579" y="2205315"/>
            <a:ext cx="24480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ClingMe</a:t>
            </a:r>
            <a:endParaRPr 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661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844D0-8121-F94A-8A8E-4D5E4D87C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GIỚI THIỆU PHẦN MỀM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54E9E2-D89C-CB44-8E44-19FEB2AD3AAA}"/>
              </a:ext>
            </a:extLst>
          </p:cNvPr>
          <p:cNvSpPr txBox="1"/>
          <p:nvPr/>
        </p:nvSpPr>
        <p:spPr>
          <a:xfrm>
            <a:off x="1451579" y="2366683"/>
            <a:ext cx="24497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BẢNG DỮ LIỆU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A23C19-C6EF-C74F-AEAE-3C47E318CAA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4423" y="2366683"/>
            <a:ext cx="5862917" cy="3272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6625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4F5B8-4280-C740-8B53-089D13988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GIỚI THIỆU PHẦN MỀM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BCD5B5-AD98-6342-B6BE-19233B4EFC9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6776" y="2213385"/>
            <a:ext cx="5543084" cy="329184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7F84563-3F7C-6544-AEC1-5E08B22AE059}"/>
              </a:ext>
            </a:extLst>
          </p:cNvPr>
          <p:cNvSpPr txBox="1"/>
          <p:nvPr/>
        </p:nvSpPr>
        <p:spPr>
          <a:xfrm>
            <a:off x="1451578" y="2213385"/>
            <a:ext cx="36851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CASE HỆ THỐNG</a:t>
            </a:r>
          </a:p>
        </p:txBody>
      </p:sp>
    </p:spTree>
    <p:extLst>
      <p:ext uri="{BB962C8B-B14F-4D97-AF65-F5344CB8AC3E}">
        <p14:creationId xmlns:p14="http://schemas.microsoft.com/office/powerpoint/2010/main" val="11905517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F0782-0FDA-FE4C-BD21-8DB96A10C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CÀI ĐẶT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97EDF4B-198D-024A-A20A-B68B60629CF7}"/>
              </a:ext>
            </a:extLst>
          </p:cNvPr>
          <p:cNvSpPr/>
          <p:nvPr/>
        </p:nvSpPr>
        <p:spPr>
          <a:xfrm>
            <a:off x="3048000" y="2482587"/>
            <a:ext cx="6096000" cy="2015936"/>
          </a:xfrm>
          <a:prstGeom prst="rect">
            <a:avLst/>
          </a:prstGeom>
        </p:spPr>
        <p:txBody>
          <a:bodyPr>
            <a:spAutoFit/>
          </a:bodyPr>
          <a:lstStyle/>
          <a:p>
            <a:pPr marL="701040">
              <a:spcBef>
                <a:spcPts val="1800"/>
              </a:spcBef>
              <a:spcAft>
                <a:spcPts val="0"/>
              </a:spcAft>
            </a:pPr>
            <a:r>
              <a:rPr lang="vi-VN" sz="2000" dirty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Xcode version 10.1 với ngôn ngữ Swift 3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01040">
              <a:spcBef>
                <a:spcPts val="1800"/>
              </a:spcBef>
              <a:spcAft>
                <a:spcPts val="0"/>
              </a:spcAft>
            </a:pPr>
            <a:r>
              <a:rPr lang="vi-VN" sz="2000" dirty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Mongodb version 4.0.4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01040">
              <a:spcBef>
                <a:spcPts val="1800"/>
              </a:spcBef>
              <a:spcAft>
                <a:spcPts val="0"/>
              </a:spcAft>
            </a:pPr>
            <a:r>
              <a:rPr lang="vi-VN" sz="2000" dirty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Firebase version 8.2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01040">
              <a:spcBef>
                <a:spcPts val="1800"/>
              </a:spcBef>
              <a:spcAft>
                <a:spcPts val="0"/>
              </a:spcAft>
            </a:pPr>
            <a:r>
              <a:rPr lang="vi-VN" sz="2000" dirty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Nodejs version 8.12.0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43235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78E23-BD1E-F245-8142-7C07E361D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97719755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{83DFA371-250D-6C4F-84D3-75BAAD797AF4}tf10001119</Template>
  <TotalTime>1240</TotalTime>
  <Words>306</Words>
  <Application>Microsoft Macintosh PowerPoint</Application>
  <PresentationFormat>Widescreen</PresentationFormat>
  <Paragraphs>60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Gill Sans MT</vt:lpstr>
      <vt:lpstr>Segoe UI Black</vt:lpstr>
      <vt:lpstr>Times New Roman</vt:lpstr>
      <vt:lpstr>Gallery</vt:lpstr>
      <vt:lpstr>PowerPoint Presentation</vt:lpstr>
      <vt:lpstr>PowerPoint Presentation</vt:lpstr>
      <vt:lpstr>KHẢO SÁT HIỆN TRẠNG</vt:lpstr>
      <vt:lpstr>KHẢO SÁT HIỆN TRẠNG</vt:lpstr>
      <vt:lpstr>KHẢO SÁT HIỆN TRẠNG</vt:lpstr>
      <vt:lpstr>GIỚI THIỆU PHẦN MỀM</vt:lpstr>
      <vt:lpstr>GIỚI THIỆU PHẦN MỀM</vt:lpstr>
      <vt:lpstr>CÀI ĐẶT</vt:lpstr>
      <vt:lpstr>DEMO</vt:lpstr>
      <vt:lpstr>KẾT LUẬN</vt:lpstr>
      <vt:lpstr>KẾT LUẬN</vt:lpstr>
      <vt:lpstr>KẾT LUẬN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9</cp:revision>
  <dcterms:created xsi:type="dcterms:W3CDTF">2019-07-09T04:00:38Z</dcterms:created>
  <dcterms:modified xsi:type="dcterms:W3CDTF">2019-07-10T00:40:42Z</dcterms:modified>
</cp:coreProperties>
</file>