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6.jpg" ContentType="image/png"/>
  <Override PartName="/ppt/media/image1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3" r:id="rId5"/>
    <p:sldId id="264" r:id="rId6"/>
    <p:sldId id="269" r:id="rId7"/>
    <p:sldId id="259" r:id="rId8"/>
    <p:sldId id="265" r:id="rId9"/>
    <p:sldId id="260" r:id="rId10"/>
    <p:sldId id="261" r:id="rId11"/>
    <p:sldId id="262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08"/>
    <p:restoredTop sz="94545"/>
  </p:normalViewPr>
  <p:slideViewPr>
    <p:cSldViewPr snapToGrid="0" snapToObjects="1">
      <p:cViewPr varScale="1">
        <p:scale>
          <a:sx n="47" d="100"/>
          <a:sy n="47" d="100"/>
        </p:scale>
        <p:origin x="24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84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0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2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31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0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17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5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2342A8F-7501-DF43-B346-58C651AE3918}" type="datetimeFigureOut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77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2A8F-7501-DF43-B346-58C651AE3918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8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FBA3-8D3C-2045-BDE1-16DCEC881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1498A-C245-5545-BF79-0614582F5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769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4F7F08-0673-FD4B-9B38-C31CE4B69292}"/>
              </a:ext>
            </a:extLst>
          </p:cNvPr>
          <p:cNvSpPr/>
          <p:nvPr/>
        </p:nvSpPr>
        <p:spPr>
          <a:xfrm>
            <a:off x="0" y="1769999"/>
            <a:ext cx="12192000" cy="18937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A840F-0A07-A544-BBD1-9FA22F65D31D}"/>
              </a:ext>
            </a:extLst>
          </p:cNvPr>
          <p:cNvSpPr txBox="1"/>
          <p:nvPr/>
        </p:nvSpPr>
        <p:spPr>
          <a:xfrm>
            <a:off x="0" y="34725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TRƯỜNG ĐẠI HỌC SƯ PHẠM KỸ THUẬT TP.HCM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B54A5-29C1-1E43-8E13-4F2551D4F515}"/>
              </a:ext>
            </a:extLst>
          </p:cNvPr>
          <p:cNvSpPr txBox="1"/>
          <p:nvPr/>
        </p:nvSpPr>
        <p:spPr>
          <a:xfrm>
            <a:off x="0" y="91518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D16DB-7F72-744C-943C-590254C28794}"/>
              </a:ext>
            </a:extLst>
          </p:cNvPr>
          <p:cNvSpPr txBox="1"/>
          <p:nvPr/>
        </p:nvSpPr>
        <p:spPr>
          <a:xfrm>
            <a:off x="110836" y="1936674"/>
            <a:ext cx="12192000" cy="16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Xây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dựng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ứng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dụng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quán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ăn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Trên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nền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tảng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ios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CB408E-16AF-4048-A5C1-3FF5F1CE8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865430"/>
              </p:ext>
            </p:extLst>
          </p:nvPr>
        </p:nvGraphicFramePr>
        <p:xfrm>
          <a:off x="2629989" y="3903553"/>
          <a:ext cx="7820763" cy="1540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0083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Giảng viên hướng dẫn:</a:t>
                      </a:r>
                    </a:p>
                    <a:p>
                      <a:r>
                        <a:rPr lang="en-US" sz="22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Giảng viên phản biện:</a:t>
                      </a:r>
                      <a:endParaRPr lang="en-US" sz="2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TS.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Thiên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Bảo</a:t>
                      </a:r>
                      <a:endParaRPr lang="en-US" sz="22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TS.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Sơn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083">
                <a:tc>
                  <a:txBody>
                    <a:bodyPr/>
                    <a:lstStyle/>
                    <a:p>
                      <a:r>
                        <a:rPr lang="en-US" sz="2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Nhóm</a:t>
                      </a:r>
                      <a:r>
                        <a:rPr lang="en-US" sz="2200" b="1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thực hiện:</a:t>
                      </a:r>
                      <a:endParaRPr lang="en-US" sz="2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Bùi</a:t>
                      </a:r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Đỗ</a:t>
                      </a:r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15110354</a:t>
                      </a:r>
                      <a:endParaRPr lang="en-US" sz="2200" b="1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Huỳnh</a:t>
                      </a:r>
                      <a:r>
                        <a:rPr lang="en-US" sz="22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Thế</a:t>
                      </a:r>
                      <a:r>
                        <a:rPr lang="en-US" sz="22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Cương</a:t>
                      </a:r>
                      <a:r>
                        <a:rPr lang="en-US" sz="22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15110172</a:t>
                      </a:r>
                      <a:endParaRPr lang="en-US" sz="2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4B83593-78ED-6448-A02F-BC67716FAF8B}"/>
              </a:ext>
            </a:extLst>
          </p:cNvPr>
          <p:cNvSpPr txBox="1"/>
          <p:nvPr/>
        </p:nvSpPr>
        <p:spPr>
          <a:xfrm>
            <a:off x="0" y="6027063"/>
            <a:ext cx="121920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Tp.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Minh,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26511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8E23-BD1E-F245-8142-7C07E361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48B71-E836-D743-8283-AB8F05BB5312}"/>
              </a:ext>
            </a:extLst>
          </p:cNvPr>
          <p:cNvSpPr txBox="1"/>
          <p:nvPr/>
        </p:nvSpPr>
        <p:spPr>
          <a:xfrm>
            <a:off x="10307782" y="57634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7719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23FD-72A4-0E47-88BA-89C881D8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80570-3481-3A4E-B841-1F75C74C30A7}"/>
              </a:ext>
            </a:extLst>
          </p:cNvPr>
          <p:cNvSpPr txBox="1"/>
          <p:nvPr/>
        </p:nvSpPr>
        <p:spPr>
          <a:xfrm>
            <a:off x="1451579" y="2205317"/>
            <a:ext cx="3318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F5F08-FD46-4D44-A3F5-EB7016A8C75D}"/>
              </a:ext>
            </a:extLst>
          </p:cNvPr>
          <p:cNvSpPr txBox="1"/>
          <p:nvPr/>
        </p:nvSpPr>
        <p:spPr>
          <a:xfrm>
            <a:off x="1909482" y="2574649"/>
            <a:ext cx="97087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ra một ứng dụng tìm kiếm và lưu lại cái quán ăn đã được admin thêm vào.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 kiến thức về cách xử lý database của mongodb và xử lý được Firebase build lên điện thoại thật.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ó kiến thức về server: Tạo được một </a:t>
            </a:r>
            <a:r>
              <a:rPr lang="en-US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Virtual Private Server</a:t>
            </a:r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(VPS) và đưa database mongodb lên.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Vững kiến thức về lập trình swift.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04A5A-CD4A-C34D-8CE7-715276B5C0B6}"/>
              </a:ext>
            </a:extLst>
          </p:cNvPr>
          <p:cNvSpPr txBox="1"/>
          <p:nvPr/>
        </p:nvSpPr>
        <p:spPr>
          <a:xfrm>
            <a:off x="10501745" y="5791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4479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23FD-72A4-0E47-88BA-89C881D8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80570-3481-3A4E-B841-1F75C74C30A7}"/>
              </a:ext>
            </a:extLst>
          </p:cNvPr>
          <p:cNvSpPr txBox="1"/>
          <p:nvPr/>
        </p:nvSpPr>
        <p:spPr>
          <a:xfrm>
            <a:off x="1451579" y="2205317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F5F08-FD46-4D44-A3F5-EB7016A8C75D}"/>
              </a:ext>
            </a:extLst>
          </p:cNvPr>
          <p:cNvSpPr txBox="1"/>
          <p:nvPr/>
        </p:nvSpPr>
        <p:spPr>
          <a:xfrm>
            <a:off x="1909482" y="2574649"/>
            <a:ext cx="970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 đụng đễ dàng tương tác với người dùng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F10CA-05DF-2848-8286-6610261E4DE9}"/>
              </a:ext>
            </a:extLst>
          </p:cNvPr>
          <p:cNvSpPr txBox="1"/>
          <p:nvPr/>
        </p:nvSpPr>
        <p:spPr>
          <a:xfrm>
            <a:off x="1451579" y="3359479"/>
            <a:ext cx="2268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2DB63-30AC-2F45-AED1-FC24EFC9083F}"/>
              </a:ext>
            </a:extLst>
          </p:cNvPr>
          <p:cNvSpPr txBox="1"/>
          <p:nvPr/>
        </p:nvSpPr>
        <p:spPr>
          <a:xfrm>
            <a:off x="2070847" y="3867311"/>
            <a:ext cx="8984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sử dụng vps yếu vì vậy chạy còn chậm.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Thao tác nhanh sẽ bị bugg thoát khỏi ứng dụng.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 kiểm soát triện để lỗi trong ứng dụng.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7C982-E65C-4046-BC99-E572D2B18A50}"/>
              </a:ext>
            </a:extLst>
          </p:cNvPr>
          <p:cNvSpPr txBox="1"/>
          <p:nvPr/>
        </p:nvSpPr>
        <p:spPr>
          <a:xfrm>
            <a:off x="10418618" y="5791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6091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23FD-72A4-0E47-88BA-89C881D8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80570-3481-3A4E-B841-1F75C74C30A7}"/>
              </a:ext>
            </a:extLst>
          </p:cNvPr>
          <p:cNvSpPr txBox="1"/>
          <p:nvPr/>
        </p:nvSpPr>
        <p:spPr>
          <a:xfrm>
            <a:off x="1451579" y="2205317"/>
            <a:ext cx="334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9DC30-629D-9D45-A910-3CFD3A547641}"/>
              </a:ext>
            </a:extLst>
          </p:cNvPr>
          <p:cNvSpPr txBox="1"/>
          <p:nvPr/>
        </p:nvSpPr>
        <p:spPr>
          <a:xfrm>
            <a:off x="1990164" y="2926211"/>
            <a:ext cx="9064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đại hàng order online trên ứng dụng.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thành mạng xã hội cho người dùng tương tác.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9E2C25-3A16-7241-8CBD-683DAB95D923}"/>
              </a:ext>
            </a:extLst>
          </p:cNvPr>
          <p:cNvSpPr txBox="1"/>
          <p:nvPr/>
        </p:nvSpPr>
        <p:spPr>
          <a:xfrm>
            <a:off x="10639355" y="57634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1304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35213-C9D9-9646-846E-193F74D2F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067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3C7D7B-A367-1040-B913-EFA9D8EBBDE3}"/>
              </a:ext>
            </a:extLst>
          </p:cNvPr>
          <p:cNvSpPr txBox="1"/>
          <p:nvPr/>
        </p:nvSpPr>
        <p:spPr>
          <a:xfrm>
            <a:off x="4955842" y="235847"/>
            <a:ext cx="712800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big</a:t>
            </a:r>
          </a:p>
          <a:p>
            <a:pPr>
              <a:spcBef>
                <a:spcPts val="600"/>
              </a:spcBef>
            </a:pPr>
            <a:r>
              <a:rPr lang="en-US" sz="10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Thank you</a:t>
            </a:r>
          </a:p>
          <a:p>
            <a:pPr algn="r">
              <a:spcBef>
                <a:spcPts val="600"/>
              </a:spcBef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listening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1F45-9DEF-4740-A756-5F9AA0E18011}"/>
              </a:ext>
            </a:extLst>
          </p:cNvPr>
          <p:cNvSpPr txBox="1"/>
          <p:nvPr/>
        </p:nvSpPr>
        <p:spPr>
          <a:xfrm rot="21444453">
            <a:off x="308314" y="5128545"/>
            <a:ext cx="194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us:</a:t>
            </a:r>
          </a:p>
        </p:txBody>
      </p:sp>
    </p:spTree>
    <p:extLst>
      <p:ext uri="{BB962C8B-B14F-4D97-AF65-F5344CB8AC3E}">
        <p14:creationId xmlns:p14="http://schemas.microsoft.com/office/powerpoint/2010/main" val="124132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BC5EC663-D60F-5F43-945E-1B880CCEA9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9" y="1029898"/>
            <a:ext cx="803184" cy="75697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CDB1A04-684A-DC43-AD1C-29F5372DC78F}"/>
              </a:ext>
            </a:extLst>
          </p:cNvPr>
          <p:cNvSpPr txBox="1"/>
          <p:nvPr/>
        </p:nvSpPr>
        <p:spPr>
          <a:xfrm>
            <a:off x="5466632" y="1029898"/>
            <a:ext cx="6097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B71C99A-A1D1-0B41-BFDF-6821FF9B93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08" y="1928084"/>
            <a:ext cx="803184" cy="75697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5173C74-6A5A-E74B-9177-C5EBBD4998F9}"/>
              </a:ext>
            </a:extLst>
          </p:cNvPr>
          <p:cNvSpPr txBox="1"/>
          <p:nvPr/>
        </p:nvSpPr>
        <p:spPr>
          <a:xfrm>
            <a:off x="4704937" y="1983406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288438-5BB9-444E-B467-DA3D01B7BED0}"/>
              </a:ext>
            </a:extLst>
          </p:cNvPr>
          <p:cNvSpPr txBox="1"/>
          <p:nvPr/>
        </p:nvSpPr>
        <p:spPr>
          <a:xfrm>
            <a:off x="5439192" y="2063229"/>
            <a:ext cx="62575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2992A2-34C1-4B4B-A8A2-55282CB91F56}"/>
              </a:ext>
            </a:extLst>
          </p:cNvPr>
          <p:cNvSpPr/>
          <p:nvPr/>
        </p:nvSpPr>
        <p:spPr>
          <a:xfrm>
            <a:off x="-95843" y="199149"/>
            <a:ext cx="421005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0E4197-0241-214A-B56F-D077D1B8854B}"/>
              </a:ext>
            </a:extLst>
          </p:cNvPr>
          <p:cNvSpPr txBox="1"/>
          <p:nvPr/>
        </p:nvSpPr>
        <p:spPr>
          <a:xfrm>
            <a:off x="-153183" y="2417215"/>
            <a:ext cx="4636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CÁC NỘI DUNG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1BD40DF-3B70-714D-B523-CBF84E1D61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158" y="2862801"/>
            <a:ext cx="843034" cy="79453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099593A-A3E0-6B45-A725-07A77EA363B2}"/>
              </a:ext>
            </a:extLst>
          </p:cNvPr>
          <p:cNvSpPr txBox="1"/>
          <p:nvPr/>
        </p:nvSpPr>
        <p:spPr>
          <a:xfrm>
            <a:off x="4704937" y="2893790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56C02A-C1D7-4C4E-AA89-5D35944FBABF}"/>
              </a:ext>
            </a:extLst>
          </p:cNvPr>
          <p:cNvSpPr txBox="1"/>
          <p:nvPr/>
        </p:nvSpPr>
        <p:spPr>
          <a:xfrm>
            <a:off x="5672430" y="3046555"/>
            <a:ext cx="6097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C59918-A848-D24B-9A83-867C6C540A9D}"/>
              </a:ext>
            </a:extLst>
          </p:cNvPr>
          <p:cNvSpPr txBox="1"/>
          <p:nvPr/>
        </p:nvSpPr>
        <p:spPr>
          <a:xfrm>
            <a:off x="5672430" y="3935228"/>
            <a:ext cx="6097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7A4397-132B-B047-A614-443123EE048C}"/>
              </a:ext>
            </a:extLst>
          </p:cNvPr>
          <p:cNvSpPr txBox="1"/>
          <p:nvPr/>
        </p:nvSpPr>
        <p:spPr>
          <a:xfrm>
            <a:off x="5672430" y="4825618"/>
            <a:ext cx="6097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ED4DFD9-3938-B049-B16A-FA6BBD9B9E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9" y="3831167"/>
            <a:ext cx="803184" cy="75697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CAF0739-51EF-4F46-849C-8E65E68B2D86}"/>
              </a:ext>
            </a:extLst>
          </p:cNvPr>
          <p:cNvSpPr txBox="1"/>
          <p:nvPr/>
        </p:nvSpPr>
        <p:spPr>
          <a:xfrm>
            <a:off x="4757716" y="1085219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C24656-8749-3441-9717-8286A1133C88}"/>
              </a:ext>
            </a:extLst>
          </p:cNvPr>
          <p:cNvSpPr txBox="1"/>
          <p:nvPr/>
        </p:nvSpPr>
        <p:spPr>
          <a:xfrm>
            <a:off x="4757716" y="3858285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0FCFA-9D14-D74D-A980-22002D29B9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83" y="4729354"/>
            <a:ext cx="803184" cy="75697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D836F53-5198-1C43-9E64-E6C1FE3FB058}"/>
              </a:ext>
            </a:extLst>
          </p:cNvPr>
          <p:cNvSpPr txBox="1"/>
          <p:nvPr/>
        </p:nvSpPr>
        <p:spPr>
          <a:xfrm>
            <a:off x="4704433" y="4761976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86719C-0149-4C41-82F3-E1BEF143CE1D}"/>
              </a:ext>
            </a:extLst>
          </p:cNvPr>
          <p:cNvSpPr txBox="1"/>
          <p:nvPr/>
        </p:nvSpPr>
        <p:spPr>
          <a:xfrm>
            <a:off x="10612582" y="5818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8439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DC18-CEE2-1449-B1CA-A8E5CEEE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HIỆN TRẠNG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3255C-3D49-5E4E-8C24-3E3456877C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258" y="2124635"/>
            <a:ext cx="5061884" cy="32567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CCAB6-C4DC-1D42-AEA3-E21358CEE46B}"/>
              </a:ext>
            </a:extLst>
          </p:cNvPr>
          <p:cNvSpPr txBox="1"/>
          <p:nvPr/>
        </p:nvSpPr>
        <p:spPr>
          <a:xfrm>
            <a:off x="1451579" y="2447364"/>
            <a:ext cx="28245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Foody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8CAA5-56CD-9C40-ABB8-15462DF22006}"/>
              </a:ext>
            </a:extLst>
          </p:cNvPr>
          <p:cNvSpPr txBox="1"/>
          <p:nvPr/>
        </p:nvSpPr>
        <p:spPr>
          <a:xfrm>
            <a:off x="10723418" y="58466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9457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B033-55BB-0E45-850E-FC7D44D5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HIỆN TRẠNG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DE3E2-99D6-C64E-8A45-94880B85E7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23" y="2122695"/>
            <a:ext cx="5151531" cy="3417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A430C6-800A-DA46-9EDD-172CC271D655}"/>
              </a:ext>
            </a:extLst>
          </p:cNvPr>
          <p:cNvSpPr txBox="1"/>
          <p:nvPr/>
        </p:nvSpPr>
        <p:spPr>
          <a:xfrm>
            <a:off x="1451579" y="2122694"/>
            <a:ext cx="22598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2.Lozi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9F2D3-0165-FC4F-B8F6-C0A3A9B27B2B}"/>
              </a:ext>
            </a:extLst>
          </p:cNvPr>
          <p:cNvSpPr txBox="1"/>
          <p:nvPr/>
        </p:nvSpPr>
        <p:spPr>
          <a:xfrm>
            <a:off x="10754772" y="56878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999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4D31-8E61-9E41-AECE-101E7D92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HIỆN TRẠNG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8DACC-E976-8240-B17F-2D2A1C4313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3" y="2205317"/>
            <a:ext cx="4640543" cy="34155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8DE11F-DDF2-2949-BD9F-97E1ED8CE1EB}"/>
              </a:ext>
            </a:extLst>
          </p:cNvPr>
          <p:cNvSpPr txBox="1"/>
          <p:nvPr/>
        </p:nvSpPr>
        <p:spPr>
          <a:xfrm>
            <a:off x="1451579" y="2205315"/>
            <a:ext cx="24480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ClingMe</a:t>
            </a:r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6D3EB-6A6F-9845-AA43-E5EA6787D59F}"/>
              </a:ext>
            </a:extLst>
          </p:cNvPr>
          <p:cNvSpPr txBox="1"/>
          <p:nvPr/>
        </p:nvSpPr>
        <p:spPr>
          <a:xfrm>
            <a:off x="10481196" y="5818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666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FD24-4E9B-8946-8774-93F3CE17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HIỆN TRẠNG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8BACC0-FCAB-7D45-B463-F2ED6870AD86}"/>
              </a:ext>
            </a:extLst>
          </p:cNvPr>
          <p:cNvCxnSpPr>
            <a:endCxn id="35" idx="3"/>
          </p:cNvCxnSpPr>
          <p:nvPr/>
        </p:nvCxnSpPr>
        <p:spPr>
          <a:xfrm flipH="1" flipV="1">
            <a:off x="3584386" y="2704454"/>
            <a:ext cx="1397262" cy="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CD8DE-5C8F-0847-8CB0-564DE08F178A}"/>
              </a:ext>
            </a:extLst>
          </p:cNvPr>
          <p:cNvCxnSpPr/>
          <p:nvPr/>
        </p:nvCxnSpPr>
        <p:spPr>
          <a:xfrm>
            <a:off x="6701692" y="3314701"/>
            <a:ext cx="994221" cy="53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0E1259-C9D7-C74F-A390-B4F5C83ADF91}"/>
              </a:ext>
            </a:extLst>
          </p:cNvPr>
          <p:cNvCxnSpPr/>
          <p:nvPr/>
        </p:nvCxnSpPr>
        <p:spPr>
          <a:xfrm flipH="1">
            <a:off x="5902375" y="3734893"/>
            <a:ext cx="2339" cy="40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603862-269F-6E4F-B8D3-1C71D0332E46}"/>
              </a:ext>
            </a:extLst>
          </p:cNvPr>
          <p:cNvCxnSpPr/>
          <p:nvPr/>
        </p:nvCxnSpPr>
        <p:spPr>
          <a:xfrm flipH="1">
            <a:off x="3913723" y="3374436"/>
            <a:ext cx="1010802" cy="38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C8D9100-7915-8949-897F-2FD34FFDB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73" y="2134618"/>
            <a:ext cx="1518613" cy="143397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095142E-95B8-F842-AE7C-0744F338BB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95" y="2181236"/>
            <a:ext cx="1350491" cy="104643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2EAE3DB-479E-8246-B646-5C8C1E7B3E49}"/>
              </a:ext>
            </a:extLst>
          </p:cNvPr>
          <p:cNvSpPr/>
          <p:nvPr/>
        </p:nvSpPr>
        <p:spPr>
          <a:xfrm>
            <a:off x="2233895" y="3227672"/>
            <a:ext cx="1186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</a:t>
            </a:r>
            <a:endParaRPr lang="en-US" sz="20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F5DFEC5-2BDB-6444-A0C1-596E12CE3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885" y="3948351"/>
            <a:ext cx="1406446" cy="986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881BA84-DF6F-554C-8CC8-E8EF55A7B083}"/>
              </a:ext>
            </a:extLst>
          </p:cNvPr>
          <p:cNvSpPr/>
          <p:nvPr/>
        </p:nvSpPr>
        <p:spPr>
          <a:xfrm>
            <a:off x="2827166" y="5028952"/>
            <a:ext cx="946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sẻ</a:t>
            </a:r>
            <a:endParaRPr lang="en-US" sz="20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0405632-2D49-4344-ACC9-EDD53C4E68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88" y="4186604"/>
            <a:ext cx="1462253" cy="103765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277469C-8AE5-2E49-B2B9-75B0C636612E}"/>
              </a:ext>
            </a:extLst>
          </p:cNvPr>
          <p:cNvSpPr/>
          <p:nvPr/>
        </p:nvSpPr>
        <p:spPr>
          <a:xfrm>
            <a:off x="5427945" y="5269131"/>
            <a:ext cx="1117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  <a:endParaRPr lang="en-US" sz="20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B7C974B-B99B-404B-B5C0-1FE2A60BA6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928" y="3888905"/>
            <a:ext cx="1190146" cy="104643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127FF0E-9EF0-AF42-97F0-03BD9FBA1F9A}"/>
              </a:ext>
            </a:extLst>
          </p:cNvPr>
          <p:cNvSpPr/>
          <p:nvPr/>
        </p:nvSpPr>
        <p:spPr>
          <a:xfrm>
            <a:off x="7948308" y="4869021"/>
            <a:ext cx="1188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Bình luận</a:t>
            </a:r>
            <a:endParaRPr lang="en-US" sz="2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0D1826-BCA5-C343-861B-4864425B268C}"/>
              </a:ext>
            </a:extLst>
          </p:cNvPr>
          <p:cNvCxnSpPr/>
          <p:nvPr/>
        </p:nvCxnSpPr>
        <p:spPr>
          <a:xfrm flipV="1">
            <a:off x="6701692" y="2704454"/>
            <a:ext cx="1322564" cy="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73C1C8EA-025C-7F44-BCC8-F00B3415F7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05" y="2207716"/>
            <a:ext cx="1297029" cy="104643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A8C4B2C-3D07-5445-AA43-6112EBCE9DC9}"/>
              </a:ext>
            </a:extLst>
          </p:cNvPr>
          <p:cNvSpPr/>
          <p:nvPr/>
        </p:nvSpPr>
        <p:spPr>
          <a:xfrm>
            <a:off x="8666193" y="3283893"/>
            <a:ext cx="769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Gợi ý</a:t>
            </a:r>
            <a:endParaRPr lang="en-US" sz="2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128B3C-7DAA-6648-8A6B-1D62A0DAD6BD}"/>
              </a:ext>
            </a:extLst>
          </p:cNvPr>
          <p:cNvSpPr/>
          <p:nvPr/>
        </p:nvSpPr>
        <p:spPr>
          <a:xfrm>
            <a:off x="8230241" y="2041535"/>
            <a:ext cx="1549549" cy="164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AF9EC1-627A-5144-A58B-2F915F85B2AC}"/>
              </a:ext>
            </a:extLst>
          </p:cNvPr>
          <p:cNvSpPr txBox="1"/>
          <p:nvPr/>
        </p:nvSpPr>
        <p:spPr>
          <a:xfrm>
            <a:off x="10584873" y="58466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0992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0" grpId="0"/>
      <p:bldP spid="42" grpId="0"/>
      <p:bldP spid="45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44D0-8121-F94A-8A8E-4D5E4D87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PHẦN MỀM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4E9E2-D89C-CB44-8E44-19FEB2AD3AAA}"/>
              </a:ext>
            </a:extLst>
          </p:cNvPr>
          <p:cNvSpPr txBox="1"/>
          <p:nvPr/>
        </p:nvSpPr>
        <p:spPr>
          <a:xfrm>
            <a:off x="1451579" y="2366683"/>
            <a:ext cx="36924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HỆ THỐNG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97E0B-60C4-C54B-AE83-4FA3A4666F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00" y="2366683"/>
            <a:ext cx="5690255" cy="32848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1986E0-5016-224E-AD48-A98C6DFA8F0E}"/>
              </a:ext>
            </a:extLst>
          </p:cNvPr>
          <p:cNvSpPr txBox="1"/>
          <p:nvPr/>
        </p:nvSpPr>
        <p:spPr>
          <a:xfrm>
            <a:off x="10684214" y="57951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0166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F5B8-4280-C740-8B53-089D1398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PHẦN MỀM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84563-3F7C-6544-AEC1-5E08B22AE059}"/>
              </a:ext>
            </a:extLst>
          </p:cNvPr>
          <p:cNvSpPr txBox="1"/>
          <p:nvPr/>
        </p:nvSpPr>
        <p:spPr>
          <a:xfrm>
            <a:off x="1451578" y="2213385"/>
            <a:ext cx="3685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 DỮ LIỆU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24BE92-8AE2-4747-9870-D58C97B635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48" y="2213385"/>
            <a:ext cx="5525862" cy="33838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FA2DF0-992A-E344-AFA3-D763160B288E}"/>
              </a:ext>
            </a:extLst>
          </p:cNvPr>
          <p:cNvSpPr txBox="1"/>
          <p:nvPr/>
        </p:nvSpPr>
        <p:spPr>
          <a:xfrm>
            <a:off x="10490251" y="57722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9055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0782-0FDA-FE4C-BD21-8DB96A10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EDF4B-198D-024A-A20A-B68B60629CF7}"/>
              </a:ext>
            </a:extLst>
          </p:cNvPr>
          <p:cNvSpPr/>
          <p:nvPr/>
        </p:nvSpPr>
        <p:spPr>
          <a:xfrm>
            <a:off x="2189018" y="2233205"/>
            <a:ext cx="720436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1040">
              <a:spcBef>
                <a:spcPts val="180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 dụng  viết bằng Xcode version 10.1 với ngôn ngữ Swift 3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1040">
              <a:spcBef>
                <a:spcPts val="1800"/>
              </a:spcBef>
            </a:pPr>
            <a:r>
              <a:rPr lang="vi-VN" sz="20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 cơ sở quản lý cơ sở dữ liệu trên Mongodb version 4.0.4 và Firebase version 8.2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1040">
              <a:spcBef>
                <a:spcPts val="180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Ngôn ngữ viết tráng web cho admin là Nodejs version 8.12.0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54E6B-63F5-8B4D-86BC-D6582B7E6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705537"/>
            <a:ext cx="2019300" cy="100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5B65A-115F-6842-B0C9-053F0E9D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682" y="4705537"/>
            <a:ext cx="2730500" cy="100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728D2-2B32-634D-9429-887F70E29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216" y="4352181"/>
            <a:ext cx="2280013" cy="17100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0DAC24-69F0-8646-AE53-72B00BBE7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454" y="4705537"/>
            <a:ext cx="2324100" cy="863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128F5E-3F68-7B44-A8D2-928B87F354F9}"/>
              </a:ext>
            </a:extLst>
          </p:cNvPr>
          <p:cNvSpPr txBox="1"/>
          <p:nvPr/>
        </p:nvSpPr>
        <p:spPr>
          <a:xfrm>
            <a:off x="10218204" y="57088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443235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{83DFA371-250D-6C4F-84D3-75BAAD797AF4}tf10001119</Template>
  <TotalTime>1275</TotalTime>
  <Words>357</Words>
  <Application>Microsoft Macintosh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Gill Sans MT</vt:lpstr>
      <vt:lpstr>Segoe UI Black</vt:lpstr>
      <vt:lpstr>Times New Roman</vt:lpstr>
      <vt:lpstr>Gallery</vt:lpstr>
      <vt:lpstr>PowerPoint Presentation</vt:lpstr>
      <vt:lpstr>PowerPoint Presentation</vt:lpstr>
      <vt:lpstr>KHẢO SÁT HIỆN TRẠNG</vt:lpstr>
      <vt:lpstr>KHẢO SÁT HIỆN TRẠNG</vt:lpstr>
      <vt:lpstr>KHẢO SÁT HIỆN TRẠNG</vt:lpstr>
      <vt:lpstr>KHẢO SÁT HIỆN TRẠNG</vt:lpstr>
      <vt:lpstr>GIỚI THIỆU PHẦN MỀM</vt:lpstr>
      <vt:lpstr>GIỚI THIỆU PHẦN MỀM</vt:lpstr>
      <vt:lpstr>CÀI ĐẶT</vt:lpstr>
      <vt:lpstr>DEMO</vt:lpstr>
      <vt:lpstr>KẾT LUẬN</vt:lpstr>
      <vt:lpstr>KẾT LUẬN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2019-07-09T04:00:38Z</dcterms:created>
  <dcterms:modified xsi:type="dcterms:W3CDTF">2019-07-13T01:17:21Z</dcterms:modified>
</cp:coreProperties>
</file>