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6.jpg" ContentType="image/png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9" r:id="rId4"/>
    <p:sldId id="270" r:id="rId5"/>
    <p:sldId id="258" r:id="rId6"/>
    <p:sldId id="263" r:id="rId7"/>
    <p:sldId id="264" r:id="rId8"/>
    <p:sldId id="259" r:id="rId9"/>
    <p:sldId id="265" r:id="rId10"/>
    <p:sldId id="271" r:id="rId11"/>
    <p:sldId id="260" r:id="rId12"/>
    <p:sldId id="261" r:id="rId13"/>
    <p:sldId id="262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512"/>
  </p:normalViewPr>
  <p:slideViewPr>
    <p:cSldViewPr snapToGrid="0" snapToObjects="1">
      <p:cViewPr varScale="1">
        <p:scale>
          <a:sx n="47" d="100"/>
          <a:sy n="47" d="100"/>
        </p:scale>
        <p:origin x="24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BF3A13-2063-BF4B-B5F0-B78DC76523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93729-AD21-6540-913D-1B124C3C0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FF37D-D983-194A-A55C-D60E2DE64CE8}" type="datetimeFigureOut">
              <a:rPr lang="en-US" smtClean="0"/>
              <a:t>7/13/19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1034D-A9DE-424E-B42F-006EFAE0C0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D85D5-0F1C-704C-8173-6F772F8DB7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EF23F-4AEF-7343-A37A-CE5589BBD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38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72C1C-AF8A-5541-B583-13478129855E}" type="datetimeFigureOut">
              <a:rPr lang="en-US" smtClean="0"/>
              <a:t>7/13/19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6CCCD-FC74-C845-9770-6B21CC5E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6721-46D0-F44D-9848-212E27B1BD87}" type="datetime1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0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1185-24BF-104B-B433-9A3F27C98329}" type="datetime1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FAF0-5E23-514E-AD57-99FC39C545E0}" type="datetime1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489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B959-8A21-7245-A2AC-2819A993F922}" type="datetime1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0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DE57-F6F1-274A-8971-61B5EDA56450}" type="datetime1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414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E8EC-55D9-5340-8ACA-68E752F8EA54}" type="datetime1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35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813-5EC9-1744-B20E-9444BC5CCFB5}" type="datetime1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86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790A-9EA8-8B4A-88FD-ACF7C118189B}" type="datetime1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86BE-234B-6643-96B1-E97FF9EF672D}" type="datetime1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9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4369-E722-4E4A-B971-C53C8B34E90A}" type="datetime1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2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F0D8-7B70-F440-B1F8-A75DA461708D}" type="datetime1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1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381A-E708-F24E-A5CF-5E8196A3EB60}" type="datetime1">
              <a:rPr lang="en-US" smtClean="0"/>
              <a:t>7/13/19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1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F177-1EAC-4144-8B0F-45948D386E78}" type="datetime1">
              <a:rPr lang="en-US" smtClean="0"/>
              <a:t>7/13/19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7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9E16-0453-5E4A-BEDA-3E0F5E1FE78C}" type="datetime1">
              <a:rPr lang="en-US" smtClean="0"/>
              <a:t>7/13/19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2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F7E3-D194-FD4D-A2F4-6EFA862B7F02}" type="datetime1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6DC4-9D95-DD4A-937B-B11AE3854887}" type="datetime1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DDE2E-DC07-C64E-B18A-788879216C92}" type="datetime1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1498A-C245-5545-BF79-0614582F5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769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4F7F08-0673-FD4B-9B38-C31CE4B69292}"/>
              </a:ext>
            </a:extLst>
          </p:cNvPr>
          <p:cNvSpPr/>
          <p:nvPr/>
        </p:nvSpPr>
        <p:spPr>
          <a:xfrm>
            <a:off x="0" y="1769999"/>
            <a:ext cx="12192000" cy="18937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A840F-0A07-A544-BBD1-9FA22F65D31D}"/>
              </a:ext>
            </a:extLst>
          </p:cNvPr>
          <p:cNvSpPr txBox="1"/>
          <p:nvPr/>
        </p:nvSpPr>
        <p:spPr>
          <a:xfrm>
            <a:off x="0" y="34725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TRƯỜNG ĐẠI HỌC SƯ PHẠM KỸ THUẬT TP.HCM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B54A5-29C1-1E43-8E13-4F2551D4F515}"/>
              </a:ext>
            </a:extLst>
          </p:cNvPr>
          <p:cNvSpPr txBox="1"/>
          <p:nvPr/>
        </p:nvSpPr>
        <p:spPr>
          <a:xfrm>
            <a:off x="0" y="91518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D16DB-7F72-744C-943C-590254C28794}"/>
              </a:ext>
            </a:extLst>
          </p:cNvPr>
          <p:cNvSpPr txBox="1"/>
          <p:nvPr/>
        </p:nvSpPr>
        <p:spPr>
          <a:xfrm>
            <a:off x="110836" y="1936674"/>
            <a:ext cx="12192000" cy="16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Xây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dựng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ứng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dụng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quán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ăn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Trên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nền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tảng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ios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CB408E-16AF-4048-A5C1-3FF5F1CE8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865430"/>
              </p:ext>
            </p:extLst>
          </p:nvPr>
        </p:nvGraphicFramePr>
        <p:xfrm>
          <a:off x="2629989" y="3903553"/>
          <a:ext cx="7820763" cy="1540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083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Giảng viên hướng dẫn:</a:t>
                      </a:r>
                    </a:p>
                    <a:p>
                      <a:r>
                        <a:rPr lang="en-US" sz="2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Giảng viên phản biện:</a:t>
                      </a:r>
                      <a:endParaRPr lang="en-US" sz="2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TS.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Thiên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Bảo</a:t>
                      </a:r>
                      <a:endParaRPr lang="en-US" sz="22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TS.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Sơn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083">
                <a:tc>
                  <a:txBody>
                    <a:bodyPr/>
                    <a:lstStyle/>
                    <a:p>
                      <a:r>
                        <a:rPr lang="en-US" sz="2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Nhóm</a:t>
                      </a:r>
                      <a:r>
                        <a:rPr lang="en-US" sz="2200" b="1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thực hiện:</a:t>
                      </a:r>
                      <a:endParaRPr lang="en-US" sz="2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Bùi</a:t>
                      </a:r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Đỗ</a:t>
                      </a:r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15110354</a:t>
                      </a:r>
                      <a:endParaRPr lang="en-US" sz="2200" b="1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Huỳnh</a:t>
                      </a:r>
                      <a:r>
                        <a:rPr lang="en-US" sz="22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Thế</a:t>
                      </a:r>
                      <a:r>
                        <a:rPr lang="en-US" sz="22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Cương</a:t>
                      </a:r>
                      <a:r>
                        <a:rPr lang="en-US" sz="22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15110172</a:t>
                      </a:r>
                      <a:endParaRPr lang="en-US" sz="2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4B83593-78ED-6448-A02F-BC67716FAF8B}"/>
              </a:ext>
            </a:extLst>
          </p:cNvPr>
          <p:cNvSpPr txBox="1"/>
          <p:nvPr/>
        </p:nvSpPr>
        <p:spPr>
          <a:xfrm>
            <a:off x="0" y="6027063"/>
            <a:ext cx="121920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Tp.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Minh,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A585386-D83E-EE4C-A22E-D65721C9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1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515F-4E8C-A445-8D3A-ED901E96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PHẦN MỀM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6C882CF-D3DC-6A46-B621-F0C0C282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62965-B48A-CA47-8195-F121C62ACC30}"/>
              </a:ext>
            </a:extLst>
          </p:cNvPr>
          <p:cNvSpPr txBox="1"/>
          <p:nvPr/>
        </p:nvSpPr>
        <p:spPr>
          <a:xfrm>
            <a:off x="1451579" y="2244436"/>
            <a:ext cx="395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17D52-F290-784C-A5FE-70BBD2BB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05" y="2047718"/>
            <a:ext cx="1809898" cy="3713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61ADFB-C814-1948-9C5D-BC1A253A3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3" y="2047718"/>
            <a:ext cx="1810129" cy="37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2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0782-0FDA-FE4C-BD21-8DB96A10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A36E181-416A-6047-B01A-675788F6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EDF4B-198D-024A-A20A-B68B60629CF7}"/>
              </a:ext>
            </a:extLst>
          </p:cNvPr>
          <p:cNvSpPr/>
          <p:nvPr/>
        </p:nvSpPr>
        <p:spPr>
          <a:xfrm>
            <a:off x="2138318" y="2071329"/>
            <a:ext cx="80291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3940" indent="-34290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 dụng  viết bằng Xcode version 10.1 với ngôn ngữ Swift 3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394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vi-VN" sz="22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 cơ sở quản lý cơ sở dữ liệu trên Mongodb version 4.0.4 và Firebase version 8.2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3940" indent="-34290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Ngôn ngữ viết tráng web cho admin là Nodejs version 8.12.0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54E6B-63F5-8B4D-86BC-D6582B7E6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705537"/>
            <a:ext cx="2019300" cy="100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5B65A-115F-6842-B0C9-053F0E9D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682" y="4705537"/>
            <a:ext cx="2730500" cy="100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728D2-2B32-634D-9429-887F70E29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216" y="4352181"/>
            <a:ext cx="2280013" cy="17100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0DAC24-69F0-8646-AE53-72B00BBE7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454" y="4705537"/>
            <a:ext cx="23241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2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8E23-BD1E-F245-8142-7C07E361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624BE-6BD0-D34E-82CC-A4CC16AF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9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23FD-72A4-0E47-88BA-89C881D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C5FF6A2-D074-094D-983B-8B1E0A05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0570-3481-3A4E-B841-1F75C74C30A7}"/>
              </a:ext>
            </a:extLst>
          </p:cNvPr>
          <p:cNvSpPr txBox="1"/>
          <p:nvPr/>
        </p:nvSpPr>
        <p:spPr>
          <a:xfrm>
            <a:off x="1451579" y="2077035"/>
            <a:ext cx="3837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F5F08-FD46-4D44-A3F5-EB7016A8C75D}"/>
              </a:ext>
            </a:extLst>
          </p:cNvPr>
          <p:cNvSpPr txBox="1"/>
          <p:nvPr/>
        </p:nvSpPr>
        <p:spPr>
          <a:xfrm>
            <a:off x="1625703" y="2591370"/>
            <a:ext cx="97087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vi-VN" sz="2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ra một ứng dụng tìm kiếm và lưu lại cái quán ăn đã được admin thêm vào.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vi-VN" sz="2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 kiến thức về cách xử lý database của mongodb và xử lý được Firebase build lên điện thoại thật.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ó kiến thức về server: Tạo được một </a:t>
            </a:r>
            <a:r>
              <a:rPr lang="en-US" sz="2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Virtual Private Server</a:t>
            </a:r>
            <a:r>
              <a:rPr lang="vi-VN" sz="2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(VPS) và đưa database mongodb lên.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vi-VN" sz="2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Vững kiến thức về lập trình swift.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9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23FD-72A4-0E47-88BA-89C881D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83E570E-7021-464F-9D89-2177B1B8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0570-3481-3A4E-B841-1F75C74C30A7}"/>
              </a:ext>
            </a:extLst>
          </p:cNvPr>
          <p:cNvSpPr txBox="1"/>
          <p:nvPr/>
        </p:nvSpPr>
        <p:spPr>
          <a:xfrm>
            <a:off x="1451579" y="2083396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F5F08-FD46-4D44-A3F5-EB7016A8C75D}"/>
              </a:ext>
            </a:extLst>
          </p:cNvPr>
          <p:cNvSpPr txBox="1"/>
          <p:nvPr/>
        </p:nvSpPr>
        <p:spPr>
          <a:xfrm>
            <a:off x="1909482" y="2574649"/>
            <a:ext cx="9708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vi-VN" sz="2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 đụng đễ dàng tương tác với người dùng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F10CA-05DF-2848-8286-6610261E4DE9}"/>
              </a:ext>
            </a:extLst>
          </p:cNvPr>
          <p:cNvSpPr txBox="1"/>
          <p:nvPr/>
        </p:nvSpPr>
        <p:spPr>
          <a:xfrm>
            <a:off x="1451579" y="3359479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2DB63-30AC-2F45-AED1-FC24EFC9083F}"/>
              </a:ext>
            </a:extLst>
          </p:cNvPr>
          <p:cNvSpPr txBox="1"/>
          <p:nvPr/>
        </p:nvSpPr>
        <p:spPr>
          <a:xfrm>
            <a:off x="2070847" y="3867311"/>
            <a:ext cx="89840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vi-VN" sz="2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sử dụng vps yếu vì vậy chạy còn chậm.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vi-VN" sz="2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 tác nhanh sẽ bị bugg thoát khỏi ứng dụng.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vi-VN" sz="2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 kiểm soát triện để lỗi trong ứng dụng.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1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23FD-72A4-0E47-88BA-89C881D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661D4DE-7DF7-6047-B26C-6ABC3977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0570-3481-3A4E-B841-1F75C74C30A7}"/>
              </a:ext>
            </a:extLst>
          </p:cNvPr>
          <p:cNvSpPr txBox="1"/>
          <p:nvPr/>
        </p:nvSpPr>
        <p:spPr>
          <a:xfrm>
            <a:off x="1451579" y="2205317"/>
            <a:ext cx="3866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9DC30-629D-9D45-A910-3CFD3A547641}"/>
              </a:ext>
            </a:extLst>
          </p:cNvPr>
          <p:cNvSpPr txBox="1"/>
          <p:nvPr/>
        </p:nvSpPr>
        <p:spPr>
          <a:xfrm>
            <a:off x="1990164" y="2926211"/>
            <a:ext cx="9064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vi-VN" sz="2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đại hàng order online trên ứng dụng.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vi-VN" sz="2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thành mạng xã hội cho người dùng tương tác.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43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35213-C9D9-9646-846E-193F74D2F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067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3C7D7B-A367-1040-B913-EFA9D8EBBDE3}"/>
              </a:ext>
            </a:extLst>
          </p:cNvPr>
          <p:cNvSpPr txBox="1"/>
          <p:nvPr/>
        </p:nvSpPr>
        <p:spPr>
          <a:xfrm>
            <a:off x="4955842" y="235847"/>
            <a:ext cx="712800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big</a:t>
            </a:r>
          </a:p>
          <a:p>
            <a:pPr>
              <a:spcBef>
                <a:spcPts val="600"/>
              </a:spcBef>
            </a:pPr>
            <a:r>
              <a:rPr lang="en-US" sz="10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Thank you</a:t>
            </a:r>
          </a:p>
          <a:p>
            <a:pPr algn="r">
              <a:spcBef>
                <a:spcPts val="600"/>
              </a:spcBef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listening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1F45-9DEF-4740-A756-5F9AA0E18011}"/>
              </a:ext>
            </a:extLst>
          </p:cNvPr>
          <p:cNvSpPr txBox="1"/>
          <p:nvPr/>
        </p:nvSpPr>
        <p:spPr>
          <a:xfrm rot="21444453">
            <a:off x="308314" y="5128545"/>
            <a:ext cx="194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15ADBD-B59D-F94D-8F60-89D4B55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2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BC5EC663-D60F-5F43-945E-1B880CCEA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9" y="1029898"/>
            <a:ext cx="803184" cy="75697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CDB1A04-684A-DC43-AD1C-29F5372DC78F}"/>
              </a:ext>
            </a:extLst>
          </p:cNvPr>
          <p:cNvSpPr txBox="1"/>
          <p:nvPr/>
        </p:nvSpPr>
        <p:spPr>
          <a:xfrm>
            <a:off x="5466632" y="1029898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B71C99A-A1D1-0B41-BFDF-6821FF9B93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8" y="1928084"/>
            <a:ext cx="803184" cy="7569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5173C74-6A5A-E74B-9177-C5EBBD4998F9}"/>
              </a:ext>
            </a:extLst>
          </p:cNvPr>
          <p:cNvSpPr txBox="1"/>
          <p:nvPr/>
        </p:nvSpPr>
        <p:spPr>
          <a:xfrm>
            <a:off x="4704937" y="1983406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288438-5BB9-444E-B467-DA3D01B7BED0}"/>
              </a:ext>
            </a:extLst>
          </p:cNvPr>
          <p:cNvSpPr txBox="1"/>
          <p:nvPr/>
        </p:nvSpPr>
        <p:spPr>
          <a:xfrm>
            <a:off x="5439192" y="2063229"/>
            <a:ext cx="62575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2992A2-34C1-4B4B-A8A2-55282CB91F56}"/>
              </a:ext>
            </a:extLst>
          </p:cNvPr>
          <p:cNvSpPr/>
          <p:nvPr/>
        </p:nvSpPr>
        <p:spPr>
          <a:xfrm>
            <a:off x="0" y="0"/>
            <a:ext cx="421005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0E4197-0241-214A-B56F-D077D1B8854B}"/>
              </a:ext>
            </a:extLst>
          </p:cNvPr>
          <p:cNvSpPr txBox="1"/>
          <p:nvPr/>
        </p:nvSpPr>
        <p:spPr>
          <a:xfrm>
            <a:off x="-153183" y="2417215"/>
            <a:ext cx="4636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CÁC NỘI DUNG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1BD40DF-3B70-714D-B523-CBF84E1D61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58" y="2862801"/>
            <a:ext cx="843034" cy="79453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099593A-A3E0-6B45-A725-07A77EA363B2}"/>
              </a:ext>
            </a:extLst>
          </p:cNvPr>
          <p:cNvSpPr txBox="1"/>
          <p:nvPr/>
        </p:nvSpPr>
        <p:spPr>
          <a:xfrm>
            <a:off x="4704937" y="2893790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56C02A-C1D7-4C4E-AA89-5D35944FBABF}"/>
              </a:ext>
            </a:extLst>
          </p:cNvPr>
          <p:cNvSpPr txBox="1"/>
          <p:nvPr/>
        </p:nvSpPr>
        <p:spPr>
          <a:xfrm>
            <a:off x="5672430" y="3046555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C59918-A848-D24B-9A83-867C6C540A9D}"/>
              </a:ext>
            </a:extLst>
          </p:cNvPr>
          <p:cNvSpPr txBox="1"/>
          <p:nvPr/>
        </p:nvSpPr>
        <p:spPr>
          <a:xfrm>
            <a:off x="5672430" y="3935228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7A4397-132B-B047-A614-443123EE048C}"/>
              </a:ext>
            </a:extLst>
          </p:cNvPr>
          <p:cNvSpPr txBox="1"/>
          <p:nvPr/>
        </p:nvSpPr>
        <p:spPr>
          <a:xfrm>
            <a:off x="5672430" y="4825618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ED4DFD9-3938-B049-B16A-FA6BBD9B9E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9" y="3831167"/>
            <a:ext cx="803184" cy="75697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CAF0739-51EF-4F46-849C-8E65E68B2D86}"/>
              </a:ext>
            </a:extLst>
          </p:cNvPr>
          <p:cNvSpPr txBox="1"/>
          <p:nvPr/>
        </p:nvSpPr>
        <p:spPr>
          <a:xfrm>
            <a:off x="4757716" y="1085219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C24656-8749-3441-9717-8286A1133C88}"/>
              </a:ext>
            </a:extLst>
          </p:cNvPr>
          <p:cNvSpPr txBox="1"/>
          <p:nvPr/>
        </p:nvSpPr>
        <p:spPr>
          <a:xfrm>
            <a:off x="4757716" y="3858285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0FCFA-9D14-D74D-A980-22002D29B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83" y="4729354"/>
            <a:ext cx="803184" cy="75697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D836F53-5198-1C43-9E64-E6C1FE3FB058}"/>
              </a:ext>
            </a:extLst>
          </p:cNvPr>
          <p:cNvSpPr txBox="1"/>
          <p:nvPr/>
        </p:nvSpPr>
        <p:spPr>
          <a:xfrm>
            <a:off x="4704433" y="4761976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F9E6F-B93B-314A-B573-509A75B9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9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FD24-4E9B-8946-8774-93F3CE17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FA7348-512B-8043-AE91-C406B5EE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3</a:t>
            </a:fld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8BACC0-FCAB-7D45-B463-F2ED6870AD86}"/>
              </a:ext>
            </a:extLst>
          </p:cNvPr>
          <p:cNvCxnSpPr>
            <a:endCxn id="35" idx="3"/>
          </p:cNvCxnSpPr>
          <p:nvPr/>
        </p:nvCxnSpPr>
        <p:spPr>
          <a:xfrm flipH="1" flipV="1">
            <a:off x="3584386" y="2704454"/>
            <a:ext cx="1397262" cy="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CD8DE-5C8F-0847-8CB0-564DE08F178A}"/>
              </a:ext>
            </a:extLst>
          </p:cNvPr>
          <p:cNvCxnSpPr/>
          <p:nvPr/>
        </p:nvCxnSpPr>
        <p:spPr>
          <a:xfrm>
            <a:off x="6701692" y="3314701"/>
            <a:ext cx="994221" cy="53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603862-269F-6E4F-B8D3-1C71D0332E46}"/>
              </a:ext>
            </a:extLst>
          </p:cNvPr>
          <p:cNvCxnSpPr/>
          <p:nvPr/>
        </p:nvCxnSpPr>
        <p:spPr>
          <a:xfrm flipH="1">
            <a:off x="3913723" y="3374436"/>
            <a:ext cx="1010802" cy="38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C8D9100-7915-8949-897F-2FD34FFDB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73" y="2134618"/>
            <a:ext cx="1518613" cy="143397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095142E-95B8-F842-AE7C-0744F338BB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95" y="2181236"/>
            <a:ext cx="1350491" cy="104643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2EAE3DB-479E-8246-B646-5C8C1E7B3E49}"/>
              </a:ext>
            </a:extLst>
          </p:cNvPr>
          <p:cNvSpPr/>
          <p:nvPr/>
        </p:nvSpPr>
        <p:spPr>
          <a:xfrm>
            <a:off x="2233895" y="3227672"/>
            <a:ext cx="1186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</a:t>
            </a:r>
            <a:endParaRPr lang="en-US" sz="20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F5DFEC5-2BDB-6444-A0C1-596E12CE3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85" y="3948351"/>
            <a:ext cx="1406446" cy="986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881BA84-DF6F-554C-8CC8-E8EF55A7B083}"/>
              </a:ext>
            </a:extLst>
          </p:cNvPr>
          <p:cNvSpPr/>
          <p:nvPr/>
        </p:nvSpPr>
        <p:spPr>
          <a:xfrm>
            <a:off x="2827166" y="5028952"/>
            <a:ext cx="946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sẻ</a:t>
            </a:r>
            <a:endParaRPr lang="en-US" sz="20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B7C974B-B99B-404B-B5C0-1FE2A60BA6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928" y="3888905"/>
            <a:ext cx="1190146" cy="104643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127FF0E-9EF0-AF42-97F0-03BD9FBA1F9A}"/>
              </a:ext>
            </a:extLst>
          </p:cNvPr>
          <p:cNvSpPr/>
          <p:nvPr/>
        </p:nvSpPr>
        <p:spPr>
          <a:xfrm>
            <a:off x="7948308" y="4869021"/>
            <a:ext cx="1188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Bình luận</a:t>
            </a:r>
            <a:endParaRPr lang="en-US" sz="2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0D1826-BCA5-C343-861B-4864425B268C}"/>
              </a:ext>
            </a:extLst>
          </p:cNvPr>
          <p:cNvCxnSpPr/>
          <p:nvPr/>
        </p:nvCxnSpPr>
        <p:spPr>
          <a:xfrm flipV="1">
            <a:off x="6701692" y="2704454"/>
            <a:ext cx="1322564" cy="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73C1C8EA-025C-7F44-BCC8-F00B3415F7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05" y="2207716"/>
            <a:ext cx="1297029" cy="104643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A8C4B2C-3D07-5445-AA43-6112EBCE9DC9}"/>
              </a:ext>
            </a:extLst>
          </p:cNvPr>
          <p:cNvSpPr/>
          <p:nvPr/>
        </p:nvSpPr>
        <p:spPr>
          <a:xfrm>
            <a:off x="8666193" y="3283893"/>
            <a:ext cx="769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Gợi ý</a:t>
            </a:r>
            <a:endParaRPr lang="en-US" sz="2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128B3C-7DAA-6648-8A6B-1D62A0DAD6BD}"/>
              </a:ext>
            </a:extLst>
          </p:cNvPr>
          <p:cNvSpPr/>
          <p:nvPr/>
        </p:nvSpPr>
        <p:spPr>
          <a:xfrm>
            <a:off x="8230241" y="2041535"/>
            <a:ext cx="1549549" cy="164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2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2" grpId="0"/>
      <p:bldP spid="45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5193-F05A-A046-A1C2-CF0073B1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374D73-35A1-5C4C-9264-DA7DE329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61FED-9EC7-4743-9767-8C68E536BF53}"/>
              </a:ext>
            </a:extLst>
          </p:cNvPr>
          <p:cNvSpPr txBox="1"/>
          <p:nvPr/>
        </p:nvSpPr>
        <p:spPr>
          <a:xfrm>
            <a:off x="1496291" y="2299855"/>
            <a:ext cx="239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77CCD-EC12-0843-AE2B-8162711A5D9C}"/>
              </a:ext>
            </a:extLst>
          </p:cNvPr>
          <p:cNvSpPr txBox="1"/>
          <p:nvPr/>
        </p:nvSpPr>
        <p:spPr>
          <a:xfrm>
            <a:off x="1773382" y="3020291"/>
            <a:ext cx="8484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DC18-CEE2-1449-B1CA-A8E5CEEE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186CE3F-40AC-FE4A-AC11-90B02D5F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3255C-3D49-5E4E-8C24-3E3456877C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258" y="2124635"/>
            <a:ext cx="5061884" cy="32567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CCAB6-C4DC-1D42-AEA3-E21358CEE46B}"/>
              </a:ext>
            </a:extLst>
          </p:cNvPr>
          <p:cNvSpPr txBox="1"/>
          <p:nvPr/>
        </p:nvSpPr>
        <p:spPr>
          <a:xfrm>
            <a:off x="1451579" y="2447364"/>
            <a:ext cx="2824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Foody</a:t>
            </a:r>
          </a:p>
        </p:txBody>
      </p:sp>
    </p:spTree>
    <p:extLst>
      <p:ext uri="{BB962C8B-B14F-4D97-AF65-F5344CB8AC3E}">
        <p14:creationId xmlns:p14="http://schemas.microsoft.com/office/powerpoint/2010/main" val="419457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B033-55BB-0E45-850E-FC7D44D5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8CBB44C-7449-3E4F-8094-8D88D9DE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DE3E2-99D6-C64E-8A45-94880B85E7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23" y="2122695"/>
            <a:ext cx="5151531" cy="3417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A430C6-800A-DA46-9EDD-172CC271D655}"/>
              </a:ext>
            </a:extLst>
          </p:cNvPr>
          <p:cNvSpPr txBox="1"/>
          <p:nvPr/>
        </p:nvSpPr>
        <p:spPr>
          <a:xfrm>
            <a:off x="1451579" y="2122694"/>
            <a:ext cx="225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2.Lozi</a:t>
            </a:r>
          </a:p>
        </p:txBody>
      </p:sp>
    </p:spTree>
    <p:extLst>
      <p:ext uri="{BB962C8B-B14F-4D97-AF65-F5344CB8AC3E}">
        <p14:creationId xmlns:p14="http://schemas.microsoft.com/office/powerpoint/2010/main" val="27999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4D31-8E61-9E41-AECE-101E7D92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D72E30D-5279-AD4B-BA5D-4CB4B7B3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8DACC-E976-8240-B17F-2D2A1C4313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3" y="2205317"/>
            <a:ext cx="4640543" cy="34155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8DE11F-DDF2-2949-BD9F-97E1ED8CE1EB}"/>
              </a:ext>
            </a:extLst>
          </p:cNvPr>
          <p:cNvSpPr txBox="1"/>
          <p:nvPr/>
        </p:nvSpPr>
        <p:spPr>
          <a:xfrm>
            <a:off x="1451579" y="2205315"/>
            <a:ext cx="244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ClingMe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44D0-8121-F94A-8A8E-4D5E4D87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PHẦN MỀM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72F688D-5E49-9948-A218-C49C186F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4E9E2-D89C-CB44-8E44-19FEB2AD3AAA}"/>
              </a:ext>
            </a:extLst>
          </p:cNvPr>
          <p:cNvSpPr txBox="1"/>
          <p:nvPr/>
        </p:nvSpPr>
        <p:spPr>
          <a:xfrm>
            <a:off x="1451579" y="2366683"/>
            <a:ext cx="395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HỆ THỐNG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95855C-6645-8146-AB66-CF141F522A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187" y="2143298"/>
            <a:ext cx="5940425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6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F5B8-4280-C740-8B53-089D1398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PHẦN MỀM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279D5D-248D-1D49-8AE4-F98339B8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84563-3F7C-6544-AEC1-5E08B22AE059}"/>
              </a:ext>
            </a:extLst>
          </p:cNvPr>
          <p:cNvSpPr txBox="1"/>
          <p:nvPr/>
        </p:nvSpPr>
        <p:spPr>
          <a:xfrm>
            <a:off x="1451578" y="2213385"/>
            <a:ext cx="3685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DỮ LIỆU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24BE92-8AE2-4747-9870-D58C97B635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48" y="2213385"/>
            <a:ext cx="5525862" cy="33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17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{E7C4A5DC-B33D-2845-BF63-D9CD1F87B3B2}tf10001069</Template>
  <TotalTime>2213</TotalTime>
  <Words>405</Words>
  <Application>Microsoft Macintosh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Segoe UI Black</vt:lpstr>
      <vt:lpstr>Times New Roman</vt:lpstr>
      <vt:lpstr>Wingdings 3</vt:lpstr>
      <vt:lpstr>Wisp</vt:lpstr>
      <vt:lpstr>PowerPoint Presentation</vt:lpstr>
      <vt:lpstr>PowerPoint Presentation</vt:lpstr>
      <vt:lpstr>KHẢO SÁT HIỆN TRẠNG</vt:lpstr>
      <vt:lpstr>KHẢO SÁT HIỆN TRẠNG</vt:lpstr>
      <vt:lpstr>KHẢO SÁT HIỆN TRẠNG</vt:lpstr>
      <vt:lpstr>KHẢO SÁT HIỆN TRẠNG</vt:lpstr>
      <vt:lpstr>KHẢO SÁT HIỆN TRẠNG</vt:lpstr>
      <vt:lpstr>GIỚI THIỆU PHẦN MỀM</vt:lpstr>
      <vt:lpstr>GIỚI THIỆU PHẦN MỀM</vt:lpstr>
      <vt:lpstr>GIỚI THIỆU PHẦN MỀM</vt:lpstr>
      <vt:lpstr>CÀI ĐẶT</vt:lpstr>
      <vt:lpstr>DEMO</vt:lpstr>
      <vt:lpstr>KẾT LUẬN</vt:lpstr>
      <vt:lpstr>KẾT LUẬN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2019-07-09T04:00:38Z</dcterms:created>
  <dcterms:modified xsi:type="dcterms:W3CDTF">2019-07-13T16:55:37Z</dcterms:modified>
</cp:coreProperties>
</file>