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25" r:id="rId5"/>
    <p:sldId id="445" r:id="rId6"/>
    <p:sldId id="444" r:id="rId7"/>
    <p:sldId id="447" r:id="rId8"/>
    <p:sldId id="446" r:id="rId9"/>
    <p:sldId id="450" r:id="rId10"/>
    <p:sldId id="452" r:id="rId11"/>
    <p:sldId id="453" r:id="rId12"/>
    <p:sldId id="454" r:id="rId13"/>
    <p:sldId id="401" r:id="rId14"/>
  </p:sldIdLst>
  <p:sldSz cx="10160000" cy="5715000"/>
  <p:notesSz cx="6858000" cy="9144000"/>
  <p:defaultTextStyle>
    <a:defPPr>
      <a:defRPr lang="en-US"/>
    </a:defPPr>
    <a:lvl1pPr marL="0" algn="l" defTabSz="713105" rtl="0" eaLnBrk="1" latinLnBrk="0" hangingPunct="1">
      <a:defRPr sz="1405" kern="1200">
        <a:solidFill>
          <a:schemeClr val="tx1"/>
        </a:solidFill>
        <a:latin typeface="+mn-lt"/>
        <a:ea typeface="+mn-ea"/>
        <a:cs typeface="+mn-cs"/>
      </a:defRPr>
    </a:lvl1pPr>
    <a:lvl2pPr marL="356870" algn="l" defTabSz="713105" rtl="0" eaLnBrk="1" latinLnBrk="0" hangingPunct="1">
      <a:defRPr sz="1405" kern="1200">
        <a:solidFill>
          <a:schemeClr val="tx1"/>
        </a:solidFill>
        <a:latin typeface="+mn-lt"/>
        <a:ea typeface="+mn-ea"/>
        <a:cs typeface="+mn-cs"/>
      </a:defRPr>
    </a:lvl2pPr>
    <a:lvl3pPr marL="713105" algn="l" defTabSz="713105" rtl="0" eaLnBrk="1" latinLnBrk="0" hangingPunct="1">
      <a:defRPr sz="1405" kern="1200">
        <a:solidFill>
          <a:schemeClr val="tx1"/>
        </a:solidFill>
        <a:latin typeface="+mn-lt"/>
        <a:ea typeface="+mn-ea"/>
        <a:cs typeface="+mn-cs"/>
      </a:defRPr>
    </a:lvl3pPr>
    <a:lvl4pPr marL="1069975" algn="l" defTabSz="713105" rtl="0" eaLnBrk="1" latinLnBrk="0" hangingPunct="1">
      <a:defRPr sz="1405" kern="1200">
        <a:solidFill>
          <a:schemeClr val="tx1"/>
        </a:solidFill>
        <a:latin typeface="+mn-lt"/>
        <a:ea typeface="+mn-ea"/>
        <a:cs typeface="+mn-cs"/>
      </a:defRPr>
    </a:lvl4pPr>
    <a:lvl5pPr marL="1426210" algn="l" defTabSz="713105" rtl="0" eaLnBrk="1" latinLnBrk="0" hangingPunct="1">
      <a:defRPr sz="1405" kern="1200">
        <a:solidFill>
          <a:schemeClr val="tx1"/>
        </a:solidFill>
        <a:latin typeface="+mn-lt"/>
        <a:ea typeface="+mn-ea"/>
        <a:cs typeface="+mn-cs"/>
      </a:defRPr>
    </a:lvl5pPr>
    <a:lvl6pPr marL="1783080" algn="l" defTabSz="713105" rtl="0" eaLnBrk="1" latinLnBrk="0" hangingPunct="1">
      <a:defRPr sz="1405" kern="1200">
        <a:solidFill>
          <a:schemeClr val="tx1"/>
        </a:solidFill>
        <a:latin typeface="+mn-lt"/>
        <a:ea typeface="+mn-ea"/>
        <a:cs typeface="+mn-cs"/>
      </a:defRPr>
    </a:lvl6pPr>
    <a:lvl7pPr marL="2139950" algn="l" defTabSz="713105" rtl="0" eaLnBrk="1" latinLnBrk="0" hangingPunct="1">
      <a:defRPr sz="1405" kern="1200">
        <a:solidFill>
          <a:schemeClr val="tx1"/>
        </a:solidFill>
        <a:latin typeface="+mn-lt"/>
        <a:ea typeface="+mn-ea"/>
        <a:cs typeface="+mn-cs"/>
      </a:defRPr>
    </a:lvl7pPr>
    <a:lvl8pPr marL="2496185" algn="l" defTabSz="713105" rtl="0" eaLnBrk="1" latinLnBrk="0" hangingPunct="1">
      <a:defRPr sz="1405" kern="1200">
        <a:solidFill>
          <a:schemeClr val="tx1"/>
        </a:solidFill>
        <a:latin typeface="+mn-lt"/>
        <a:ea typeface="+mn-ea"/>
        <a:cs typeface="+mn-cs"/>
      </a:defRPr>
    </a:lvl8pPr>
    <a:lvl9pPr marL="2853055" algn="l" defTabSz="713105" rtl="0" eaLnBrk="1" latinLnBrk="0" hangingPunct="1">
      <a:defRPr sz="140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618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3178" autoAdjust="0"/>
  </p:normalViewPr>
  <p:slideViewPr>
    <p:cSldViewPr>
      <p:cViewPr varScale="1">
        <p:scale>
          <a:sx n="95" d="100"/>
          <a:sy n="95" d="100"/>
        </p:scale>
        <p:origin x="802" y="67"/>
      </p:cViewPr>
      <p:guideLst>
        <p:guide orient="horz" pos="1781"/>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F2AD5-0F5A-47EF-9323-859AB034E4D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32660-1D50-4D6D-9F0A-098F365028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713105" rtl="0" eaLnBrk="1" latinLnBrk="0" hangingPunct="1">
      <a:defRPr sz="935" kern="1200">
        <a:solidFill>
          <a:schemeClr val="tx1"/>
        </a:solidFill>
        <a:latin typeface="+mn-lt"/>
        <a:ea typeface="+mn-ea"/>
        <a:cs typeface="+mn-cs"/>
      </a:defRPr>
    </a:lvl1pPr>
    <a:lvl2pPr marL="356870" algn="l" defTabSz="713105" rtl="0" eaLnBrk="1" latinLnBrk="0" hangingPunct="1">
      <a:defRPr sz="935" kern="1200">
        <a:solidFill>
          <a:schemeClr val="tx1"/>
        </a:solidFill>
        <a:latin typeface="+mn-lt"/>
        <a:ea typeface="+mn-ea"/>
        <a:cs typeface="+mn-cs"/>
      </a:defRPr>
    </a:lvl2pPr>
    <a:lvl3pPr marL="713105" algn="l" defTabSz="713105" rtl="0" eaLnBrk="1" latinLnBrk="0" hangingPunct="1">
      <a:defRPr sz="935" kern="1200">
        <a:solidFill>
          <a:schemeClr val="tx1"/>
        </a:solidFill>
        <a:latin typeface="+mn-lt"/>
        <a:ea typeface="+mn-ea"/>
        <a:cs typeface="+mn-cs"/>
      </a:defRPr>
    </a:lvl3pPr>
    <a:lvl4pPr marL="1069975" algn="l" defTabSz="713105" rtl="0" eaLnBrk="1" latinLnBrk="0" hangingPunct="1">
      <a:defRPr sz="935" kern="1200">
        <a:solidFill>
          <a:schemeClr val="tx1"/>
        </a:solidFill>
        <a:latin typeface="+mn-lt"/>
        <a:ea typeface="+mn-ea"/>
        <a:cs typeface="+mn-cs"/>
      </a:defRPr>
    </a:lvl4pPr>
    <a:lvl5pPr marL="1426210" algn="l" defTabSz="713105" rtl="0" eaLnBrk="1" latinLnBrk="0" hangingPunct="1">
      <a:defRPr sz="935" kern="1200">
        <a:solidFill>
          <a:schemeClr val="tx1"/>
        </a:solidFill>
        <a:latin typeface="+mn-lt"/>
        <a:ea typeface="+mn-ea"/>
        <a:cs typeface="+mn-cs"/>
      </a:defRPr>
    </a:lvl5pPr>
    <a:lvl6pPr marL="1783080" algn="l" defTabSz="713105" rtl="0" eaLnBrk="1" latinLnBrk="0" hangingPunct="1">
      <a:defRPr sz="935" kern="1200">
        <a:solidFill>
          <a:schemeClr val="tx1"/>
        </a:solidFill>
        <a:latin typeface="+mn-lt"/>
        <a:ea typeface="+mn-ea"/>
        <a:cs typeface="+mn-cs"/>
      </a:defRPr>
    </a:lvl6pPr>
    <a:lvl7pPr marL="2139950" algn="l" defTabSz="713105" rtl="0" eaLnBrk="1" latinLnBrk="0" hangingPunct="1">
      <a:defRPr sz="935" kern="1200">
        <a:solidFill>
          <a:schemeClr val="tx1"/>
        </a:solidFill>
        <a:latin typeface="+mn-lt"/>
        <a:ea typeface="+mn-ea"/>
        <a:cs typeface="+mn-cs"/>
      </a:defRPr>
    </a:lvl7pPr>
    <a:lvl8pPr marL="2496185" algn="l" defTabSz="713105" rtl="0" eaLnBrk="1" latinLnBrk="0" hangingPunct="1">
      <a:defRPr sz="935" kern="1200">
        <a:solidFill>
          <a:schemeClr val="tx1"/>
        </a:solidFill>
        <a:latin typeface="+mn-lt"/>
        <a:ea typeface="+mn-ea"/>
        <a:cs typeface="+mn-cs"/>
      </a:defRPr>
    </a:lvl8pPr>
    <a:lvl9pPr marL="2853055" algn="l" defTabSz="713105" rtl="0" eaLnBrk="1" latinLnBrk="0" hangingPunct="1">
      <a:defRPr sz="9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632660-1D50-4D6D-9F0A-098F3650287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Đại dịch Covid-19 là một đại dịch bênh truyền nhiễm viêm đường hô hâp cấp. Dịch bệnh đã và đang gây ảnh hưởng lớn trên phạm vi toàn cầu. Trong tình hình dịch vẫn đang diễn biến phức tạp, việc các trường học, cơ quan, tổ chức được trở lại hoạt động thì mỗi cá nhân cần có ý thức  thực hiện nghiêm túc các biện pháp phòng chống dịch.</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Để tăng cường hiệu quả sàng lọc cũng như phục vụ trong việc phát hiện sớm những trường hợp có nguy cơ nhiễm và lây nhiễm, đề tài nghiên cứu và phát triển ý tưởng thiết bị máy đo thân nhiệt từ xa. Bởi đối vơi các đơn vị hành chính, trường học, việc đầu tư mua sản phẩm trên thị trường với giá cao sẽ rất tốn kém và lãng phí, do đó mục tiêu hướng đến của đề tài là thiết bị đơn giản, được phát triển nhanh với chi phí phải chăng nhưng vẫn đảm bảo được các tính năng cần thiết và hiệu quả của việc kiểm tra thân nhiệt.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Lấy cảm hứng từ việc viện công nghệ MIT cung cấp mã nguồn mở cho hệ thống máy thở tự phát triển. </a:t>
            </a:r>
            <a:r>
              <a:rPr lang="en-US"/>
              <a:t>The key to the simple, inexpensive</a:t>
            </a:r>
            <a:r>
              <a:rPr lang="" altLang="en-US"/>
              <a:t>, rapid deployment.</a:t>
            </a:r>
            <a:endParaRPr lang=""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0174111" cy="5715000"/>
          </a:xfrm>
          <a:prstGeom prst="rect">
            <a:avLst/>
          </a:prstGeom>
          <a:noFill/>
          <a:ln w="9525">
            <a:noFill/>
          </a:ln>
        </p:spPr>
      </p:pic>
      <p:sp>
        <p:nvSpPr>
          <p:cNvPr id="2051" name="Rectangle 3"/>
          <p:cNvSpPr>
            <a:spLocks noGrp="1" noChangeArrowheads="1"/>
          </p:cNvSpPr>
          <p:nvPr>
            <p:ph type="ctrTitle"/>
          </p:nvPr>
        </p:nvSpPr>
        <p:spPr>
          <a:xfrm>
            <a:off x="520348" y="997479"/>
            <a:ext cx="9119306" cy="902229"/>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522111" y="2018771"/>
            <a:ext cx="9124598" cy="14605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508000" y="5204354"/>
            <a:ext cx="2370667" cy="3968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0" name="Rectangle 6"/>
          <p:cNvSpPr>
            <a:spLocks noGrp="1" noChangeArrowheads="1"/>
          </p:cNvSpPr>
          <p:nvPr>
            <p:ph type="ftr" sz="quarter" idx="3"/>
          </p:nvPr>
        </p:nvSpPr>
        <p:spPr bwMode="auto">
          <a:xfrm>
            <a:off x="3471333" y="5204354"/>
            <a:ext cx="3217333" cy="3968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1" name="Rectangle 7"/>
          <p:cNvSpPr>
            <a:spLocks noGrp="1" noChangeArrowheads="1"/>
          </p:cNvSpPr>
          <p:nvPr>
            <p:ph type="sldNum" sz="quarter" idx="4"/>
          </p:nvPr>
        </p:nvSpPr>
        <p:spPr bwMode="auto">
          <a:xfrm>
            <a:off x="7281333" y="5204354"/>
            <a:ext cx="2370667" cy="3968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lgn="ctr"/>
            <a:fld id="{BB1569EA-E4F8-4424-A85C-E7E17832365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158750"/>
            <a:ext cx="2286000" cy="49477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158750"/>
            <a:ext cx="6688667" cy="494770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209" y="1424782"/>
            <a:ext cx="8763000" cy="2377281"/>
          </a:xfrm>
        </p:spPr>
        <p:txBody>
          <a:bodyPr anchor="b"/>
          <a:lstStyle>
            <a:lvl1pPr>
              <a:defRPr sz="5000"/>
            </a:lvl1pPr>
          </a:lstStyle>
          <a:p>
            <a:r>
              <a:rPr lang="en-US" smtClean="0"/>
              <a:t>Click to edit Master title style</a:t>
            </a:r>
            <a:endParaRPr lang="en-US"/>
          </a:p>
        </p:txBody>
      </p:sp>
      <p:sp>
        <p:nvSpPr>
          <p:cNvPr id="3" name="Text Placeholder 2"/>
          <p:cNvSpPr>
            <a:spLocks noGrp="1"/>
          </p:cNvSpPr>
          <p:nvPr>
            <p:ph type="body" idx="1"/>
          </p:nvPr>
        </p:nvSpPr>
        <p:spPr>
          <a:xfrm>
            <a:off x="693209" y="3824553"/>
            <a:ext cx="8763000" cy="1250156"/>
          </a:xfrm>
        </p:spPr>
        <p:txBody>
          <a:bodyPr/>
          <a:lstStyle>
            <a:lvl1pPr marL="0" indent="0">
              <a:buNone/>
              <a:defRPr sz="2000"/>
            </a:lvl1pPr>
            <a:lvl2pPr marL="381000" indent="0">
              <a:buNone/>
              <a:defRPr sz="1665"/>
            </a:lvl2pPr>
            <a:lvl3pPr marL="762000" indent="0">
              <a:buNone/>
              <a:defRPr sz="1500"/>
            </a:lvl3pPr>
            <a:lvl4pPr marL="1143000" indent="0">
              <a:buNone/>
              <a:defRPr sz="1335"/>
            </a:lvl4pPr>
            <a:lvl5pPr marL="1524000" indent="0">
              <a:buNone/>
              <a:defRPr sz="1335"/>
            </a:lvl5pPr>
            <a:lvl6pPr marL="1905000" indent="0">
              <a:buNone/>
              <a:defRPr sz="1335"/>
            </a:lvl6pPr>
            <a:lvl7pPr marL="2286000" indent="0">
              <a:buNone/>
              <a:defRPr sz="1335"/>
            </a:lvl7pPr>
            <a:lvl8pPr marL="2667000" indent="0">
              <a:buNone/>
              <a:defRPr sz="1335"/>
            </a:lvl8pPr>
            <a:lvl9pPr marL="3048000" indent="0">
              <a:buNone/>
              <a:defRPr sz="1335"/>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978958"/>
            <a:ext cx="4487333" cy="41275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64667" y="978958"/>
            <a:ext cx="4487333" cy="41275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264" y="304271"/>
            <a:ext cx="8763000" cy="110463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700264" y="1400969"/>
            <a:ext cx="4298597" cy="686593"/>
          </a:xfrm>
        </p:spPr>
        <p:txBody>
          <a:bodyPr anchor="b"/>
          <a:lstStyle>
            <a:lvl1pPr marL="0" indent="0">
              <a:buNone/>
              <a:defRPr sz="2000" b="1"/>
            </a:lvl1pPr>
            <a:lvl2pPr marL="381000" indent="0">
              <a:buNone/>
              <a:defRPr sz="1665" b="1"/>
            </a:lvl2pPr>
            <a:lvl3pPr marL="762000" indent="0">
              <a:buNone/>
              <a:defRPr sz="1500" b="1"/>
            </a:lvl3pPr>
            <a:lvl4pPr marL="1143000" indent="0">
              <a:buNone/>
              <a:defRPr sz="1335" b="1"/>
            </a:lvl4pPr>
            <a:lvl5pPr marL="1524000" indent="0">
              <a:buNone/>
              <a:defRPr sz="1335" b="1"/>
            </a:lvl5pPr>
            <a:lvl6pPr marL="1905000" indent="0">
              <a:buNone/>
              <a:defRPr sz="1335" b="1"/>
            </a:lvl6pPr>
            <a:lvl7pPr marL="2286000" indent="0">
              <a:buNone/>
              <a:defRPr sz="1335" b="1"/>
            </a:lvl7pPr>
            <a:lvl8pPr marL="2667000" indent="0">
              <a:buNone/>
              <a:defRPr sz="1335" b="1"/>
            </a:lvl8pPr>
            <a:lvl9pPr marL="3048000" indent="0">
              <a:buNone/>
              <a:defRPr sz="133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700264" y="2087563"/>
            <a:ext cx="4298597" cy="307049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43500" y="1400969"/>
            <a:ext cx="4319764" cy="686593"/>
          </a:xfrm>
        </p:spPr>
        <p:txBody>
          <a:bodyPr anchor="b"/>
          <a:lstStyle>
            <a:lvl1pPr marL="0" indent="0">
              <a:buNone/>
              <a:defRPr sz="2000" b="1"/>
            </a:lvl1pPr>
            <a:lvl2pPr marL="381000" indent="0">
              <a:buNone/>
              <a:defRPr sz="1665" b="1"/>
            </a:lvl2pPr>
            <a:lvl3pPr marL="762000" indent="0">
              <a:buNone/>
              <a:defRPr sz="1500" b="1"/>
            </a:lvl3pPr>
            <a:lvl4pPr marL="1143000" indent="0">
              <a:buNone/>
              <a:defRPr sz="1335" b="1"/>
            </a:lvl4pPr>
            <a:lvl5pPr marL="1524000" indent="0">
              <a:buNone/>
              <a:defRPr sz="1335" b="1"/>
            </a:lvl5pPr>
            <a:lvl6pPr marL="1905000" indent="0">
              <a:buNone/>
              <a:defRPr sz="1335" b="1"/>
            </a:lvl6pPr>
            <a:lvl7pPr marL="2286000" indent="0">
              <a:buNone/>
              <a:defRPr sz="1335" b="1"/>
            </a:lvl7pPr>
            <a:lvl8pPr marL="2667000" indent="0">
              <a:buNone/>
              <a:defRPr sz="1335" b="1"/>
            </a:lvl8pPr>
            <a:lvl9pPr marL="3048000" indent="0">
              <a:buNone/>
              <a:defRPr sz="133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43500" y="2087563"/>
            <a:ext cx="4319764" cy="307049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en-US"/>
          </a:p>
        </p:txBody>
      </p:sp>
      <p:sp>
        <p:nvSpPr>
          <p:cNvPr id="8" name="Footer Placeholder 7"/>
          <p:cNvSpPr>
            <a:spLocks noGrp="1"/>
          </p:cNvSpPr>
          <p:nvPr>
            <p:ph type="ftr" sz="quarter" idx="11"/>
          </p:nvPr>
        </p:nvSpPr>
        <p:spPr/>
        <p:txBody>
          <a:bodyPr/>
          <a:p>
            <a:pPr lvl="0"/>
            <a:endParaRPr lang="en-US"/>
          </a:p>
        </p:txBody>
      </p:sp>
      <p:sp>
        <p:nvSpPr>
          <p:cNvPr id="9" name="Slide Number Placeholder 8"/>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en-US"/>
          </a:p>
        </p:txBody>
      </p:sp>
      <p:sp>
        <p:nvSpPr>
          <p:cNvPr id="4" name="Footer Placeholder 3"/>
          <p:cNvSpPr>
            <a:spLocks noGrp="1"/>
          </p:cNvSpPr>
          <p:nvPr>
            <p:ph type="ftr" sz="quarter" idx="11"/>
          </p:nvPr>
        </p:nvSpPr>
        <p:spPr/>
        <p:txBody>
          <a:bodyPr/>
          <a:p>
            <a:pPr lvl="0"/>
            <a:endParaRPr lang="en-US"/>
          </a:p>
        </p:txBody>
      </p:sp>
      <p:sp>
        <p:nvSpPr>
          <p:cNvPr id="5" name="Slide Number Placeholder 4"/>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en-US"/>
          </a:p>
        </p:txBody>
      </p:sp>
      <p:sp>
        <p:nvSpPr>
          <p:cNvPr id="3" name="Footer Placeholder 2"/>
          <p:cNvSpPr>
            <a:spLocks noGrp="1"/>
          </p:cNvSpPr>
          <p:nvPr>
            <p:ph type="ftr" sz="quarter" idx="11"/>
          </p:nvPr>
        </p:nvSpPr>
        <p:spPr/>
        <p:txBody>
          <a:bodyPr/>
          <a:p>
            <a:pPr lvl="0"/>
            <a:endParaRPr lang="en-US"/>
          </a:p>
        </p:txBody>
      </p:sp>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264" y="381000"/>
            <a:ext cx="3277306" cy="1333500"/>
          </a:xfrm>
        </p:spPr>
        <p:txBody>
          <a:bodyPr anchor="b"/>
          <a:lstStyle>
            <a:lvl1pPr>
              <a:defRPr sz="2665"/>
            </a:lvl1pPr>
          </a:lstStyle>
          <a:p>
            <a:r>
              <a:rPr lang="en-US" smtClean="0"/>
              <a:t>Click to edit Master title style</a:t>
            </a:r>
            <a:endParaRPr lang="en-US"/>
          </a:p>
        </p:txBody>
      </p:sp>
      <p:sp>
        <p:nvSpPr>
          <p:cNvPr id="3" name="Content Placeholder 2"/>
          <p:cNvSpPr>
            <a:spLocks noGrp="1"/>
          </p:cNvSpPr>
          <p:nvPr>
            <p:ph idx="1"/>
          </p:nvPr>
        </p:nvSpPr>
        <p:spPr>
          <a:xfrm>
            <a:off x="4319764" y="822854"/>
            <a:ext cx="5143500" cy="4061354"/>
          </a:xfrm>
        </p:spPr>
        <p:txBody>
          <a:bodyPr/>
          <a:lstStyle>
            <a:lvl1pPr>
              <a:defRPr sz="2665"/>
            </a:lvl1pPr>
            <a:lvl2pPr>
              <a:defRPr sz="2335"/>
            </a:lvl2pPr>
            <a:lvl3pPr>
              <a:defRPr sz="2000"/>
            </a:lvl3pPr>
            <a:lvl4pPr>
              <a:defRPr sz="1665"/>
            </a:lvl4pPr>
            <a:lvl5pPr>
              <a:defRPr sz="1665"/>
            </a:lvl5pPr>
            <a:lvl6pPr>
              <a:defRPr sz="1665"/>
            </a:lvl6pPr>
            <a:lvl7pPr>
              <a:defRPr sz="1665"/>
            </a:lvl7pPr>
            <a:lvl8pPr>
              <a:defRPr sz="1665"/>
            </a:lvl8pPr>
            <a:lvl9pPr>
              <a:defRPr sz="166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700264" y="1714500"/>
            <a:ext cx="3277306" cy="3176323"/>
          </a:xfrm>
        </p:spPr>
        <p:txBody>
          <a:bodyPr/>
          <a:lstStyle>
            <a:lvl1pPr marL="0" indent="0">
              <a:buNone/>
              <a:defRPr sz="1335"/>
            </a:lvl1pPr>
            <a:lvl2pPr marL="381000" indent="0">
              <a:buNone/>
              <a:defRPr sz="1165"/>
            </a:lvl2pPr>
            <a:lvl3pPr marL="762000" indent="0">
              <a:buNone/>
              <a:defRPr sz="1000"/>
            </a:lvl3pPr>
            <a:lvl4pPr marL="1143000" indent="0">
              <a:buNone/>
              <a:defRPr sz="835"/>
            </a:lvl4pPr>
            <a:lvl5pPr marL="1524000" indent="0">
              <a:buNone/>
              <a:defRPr sz="835"/>
            </a:lvl5pPr>
            <a:lvl6pPr marL="1905000" indent="0">
              <a:buNone/>
              <a:defRPr sz="835"/>
            </a:lvl6pPr>
            <a:lvl7pPr marL="2286000" indent="0">
              <a:buNone/>
              <a:defRPr sz="835"/>
            </a:lvl7pPr>
            <a:lvl8pPr marL="2667000" indent="0">
              <a:buNone/>
              <a:defRPr sz="835"/>
            </a:lvl8pPr>
            <a:lvl9pPr marL="3048000" indent="0">
              <a:buNone/>
              <a:defRPr sz="83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264" y="381000"/>
            <a:ext cx="3277306" cy="1333500"/>
          </a:xfrm>
        </p:spPr>
        <p:txBody>
          <a:bodyPr anchor="b"/>
          <a:lstStyle>
            <a:lvl1pPr>
              <a:defRPr sz="2665"/>
            </a:lvl1pPr>
          </a:lstStyle>
          <a:p>
            <a:r>
              <a:rPr lang="en-US" smtClean="0"/>
              <a:t>Click to edit Master title style</a:t>
            </a:r>
            <a:endParaRPr lang="en-US"/>
          </a:p>
        </p:txBody>
      </p:sp>
      <p:sp>
        <p:nvSpPr>
          <p:cNvPr id="3" name="Picture Placeholder 2"/>
          <p:cNvSpPr>
            <a:spLocks noGrp="1"/>
          </p:cNvSpPr>
          <p:nvPr>
            <p:ph type="pic" idx="1"/>
          </p:nvPr>
        </p:nvSpPr>
        <p:spPr>
          <a:xfrm>
            <a:off x="4319764" y="822854"/>
            <a:ext cx="5143500" cy="4061354"/>
          </a:xfrm>
        </p:spPr>
        <p:txBody>
          <a:bodyPr vert="horz" wrap="square" lIns="91440" tIns="45720" rIns="91440" bIns="45720" numCol="1" anchor="t" anchorCtr="0" compatLnSpc="1"/>
          <a:lstStyle>
            <a:lvl1pPr marL="0" indent="0">
              <a:buNone/>
              <a:defRPr sz="2665"/>
            </a:lvl1pPr>
            <a:lvl2pPr marL="381000" indent="0">
              <a:buNone/>
              <a:defRPr sz="2335"/>
            </a:lvl2pPr>
            <a:lvl3pPr marL="762000" indent="0">
              <a:buNone/>
              <a:defRPr sz="2000"/>
            </a:lvl3pPr>
            <a:lvl4pPr marL="1143000" indent="0">
              <a:buNone/>
              <a:defRPr sz="1665"/>
            </a:lvl4pPr>
            <a:lvl5pPr marL="1524000" indent="0">
              <a:buNone/>
              <a:defRPr sz="1665"/>
            </a:lvl5pPr>
            <a:lvl6pPr marL="1905000" indent="0">
              <a:buNone/>
              <a:defRPr sz="1665"/>
            </a:lvl6pPr>
            <a:lvl7pPr marL="2286000" indent="0">
              <a:buNone/>
              <a:defRPr sz="1665"/>
            </a:lvl7pPr>
            <a:lvl8pPr marL="2667000" indent="0">
              <a:buNone/>
              <a:defRPr sz="1665"/>
            </a:lvl8pPr>
            <a:lvl9pPr marL="3048000" indent="0">
              <a:buNone/>
              <a:defRPr sz="1665"/>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700264" y="1714500"/>
            <a:ext cx="3277306" cy="3176323"/>
          </a:xfrm>
        </p:spPr>
        <p:txBody>
          <a:bodyPr/>
          <a:lstStyle>
            <a:lvl1pPr marL="0" indent="0">
              <a:buNone/>
              <a:defRPr sz="1335"/>
            </a:lvl1pPr>
            <a:lvl2pPr marL="381000" indent="0">
              <a:buNone/>
              <a:defRPr sz="1165"/>
            </a:lvl2pPr>
            <a:lvl3pPr marL="762000" indent="0">
              <a:buNone/>
              <a:defRPr sz="1000"/>
            </a:lvl3pPr>
            <a:lvl4pPr marL="1143000" indent="0">
              <a:buNone/>
              <a:defRPr sz="835"/>
            </a:lvl4pPr>
            <a:lvl5pPr marL="1524000" indent="0">
              <a:buNone/>
              <a:defRPr sz="835"/>
            </a:lvl5pPr>
            <a:lvl6pPr marL="1905000" indent="0">
              <a:buNone/>
              <a:defRPr sz="835"/>
            </a:lvl6pPr>
            <a:lvl7pPr marL="2286000" indent="0">
              <a:buNone/>
              <a:defRPr sz="835"/>
            </a:lvl7pPr>
            <a:lvl8pPr marL="2667000" indent="0">
              <a:buNone/>
              <a:defRPr sz="835"/>
            </a:lvl8pPr>
            <a:lvl9pPr marL="3048000" indent="0">
              <a:buNone/>
              <a:defRPr sz="83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algn="ctr"/>
            <a:fld id="{BB1569EA-E4F8-4424-A85C-E7E178323655}"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GIF"/><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0174111" cy="5715000"/>
          </a:xfrm>
          <a:prstGeom prst="rect">
            <a:avLst/>
          </a:prstGeom>
          <a:noFill/>
          <a:ln w="9525">
            <a:noFill/>
          </a:ln>
        </p:spPr>
      </p:pic>
      <p:sp>
        <p:nvSpPr>
          <p:cNvPr id="1027" name="Rectangle 3"/>
          <p:cNvSpPr>
            <a:spLocks noGrp="1"/>
          </p:cNvSpPr>
          <p:nvPr>
            <p:ph type="title"/>
          </p:nvPr>
        </p:nvSpPr>
        <p:spPr>
          <a:xfrm>
            <a:off x="508000" y="158750"/>
            <a:ext cx="9144000" cy="485511"/>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508000" y="978958"/>
            <a:ext cx="9144000" cy="41275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508000" y="5204354"/>
            <a:ext cx="237066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165"/>
            </a:lvl1pPr>
          </a:lstStyle>
          <a:p>
            <a:pPr lvl="0"/>
            <a:endParaRPr lang="en-US"/>
          </a:p>
        </p:txBody>
      </p:sp>
      <p:sp>
        <p:nvSpPr>
          <p:cNvPr id="1030" name="Rectangle 6"/>
          <p:cNvSpPr>
            <a:spLocks noGrp="1" noChangeArrowheads="1"/>
          </p:cNvSpPr>
          <p:nvPr>
            <p:ph type="ftr" sz="quarter" idx="3"/>
          </p:nvPr>
        </p:nvSpPr>
        <p:spPr bwMode="auto">
          <a:xfrm>
            <a:off x="3471333" y="5204354"/>
            <a:ext cx="321733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165"/>
            </a:lvl1pPr>
          </a:lstStyle>
          <a:p>
            <a:pPr lvl="0"/>
            <a:endParaRPr lang="en-US"/>
          </a:p>
        </p:txBody>
      </p:sp>
      <p:sp>
        <p:nvSpPr>
          <p:cNvPr id="1031" name="Rectangle 7"/>
          <p:cNvSpPr>
            <a:spLocks noGrp="1" noChangeArrowheads="1"/>
          </p:cNvSpPr>
          <p:nvPr>
            <p:ph type="sldNum" sz="quarter" idx="4"/>
          </p:nvPr>
        </p:nvSpPr>
        <p:spPr bwMode="auto">
          <a:xfrm>
            <a:off x="7281333" y="5204354"/>
            <a:ext cx="237066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165"/>
            </a:lvl1pPr>
          </a:lstStyle>
          <a:p>
            <a:pPr algn="ctr"/>
            <a:fld id="{BB1569EA-E4F8-4424-A85C-E7E178323655}" type="slidenum">
              <a:rPr lang="en-US" smtClean="0"/>
            </a:fld>
            <a:endParaRPr lang="en-US" dirty="0"/>
          </a:p>
        </p:txBody>
      </p:sp>
      <p:cxnSp>
        <p:nvCxnSpPr>
          <p:cNvPr id="15" name="Straight Connector 14"/>
          <p:cNvCxnSpPr/>
          <p:nvPr userDrawn="1"/>
        </p:nvCxnSpPr>
        <p:spPr>
          <a:xfrm>
            <a:off x="0" y="889000"/>
            <a:ext cx="10160000" cy="0"/>
          </a:xfrm>
          <a:prstGeom prst="line">
            <a:avLst/>
          </a:prstGeom>
        </p:spPr>
        <p:style>
          <a:lnRef idx="3">
            <a:schemeClr val="accent6"/>
          </a:lnRef>
          <a:fillRef idx="0">
            <a:schemeClr val="accent6"/>
          </a:fillRef>
          <a:effectRef idx="2">
            <a:schemeClr val="accent6"/>
          </a:effectRef>
          <a:fontRef idx="minor">
            <a:schemeClr val="tx1"/>
          </a:fontRef>
        </p:style>
      </p:cxnSp>
      <p:pic>
        <p:nvPicPr>
          <p:cNvPr id="16" name="Picture 37" descr="http://www.soict.hust.edu.vn/~soict2015/images/HUST_log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50400" y="-4368"/>
            <a:ext cx="592667" cy="893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userDrawn="1"/>
        </p:nvPicPr>
        <p:blipFill>
          <a:blip r:embed="rId14"/>
          <a:stretch>
            <a:fillRect/>
          </a:stretch>
        </p:blipFill>
        <p:spPr>
          <a:xfrm>
            <a:off x="-17808" y="5034667"/>
            <a:ext cx="985282" cy="6958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0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285750" indent="-285750" algn="l" rtl="0" fontAlgn="base">
        <a:spcBef>
          <a:spcPts val="80"/>
        </a:spcBef>
        <a:spcAft>
          <a:spcPct val="0"/>
        </a:spcAft>
        <a:buChar char="•"/>
        <a:defRPr sz="2665" kern="1200">
          <a:solidFill>
            <a:schemeClr val="tx1"/>
          </a:solidFill>
          <a:latin typeface="+mn-lt"/>
          <a:ea typeface="+mn-ea"/>
          <a:cs typeface="+mn-cs"/>
        </a:defRPr>
      </a:lvl1pPr>
      <a:lvl2pPr marL="619125" indent="-238125" algn="l" rtl="0" fontAlgn="base">
        <a:spcBef>
          <a:spcPts val="80"/>
        </a:spcBef>
        <a:spcAft>
          <a:spcPct val="0"/>
        </a:spcAft>
        <a:buChar char="–"/>
        <a:defRPr sz="2335" kern="1200">
          <a:solidFill>
            <a:schemeClr val="tx1"/>
          </a:solidFill>
          <a:latin typeface="+mn-lt"/>
          <a:ea typeface="+mn-ea"/>
          <a:cs typeface="+mn-cs"/>
        </a:defRPr>
      </a:lvl2pPr>
      <a:lvl3pPr marL="952500" indent="-190500" algn="l" rtl="0" fontAlgn="base">
        <a:spcBef>
          <a:spcPts val="80"/>
        </a:spcBef>
        <a:spcAft>
          <a:spcPct val="0"/>
        </a:spcAft>
        <a:buChar char="•"/>
        <a:defRPr sz="2000" kern="1200">
          <a:solidFill>
            <a:schemeClr val="tx1"/>
          </a:solidFill>
          <a:latin typeface="+mn-lt"/>
          <a:ea typeface="+mn-ea"/>
          <a:cs typeface="+mn-cs"/>
        </a:defRPr>
      </a:lvl3pPr>
      <a:lvl4pPr marL="1333500" indent="-190500" algn="l" rtl="0" fontAlgn="base">
        <a:spcBef>
          <a:spcPts val="80"/>
        </a:spcBef>
        <a:spcAft>
          <a:spcPct val="0"/>
        </a:spcAft>
        <a:buChar char="–"/>
        <a:defRPr sz="1665" kern="1200">
          <a:solidFill>
            <a:schemeClr val="tx1"/>
          </a:solidFill>
          <a:latin typeface="+mn-lt"/>
          <a:ea typeface="+mn-ea"/>
          <a:cs typeface="+mn-cs"/>
        </a:defRPr>
      </a:lvl4pPr>
      <a:lvl5pPr marL="1714500" indent="-190500" algn="l" rtl="0" fontAlgn="base">
        <a:spcBef>
          <a:spcPts val="80"/>
        </a:spcBef>
        <a:spcAft>
          <a:spcPct val="0"/>
        </a:spcAft>
        <a:buChar char="»"/>
        <a:defRPr sz="1665" kern="1200">
          <a:solidFill>
            <a:schemeClr val="tx1"/>
          </a:solidFill>
          <a:latin typeface="+mn-lt"/>
          <a:ea typeface="+mn-ea"/>
          <a:cs typeface="+mn-cs"/>
        </a:defRPr>
      </a:lvl5pPr>
      <a:lvl6pPr marL="2095500" indent="-190500" algn="l" defTabSz="762000" rtl="0" eaLnBrk="1" latinLnBrk="0" hangingPunct="1">
        <a:lnSpc>
          <a:spcPct val="90000"/>
        </a:lnSpc>
        <a:spcBef>
          <a:spcPts val="415"/>
        </a:spcBef>
        <a:buFont typeface="Arial" panose="02080604020202020204" pitchFamily="34" charset="0"/>
        <a:buChar char="•"/>
        <a:defRPr sz="1500" kern="1200">
          <a:solidFill>
            <a:schemeClr val="tx1"/>
          </a:solidFill>
          <a:latin typeface="+mn-lt"/>
          <a:ea typeface="+mn-ea"/>
          <a:cs typeface="+mn-cs"/>
        </a:defRPr>
      </a:lvl6pPr>
      <a:lvl7pPr marL="2476500" indent="-190500" algn="l" defTabSz="762000" rtl="0" eaLnBrk="1" latinLnBrk="0" hangingPunct="1">
        <a:lnSpc>
          <a:spcPct val="90000"/>
        </a:lnSpc>
        <a:spcBef>
          <a:spcPts val="415"/>
        </a:spcBef>
        <a:buFont typeface="Arial" panose="02080604020202020204" pitchFamily="34" charset="0"/>
        <a:buChar char="•"/>
        <a:defRPr sz="1500" kern="1200">
          <a:solidFill>
            <a:schemeClr val="tx1"/>
          </a:solidFill>
          <a:latin typeface="+mn-lt"/>
          <a:ea typeface="+mn-ea"/>
          <a:cs typeface="+mn-cs"/>
        </a:defRPr>
      </a:lvl7pPr>
      <a:lvl8pPr marL="2857500" indent="-190500" algn="l" defTabSz="762000" rtl="0" eaLnBrk="1" latinLnBrk="0" hangingPunct="1">
        <a:lnSpc>
          <a:spcPct val="90000"/>
        </a:lnSpc>
        <a:spcBef>
          <a:spcPts val="415"/>
        </a:spcBef>
        <a:buFont typeface="Arial" panose="02080604020202020204" pitchFamily="34" charset="0"/>
        <a:buChar char="•"/>
        <a:defRPr sz="1500" kern="1200">
          <a:solidFill>
            <a:schemeClr val="tx1"/>
          </a:solidFill>
          <a:latin typeface="+mn-lt"/>
          <a:ea typeface="+mn-ea"/>
          <a:cs typeface="+mn-cs"/>
        </a:defRPr>
      </a:lvl8pPr>
      <a:lvl9pPr marL="3238500" indent="-190500" algn="l" defTabSz="762000" rtl="0" eaLnBrk="1" latinLnBrk="0" hangingPunct="1">
        <a:lnSpc>
          <a:spcPct val="90000"/>
        </a:lnSpc>
        <a:spcBef>
          <a:spcPts val="415"/>
        </a:spcBef>
        <a:buFont typeface="Arial" panose="02080604020202020204" pitchFamily="34" charset="0"/>
        <a:buChar char="•"/>
        <a:defRPr sz="1500" kern="1200">
          <a:solidFill>
            <a:schemeClr val="tx1"/>
          </a:solidFill>
          <a:latin typeface="+mn-lt"/>
          <a:ea typeface="+mn-ea"/>
          <a:cs typeface="+mn-cs"/>
        </a:defRPr>
      </a:lvl9pPr>
    </p:bodyStyle>
    <p:otherStyle>
      <a:defPPr>
        <a:defRPr lang="en-US"/>
      </a:defPPr>
      <a:lvl1pPr marL="0" algn="l" defTabSz="762000" rtl="0" eaLnBrk="1" latinLnBrk="0" hangingPunct="1">
        <a:defRPr sz="1500" kern="1200">
          <a:solidFill>
            <a:schemeClr val="tx1"/>
          </a:solidFill>
          <a:latin typeface="+mn-lt"/>
          <a:ea typeface="+mn-ea"/>
          <a:cs typeface="+mn-cs"/>
        </a:defRPr>
      </a:lvl1pPr>
      <a:lvl2pPr marL="381000" algn="l" defTabSz="762000" rtl="0" eaLnBrk="1" latinLnBrk="0" hangingPunct="1">
        <a:defRPr sz="1500" kern="1200">
          <a:solidFill>
            <a:schemeClr val="tx1"/>
          </a:solidFill>
          <a:latin typeface="+mn-lt"/>
          <a:ea typeface="+mn-ea"/>
          <a:cs typeface="+mn-cs"/>
        </a:defRPr>
      </a:lvl2pPr>
      <a:lvl3pPr marL="762000" algn="l" defTabSz="762000" rtl="0" eaLnBrk="1" latinLnBrk="0" hangingPunct="1">
        <a:defRPr sz="1500" kern="1200">
          <a:solidFill>
            <a:schemeClr val="tx1"/>
          </a:solidFill>
          <a:latin typeface="+mn-lt"/>
          <a:ea typeface="+mn-ea"/>
          <a:cs typeface="+mn-cs"/>
        </a:defRPr>
      </a:lvl3pPr>
      <a:lvl4pPr marL="1143000" algn="l" defTabSz="762000" rtl="0" eaLnBrk="1" latinLnBrk="0" hangingPunct="1">
        <a:defRPr sz="1500" kern="1200">
          <a:solidFill>
            <a:schemeClr val="tx1"/>
          </a:solidFill>
          <a:latin typeface="+mn-lt"/>
          <a:ea typeface="+mn-ea"/>
          <a:cs typeface="+mn-cs"/>
        </a:defRPr>
      </a:lvl4pPr>
      <a:lvl5pPr marL="1524000" algn="l" defTabSz="762000" rtl="0" eaLnBrk="1" latinLnBrk="0" hangingPunct="1">
        <a:defRPr sz="1500" kern="1200">
          <a:solidFill>
            <a:schemeClr val="tx1"/>
          </a:solidFill>
          <a:latin typeface="+mn-lt"/>
          <a:ea typeface="+mn-ea"/>
          <a:cs typeface="+mn-cs"/>
        </a:defRPr>
      </a:lvl5pPr>
      <a:lvl6pPr marL="1905000" algn="l" defTabSz="762000" rtl="0" eaLnBrk="1" latinLnBrk="0" hangingPunct="1">
        <a:defRPr sz="1500" kern="1200">
          <a:solidFill>
            <a:schemeClr val="tx1"/>
          </a:solidFill>
          <a:latin typeface="+mn-lt"/>
          <a:ea typeface="+mn-ea"/>
          <a:cs typeface="+mn-cs"/>
        </a:defRPr>
      </a:lvl6pPr>
      <a:lvl7pPr marL="2286000" algn="l" defTabSz="762000" rtl="0" eaLnBrk="1" latinLnBrk="0" hangingPunct="1">
        <a:defRPr sz="1500" kern="1200">
          <a:solidFill>
            <a:schemeClr val="tx1"/>
          </a:solidFill>
          <a:latin typeface="+mn-lt"/>
          <a:ea typeface="+mn-ea"/>
          <a:cs typeface="+mn-cs"/>
        </a:defRPr>
      </a:lvl7pPr>
      <a:lvl8pPr marL="2667000" algn="l" defTabSz="762000" rtl="0" eaLnBrk="1" latinLnBrk="0" hangingPunct="1">
        <a:defRPr sz="1500" kern="1200">
          <a:solidFill>
            <a:schemeClr val="tx1"/>
          </a:solidFill>
          <a:latin typeface="+mn-lt"/>
          <a:ea typeface="+mn-ea"/>
          <a:cs typeface="+mn-cs"/>
        </a:defRPr>
      </a:lvl8pPr>
      <a:lvl9pPr marL="3048000" algn="l" defTabSz="76200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9.jpeg"/><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ctr"/>
            <a:fld id="{BB1569EA-E4F8-4424-A85C-E7E178323655}" type="slidenum">
              <a:rPr lang="en-US" smtClean="0"/>
            </a:fld>
            <a:endParaRPr lang="en-US" dirty="0"/>
          </a:p>
        </p:txBody>
      </p:sp>
      <p:sp>
        <p:nvSpPr>
          <p:cNvPr id="3" name="Title 2"/>
          <p:cNvSpPr>
            <a:spLocks noGrp="1"/>
          </p:cNvSpPr>
          <p:nvPr>
            <p:ph type="title"/>
          </p:nvPr>
        </p:nvSpPr>
        <p:spPr/>
        <p:txBody>
          <a:bodyPr/>
          <a:lstStyle/>
          <a:p>
            <a:pPr algn="ctr"/>
            <a:r>
              <a:rPr lang="en-US" altLang="en-US" sz="2800" b="1" dirty="0">
                <a:solidFill>
                  <a:srgbClr val="FF0000"/>
                </a:solidFill>
                <a:effectLst>
                  <a:outerShdw blurRad="38100" dist="38100" dir="2700000" algn="tl">
                    <a:srgbClr val="000000">
                      <a:alpha val="43137"/>
                    </a:srgbClr>
                  </a:outerShdw>
                </a:effectLst>
              </a:rPr>
              <a:t>      </a:t>
            </a:r>
            <a:r>
              <a:rPr lang="en-US" sz="2800" b="1" dirty="0">
                <a:solidFill>
                  <a:srgbClr val="FF0000"/>
                </a:solidFill>
                <a:effectLst>
                  <a:outerShdw blurRad="38100" dist="38100" dir="2700000" algn="tl">
                    <a:srgbClr val="000000">
                      <a:alpha val="43137"/>
                    </a:srgbClr>
                  </a:outerShdw>
                </a:effectLst>
              </a:rPr>
              <a:t>TR</a:t>
            </a:r>
            <a:r>
              <a:rPr lang="vi-VN" sz="2800" b="1" dirty="0">
                <a:solidFill>
                  <a:srgbClr val="FF0000"/>
                </a:solidFill>
                <a:effectLst>
                  <a:outerShdw blurRad="38100" dist="38100" dir="2700000" algn="tl">
                    <a:srgbClr val="000000">
                      <a:alpha val="43137"/>
                    </a:srgbClr>
                  </a:outerShdw>
                </a:effectLst>
              </a:rPr>
              <a:t>Ư</a:t>
            </a:r>
            <a:r>
              <a:rPr lang="en-US" sz="2800" b="1" dirty="0">
                <a:solidFill>
                  <a:srgbClr val="FF0000"/>
                </a:solidFill>
                <a:effectLst>
                  <a:outerShdw blurRad="38100" dist="38100" dir="2700000" algn="tl">
                    <a:srgbClr val="000000">
                      <a:alpha val="43137"/>
                    </a:srgbClr>
                  </a:outerShdw>
                </a:effectLst>
              </a:rPr>
              <a:t>ỜNG ĐẠI HỌC BÁCH KHOA HÀ NỘI</a:t>
            </a:r>
            <a:endParaRPr lang="en-US" sz="2800" b="1" dirty="0">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773135" y="1445437"/>
            <a:ext cx="8920934" cy="737235"/>
          </a:xfrm>
          <a:prstGeom prst="rect">
            <a:avLst/>
          </a:prstGeom>
          <a:noFill/>
        </p:spPr>
        <p:txBody>
          <a:bodyPr wrap="square" rtlCol="0">
            <a:spAutoFit/>
          </a:bodyPr>
          <a:lstStyle/>
          <a:p>
            <a:pPr algn="ctr">
              <a:lnSpc>
                <a:spcPct val="150000"/>
              </a:lnSpc>
            </a:pPr>
            <a:r>
              <a:rPr lang="en-US" altLang="en-US" sz="2800" b="1" dirty="0" err="1">
                <a:solidFill>
                  <a:schemeClr val="tx2"/>
                </a:solidFill>
                <a:sym typeface="+mn-ea"/>
              </a:rPr>
              <a:t>Phát Triển Hệ Thống Đo Thân Nhiệt Từ Xa </a:t>
            </a:r>
            <a:endParaRPr lang="en-US" altLang="en-US" sz="2800" b="1" dirty="0" err="1">
              <a:solidFill>
                <a:schemeClr val="tx2"/>
              </a:solidFill>
              <a:sym typeface="+mn-ea"/>
            </a:endParaRPr>
          </a:p>
        </p:txBody>
      </p:sp>
      <p:sp>
        <p:nvSpPr>
          <p:cNvPr id="8" name="Rounded Rectangle 7"/>
          <p:cNvSpPr/>
          <p:nvPr/>
        </p:nvSpPr>
        <p:spPr>
          <a:xfrm>
            <a:off x="3526790" y="3211830"/>
            <a:ext cx="5200015" cy="1991995"/>
          </a:xfrm>
          <a:prstGeom prst="roundRect">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160"/>
          </a:p>
        </p:txBody>
      </p:sp>
      <p:sp>
        <p:nvSpPr>
          <p:cNvPr id="5" name="Text Box 4"/>
          <p:cNvSpPr txBox="1"/>
          <p:nvPr/>
        </p:nvSpPr>
        <p:spPr>
          <a:xfrm>
            <a:off x="3583940" y="3423920"/>
            <a:ext cx="5812155" cy="1568450"/>
          </a:xfrm>
          <a:prstGeom prst="rect">
            <a:avLst/>
          </a:prstGeom>
          <a:noFill/>
        </p:spPr>
        <p:txBody>
          <a:bodyPr wrap="square" rtlCol="0">
            <a:spAutoFit/>
          </a:bodyPr>
          <a:p>
            <a:r>
              <a:rPr lang="en-US" altLang="en-US" sz="1600" u="sng">
                <a:solidFill>
                  <a:schemeClr val="accent1"/>
                </a:solidFill>
                <a:effectLst>
                  <a:outerShdw blurRad="38100" dist="25400" dir="5400000" algn="ctr" rotWithShape="0">
                    <a:srgbClr val="6E747A">
                      <a:alpha val="43000"/>
                    </a:srgbClr>
                  </a:outerShdw>
                </a:effectLst>
              </a:rPr>
              <a:t>Giáo viên hướng dẫn:</a:t>
            </a:r>
            <a:r>
              <a:rPr lang="en-US" altLang="en-US" sz="1600">
                <a:solidFill>
                  <a:schemeClr val="accent1"/>
                </a:solidFill>
                <a:effectLst>
                  <a:outerShdw blurRad="38100" dist="25400" dir="5400000" algn="ctr" rotWithShape="0">
                    <a:srgbClr val="6E747A">
                      <a:alpha val="43000"/>
                    </a:srgbClr>
                  </a:outerShdw>
                </a:effectLst>
              </a:rPr>
              <a:t> PGS. TS Vũ Toàn Thắng</a:t>
            </a:r>
            <a:endParaRPr lang="en-US" altLang="en-US" sz="1600">
              <a:solidFill>
                <a:schemeClr val="accent1"/>
              </a:solidFill>
              <a:effectLst>
                <a:outerShdw blurRad="38100" dist="25400" dir="5400000" algn="ctr" rotWithShape="0">
                  <a:srgbClr val="6E747A">
                    <a:alpha val="43000"/>
                  </a:srgbClr>
                </a:outerShdw>
              </a:effectLst>
            </a:endParaRPr>
          </a:p>
          <a:p>
            <a:r>
              <a:rPr lang="en-US" altLang="en-US" sz="1600">
                <a:solidFill>
                  <a:schemeClr val="accent1"/>
                </a:solidFill>
                <a:effectLst>
                  <a:outerShdw blurRad="38100" dist="25400" dir="5400000" algn="ctr" rotWithShape="0">
                    <a:srgbClr val="6E747A">
                      <a:alpha val="43000"/>
                    </a:srgbClr>
                  </a:outerShdw>
                </a:effectLst>
              </a:rPr>
              <a:t> </a:t>
            </a:r>
            <a:endParaRPr lang="en-US" altLang="en-US" sz="1600">
              <a:solidFill>
                <a:schemeClr val="accent1"/>
              </a:solidFill>
              <a:effectLst>
                <a:outerShdw blurRad="38100" dist="25400" dir="5400000" algn="ctr" rotWithShape="0">
                  <a:srgbClr val="6E747A">
                    <a:alpha val="43000"/>
                  </a:srgbClr>
                </a:outerShdw>
              </a:effectLst>
            </a:endParaRPr>
          </a:p>
          <a:p>
            <a:r>
              <a:rPr lang="en-US" altLang="en-US" sz="1600" u="sng">
                <a:solidFill>
                  <a:schemeClr val="accent1"/>
                </a:solidFill>
                <a:effectLst>
                  <a:outerShdw blurRad="38100" dist="25400" dir="5400000" algn="ctr" rotWithShape="0">
                    <a:srgbClr val="6E747A">
                      <a:alpha val="43000"/>
                    </a:srgbClr>
                  </a:outerShdw>
                </a:effectLst>
              </a:rPr>
              <a:t>Sinh viên thực hiện</a:t>
            </a:r>
            <a:r>
              <a:rPr lang="en-US" altLang="en-US" sz="1600">
                <a:solidFill>
                  <a:schemeClr val="accent1"/>
                </a:solidFill>
                <a:effectLst>
                  <a:outerShdw blurRad="38100" dist="25400" dir="5400000" algn="ctr" rotWithShape="0">
                    <a:srgbClr val="6E747A">
                      <a:alpha val="43000"/>
                    </a:srgbClr>
                  </a:outerShdw>
                </a:effectLst>
              </a:rPr>
              <a:t>			    </a:t>
            </a:r>
            <a:r>
              <a:rPr lang="" altLang="en-US" sz="1600" u="sng">
                <a:solidFill>
                  <a:schemeClr val="accent1"/>
                </a:solidFill>
                <a:effectLst>
                  <a:outerShdw blurRad="38100" dist="25400" dir="5400000" algn="ctr" rotWithShape="0">
                    <a:srgbClr val="6E747A">
                      <a:alpha val="43000"/>
                    </a:srgbClr>
                  </a:outerShdw>
                </a:effectLst>
              </a:rPr>
              <a:t>Lớp </a:t>
            </a:r>
            <a:endParaRPr lang="en-US" altLang="en-US" sz="1600">
              <a:solidFill>
                <a:schemeClr val="accent1"/>
              </a:solidFill>
              <a:effectLst>
                <a:outerShdw blurRad="38100" dist="25400" dir="5400000" algn="ctr" rotWithShape="0">
                  <a:srgbClr val="6E747A">
                    <a:alpha val="43000"/>
                  </a:srgbClr>
                </a:outerShdw>
              </a:effectLst>
            </a:endParaRPr>
          </a:p>
          <a:p>
            <a:r>
              <a:rPr lang="en-US" altLang="en-US" sz="1600">
                <a:solidFill>
                  <a:schemeClr val="accent1"/>
                </a:solidFill>
                <a:effectLst>
                  <a:outerShdw blurRad="38100" dist="25400" dir="5400000" algn="ctr" rotWithShape="0">
                    <a:srgbClr val="6E747A">
                      <a:alpha val="43000"/>
                    </a:srgbClr>
                  </a:outerShdw>
                </a:effectLst>
              </a:rPr>
              <a:t>1. Nguyễn Thọ Thế Cường  	    </a:t>
            </a:r>
            <a:r>
              <a:rPr lang="" altLang="en-US" sz="1600">
                <a:solidFill>
                  <a:schemeClr val="accent1"/>
                </a:solidFill>
                <a:effectLst>
                  <a:outerShdw blurRad="38100" dist="25400" dir="5400000" algn="ctr" rotWithShape="0">
                    <a:srgbClr val="6E747A">
                      <a:alpha val="43000"/>
                    </a:srgbClr>
                  </a:outerShdw>
                </a:effectLst>
              </a:rPr>
              <a:t>KSTN Cơ Điện Tử </a:t>
            </a:r>
            <a:endParaRPr lang="en-US" altLang="en-US" sz="1600">
              <a:solidFill>
                <a:schemeClr val="accent1"/>
              </a:solidFill>
              <a:effectLst>
                <a:outerShdw blurRad="38100" dist="25400" dir="5400000" algn="ctr" rotWithShape="0">
                  <a:srgbClr val="6E747A">
                    <a:alpha val="43000"/>
                  </a:srgbClr>
                </a:outerShdw>
              </a:effectLst>
            </a:endParaRPr>
          </a:p>
          <a:p>
            <a:r>
              <a:rPr lang="en-US" altLang="en-US" sz="1600">
                <a:solidFill>
                  <a:schemeClr val="accent1"/>
                </a:solidFill>
                <a:effectLst>
                  <a:outerShdw blurRad="38100" dist="25400" dir="5400000" algn="ctr" rotWithShape="0">
                    <a:srgbClr val="6E747A">
                      <a:alpha val="43000"/>
                    </a:srgbClr>
                  </a:outerShdw>
                </a:effectLst>
              </a:rPr>
              <a:t>2. Bùi Ngọc Linh 		    </a:t>
            </a:r>
            <a:r>
              <a:rPr lang="en-US" altLang="en-US" sz="1600">
                <a:solidFill>
                  <a:schemeClr val="accent1"/>
                </a:solidFill>
                <a:effectLst>
                  <a:outerShdw blurRad="38100" dist="25400" dir="5400000" algn="ctr" rotWithShape="0">
                    <a:srgbClr val="6E747A">
                      <a:alpha val="43000"/>
                    </a:srgbClr>
                  </a:outerShdw>
                </a:effectLst>
                <a:sym typeface="+mn-ea"/>
              </a:rPr>
              <a:t>KSTN Cơ Điện Tử </a:t>
            </a:r>
            <a:endParaRPr lang="en-US" altLang="en-US" sz="1600">
              <a:solidFill>
                <a:schemeClr val="accent1"/>
              </a:solidFill>
              <a:effectLst>
                <a:outerShdw blurRad="38100" dist="25400" dir="5400000" algn="ctr" rotWithShape="0">
                  <a:srgbClr val="6E747A">
                    <a:alpha val="43000"/>
                  </a:srgbClr>
                </a:outerShdw>
              </a:effectLst>
            </a:endParaRPr>
          </a:p>
          <a:p>
            <a:endParaRPr lang="en-US" altLang="en-US" sz="1600">
              <a:solidFill>
                <a:schemeClr val="accent1"/>
              </a:solidFill>
              <a:effectLst>
                <a:outerShdw blurRad="38100" dist="25400" dir="5400000" algn="ctr" rotWithShape="0">
                  <a:srgbClr val="6E747A">
                    <a:alpha val="43000"/>
                  </a:srgbClr>
                </a:outerShdw>
              </a:effectLst>
            </a:endParaRPr>
          </a:p>
        </p:txBody>
      </p:sp>
      <p:pic>
        <p:nvPicPr>
          <p:cNvPr id="7" name="Picture 6" descr="a"/>
          <p:cNvPicPr>
            <a:picLocks noChangeAspect="1"/>
          </p:cNvPicPr>
          <p:nvPr/>
        </p:nvPicPr>
        <p:blipFill>
          <a:blip r:embed="rId1"/>
          <a:stretch>
            <a:fillRect/>
          </a:stretch>
        </p:blipFill>
        <p:spPr>
          <a:xfrm>
            <a:off x="67310" y="3292475"/>
            <a:ext cx="3372485" cy="1699895"/>
          </a:xfrm>
          <a:prstGeom prst="rect">
            <a:avLst/>
          </a:prstGeom>
        </p:spPr>
      </p:pic>
    </p:spTree>
  </p:cSld>
  <p:clrMapOvr>
    <a:masterClrMapping/>
  </p:clrMapOvr>
  <p:transition spd="slow">
    <p:cover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pic>
        <p:nvPicPr>
          <p:cNvPr id="3" name="Picture 2" descr="a"/>
          <p:cNvPicPr>
            <a:picLocks noChangeAspect="1"/>
          </p:cNvPicPr>
          <p:nvPr/>
        </p:nvPicPr>
        <p:blipFill>
          <a:blip r:embed="rId1"/>
          <a:stretch>
            <a:fillRect/>
          </a:stretch>
        </p:blipFill>
        <p:spPr>
          <a:xfrm>
            <a:off x="-39370" y="-19050"/>
            <a:ext cx="10227310" cy="5753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rgbClr val="FF0000"/>
                </a:solidFill>
              </a:rPr>
              <a:t>Reference </a:t>
            </a:r>
            <a:endParaRPr lang="en-US" altLang="en-US" sz="1600" i="1">
              <a:solidFill>
                <a:schemeClr val="accent1"/>
              </a:solidFill>
              <a:effectLst>
                <a:outerShdw blurRad="38100" dist="25400" dir="5400000" algn="ctr" rotWithShape="0">
                  <a:srgbClr val="6E747A">
                    <a:alpha val="43000"/>
                  </a:srgbClr>
                </a:outerShdw>
              </a:effectLst>
            </a:endParaRPr>
          </a:p>
        </p:txBody>
      </p:sp>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sp>
        <p:nvSpPr>
          <p:cNvPr id="3" name="Text Box 2"/>
          <p:cNvSpPr txBox="1"/>
          <p:nvPr/>
        </p:nvSpPr>
        <p:spPr>
          <a:xfrm>
            <a:off x="673735" y="1351915"/>
            <a:ext cx="7134860" cy="2908935"/>
          </a:xfrm>
          <a:prstGeom prst="rect">
            <a:avLst/>
          </a:prstGeom>
          <a:noFill/>
        </p:spPr>
        <p:txBody>
          <a:bodyPr wrap="square" rtlCol="0" anchor="t">
            <a:spAutoFit/>
          </a:bodyPr>
          <a:p>
            <a:r>
              <a:rPr lang="en-US" altLang="en-US" i="1">
                <a:solidFill>
                  <a:schemeClr val="accent1"/>
                </a:solidFill>
                <a:effectLst>
                  <a:outerShdw blurRad="38100" dist="25400" dir="5400000" algn="ctr" rotWithShape="0">
                    <a:srgbClr val="6E747A">
                      <a:alpha val="43000"/>
                    </a:srgbClr>
                  </a:outerShdw>
                </a:effectLst>
              </a:rPr>
              <a:t>1. </a:t>
            </a:r>
            <a:r>
              <a:rPr lang="en-US" i="1">
                <a:solidFill>
                  <a:schemeClr val="accent1"/>
                </a:solidFill>
                <a:effectLst>
                  <a:outerShdw blurRad="38100" dist="25400" dir="5400000" algn="ctr" rotWithShape="0">
                    <a:srgbClr val="6E747A">
                      <a:alpha val="43000"/>
                    </a:srgbClr>
                  </a:outerShdw>
                </a:effectLst>
              </a:rPr>
              <a:t>https://ncov.moh.gov.vn/</a:t>
            </a:r>
            <a:endParaRPr lang="en-US" i="1">
              <a:solidFill>
                <a:schemeClr val="accent1"/>
              </a:solidFill>
              <a:effectLst>
                <a:outerShdw blurRad="38100" dist="25400" dir="5400000" algn="ctr" rotWithShape="0">
                  <a:srgbClr val="6E747A">
                    <a:alpha val="43000"/>
                  </a:srgbClr>
                </a:outerShdw>
              </a:effectLst>
            </a:endParaRPr>
          </a:p>
          <a:p>
            <a:endParaRPr lang="en-US" i="1">
              <a:solidFill>
                <a:schemeClr val="accent1"/>
              </a:solidFill>
              <a:effectLst>
                <a:outerShdw blurRad="38100" dist="25400" dir="5400000" algn="ctr" rotWithShape="0">
                  <a:srgbClr val="6E747A">
                    <a:alpha val="43000"/>
                  </a:srgbClr>
                </a:outerShdw>
              </a:effectLst>
            </a:endParaRPr>
          </a:p>
          <a:p>
            <a:r>
              <a:rPr lang="en-US" altLang="en-US" i="1">
                <a:solidFill>
                  <a:schemeClr val="accent1"/>
                </a:solidFill>
                <a:effectLst>
                  <a:outerShdw blurRad="38100" dist="25400" dir="5400000" algn="ctr" rotWithShape="0">
                    <a:srgbClr val="6E747A">
                      <a:alpha val="43000"/>
                    </a:srgbClr>
                  </a:outerShdw>
                </a:effectLst>
              </a:rPr>
              <a:t>2. </a:t>
            </a:r>
            <a:r>
              <a:rPr lang="en-US" i="1">
                <a:solidFill>
                  <a:schemeClr val="accent1"/>
                </a:solidFill>
                <a:effectLst>
                  <a:outerShdw blurRad="38100" dist="25400" dir="5400000" algn="ctr" rotWithShape="0">
                    <a:srgbClr val="6E747A">
                      <a:alpha val="43000"/>
                    </a:srgbClr>
                  </a:outerShdw>
                </a:effectLst>
              </a:rPr>
              <a:t>https://ncov.moh.gov.vn/web/guest/-/canh-giac-voi-nhiem-covid-19-khong-trieu-chung</a:t>
            </a:r>
            <a:endParaRPr lang="en-US" i="1">
              <a:solidFill>
                <a:schemeClr val="accent1"/>
              </a:solidFill>
              <a:effectLst>
                <a:outerShdw blurRad="38100" dist="25400" dir="5400000" algn="ctr" rotWithShape="0">
                  <a:srgbClr val="6E747A">
                    <a:alpha val="43000"/>
                  </a:srgbClr>
                </a:outerShdw>
              </a:effectLst>
            </a:endParaRPr>
          </a:p>
          <a:p>
            <a:endParaRPr lang="en-US" i="1">
              <a:solidFill>
                <a:schemeClr val="accent1"/>
              </a:solidFill>
              <a:effectLst>
                <a:outerShdw blurRad="38100" dist="25400" dir="5400000" algn="ctr" rotWithShape="0">
                  <a:srgbClr val="6E747A">
                    <a:alpha val="43000"/>
                  </a:srgbClr>
                </a:outerShdw>
              </a:effectLst>
            </a:endParaRPr>
          </a:p>
          <a:p>
            <a:r>
              <a:rPr lang="en-US" altLang="en-US" i="1">
                <a:solidFill>
                  <a:schemeClr val="accent1"/>
                </a:solidFill>
                <a:effectLst>
                  <a:outerShdw blurRad="38100" dist="25400" dir="5400000" algn="ctr" rotWithShape="0">
                    <a:srgbClr val="6E747A">
                      <a:alpha val="43000"/>
                    </a:srgbClr>
                  </a:outerShdw>
                </a:effectLst>
              </a:rPr>
              <a:t>3. </a:t>
            </a:r>
            <a:r>
              <a:rPr lang="en-US" i="1">
                <a:solidFill>
                  <a:schemeClr val="accent1"/>
                </a:solidFill>
                <a:effectLst>
                  <a:outerShdw blurRad="38100" dist="25400" dir="5400000" algn="ctr" rotWithShape="0">
                    <a:srgbClr val="6E747A">
                      <a:alpha val="43000"/>
                    </a:srgbClr>
                  </a:outerShdw>
                </a:effectLst>
              </a:rPr>
              <a:t>https://thanhnien.vn/giao-duc/sinh-vien-truong-dh-y-duoc-tphcm-xep-hang-do-than-nhiet-mua-covid-19-1193007.html</a:t>
            </a:r>
            <a:endParaRPr lang="en-US" i="1">
              <a:solidFill>
                <a:schemeClr val="accent1"/>
              </a:solidFill>
              <a:effectLst>
                <a:outerShdw blurRad="38100" dist="25400" dir="5400000" algn="ctr" rotWithShape="0">
                  <a:srgbClr val="6E747A">
                    <a:alpha val="43000"/>
                  </a:srgbClr>
                </a:outerShdw>
              </a:effectLst>
            </a:endParaRPr>
          </a:p>
          <a:p>
            <a:endParaRPr lang="en-US" i="1">
              <a:solidFill>
                <a:schemeClr val="accent1"/>
              </a:solidFill>
              <a:effectLst>
                <a:outerShdw blurRad="38100" dist="25400" dir="5400000" algn="ctr" rotWithShape="0">
                  <a:srgbClr val="6E747A">
                    <a:alpha val="43000"/>
                  </a:srgbClr>
                </a:outerShdw>
              </a:effectLst>
            </a:endParaRPr>
          </a:p>
          <a:p>
            <a:r>
              <a:rPr lang="en-US" altLang="en-US" i="1">
                <a:solidFill>
                  <a:schemeClr val="accent1"/>
                </a:solidFill>
                <a:effectLst>
                  <a:outerShdw blurRad="38100" dist="25400" dir="5400000" algn="ctr" rotWithShape="0">
                    <a:srgbClr val="6E747A">
                      <a:alpha val="43000"/>
                    </a:srgbClr>
                  </a:outerShdw>
                </a:effectLst>
              </a:rPr>
              <a:t>4. </a:t>
            </a:r>
            <a:r>
              <a:rPr lang="en-US" i="1">
                <a:solidFill>
                  <a:schemeClr val="accent1"/>
                </a:solidFill>
                <a:effectLst>
                  <a:outerShdw blurRad="38100" dist="25400" dir="5400000" algn="ctr" rotWithShape="0">
                    <a:srgbClr val="6E747A">
                      <a:alpha val="43000"/>
                    </a:srgbClr>
                  </a:outerShdw>
                </a:effectLst>
              </a:rPr>
              <a:t>http://news.mit.edu/2020/ventilator-covid-deployment-open-source-low-cost-0326</a:t>
            </a:r>
            <a:endParaRPr lang="en-US" i="1">
              <a:solidFill>
                <a:schemeClr val="accent1"/>
              </a:solidFill>
              <a:effectLst>
                <a:outerShdw blurRad="38100" dist="25400" dir="5400000" algn="ctr" rotWithShape="0">
                  <a:srgbClr val="6E747A">
                    <a:alpha val="43000"/>
                  </a:srgbClr>
                </a:outerShdw>
              </a:effectLst>
            </a:endParaRPr>
          </a:p>
          <a:p>
            <a:endParaRPr lang="en-US" i="1">
              <a:solidFill>
                <a:schemeClr val="accent1"/>
              </a:solidFill>
              <a:effectLst>
                <a:outerShdw blurRad="38100" dist="25400" dir="5400000" algn="ctr" rotWithShape="0">
                  <a:srgbClr val="6E747A">
                    <a:alpha val="43000"/>
                  </a:srgbClr>
                </a:outerShdw>
              </a:effectLst>
            </a:endParaRPr>
          </a:p>
          <a:p>
            <a:r>
              <a:rPr lang="en-US" altLang="en-US" i="1">
                <a:solidFill>
                  <a:schemeClr val="accent1"/>
                </a:solidFill>
                <a:effectLst>
                  <a:outerShdw blurRad="38100" dist="25400" dir="5400000" algn="ctr" rotWithShape="0">
                    <a:srgbClr val="6E747A">
                      <a:alpha val="43000"/>
                    </a:srgbClr>
                  </a:outerShdw>
                </a:effectLst>
              </a:rPr>
              <a:t>5. </a:t>
            </a:r>
            <a:r>
              <a:rPr lang="en-US" i="1">
                <a:solidFill>
                  <a:schemeClr val="accent1"/>
                </a:solidFill>
                <a:effectLst>
                  <a:outerShdw blurRad="38100" dist="25400" dir="5400000" algn="ctr" rotWithShape="0">
                    <a:srgbClr val="6E747A">
                      <a:alpha val="43000"/>
                    </a:srgbClr>
                  </a:outerShdw>
                </a:effectLst>
              </a:rPr>
              <a:t>https://www.amazon.com/Forehead-Thermometer-Thermometers-Infrared-Accurate/dp/B085W2QN7R</a:t>
            </a:r>
            <a:endParaRPr lang="en-US" i="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rgbClr val="FF0000"/>
                </a:solidFill>
                <a:sym typeface="+mn-ea"/>
              </a:rPr>
              <a:t>Thông Tin Về Dịch COVID-19</a:t>
            </a:r>
            <a:endParaRPr lang="en-US" altLang="en-US">
              <a:solidFill>
                <a:srgbClr val="FF0000"/>
              </a:solidFill>
              <a:sym typeface="+mn-ea"/>
            </a:endParaRPr>
          </a:p>
        </p:txBody>
      </p:sp>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pic>
        <p:nvPicPr>
          <p:cNvPr id="9" name="Picture 8" descr="a"/>
          <p:cNvPicPr>
            <a:picLocks noChangeAspect="1"/>
          </p:cNvPicPr>
          <p:nvPr/>
        </p:nvPicPr>
        <p:blipFill>
          <a:blip r:embed="rId1"/>
          <a:stretch>
            <a:fillRect/>
          </a:stretch>
        </p:blipFill>
        <p:spPr>
          <a:xfrm>
            <a:off x="-6985" y="915670"/>
            <a:ext cx="9245600" cy="4810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pic>
        <p:nvPicPr>
          <p:cNvPr id="5" name="Picture 4" descr="a"/>
          <p:cNvPicPr>
            <a:picLocks noChangeAspect="1"/>
          </p:cNvPicPr>
          <p:nvPr/>
        </p:nvPicPr>
        <p:blipFill>
          <a:blip r:embed="rId1"/>
          <a:stretch>
            <a:fillRect/>
          </a:stretch>
        </p:blipFill>
        <p:spPr>
          <a:xfrm>
            <a:off x="635" y="1191260"/>
            <a:ext cx="5132070" cy="3751580"/>
          </a:xfrm>
          <a:prstGeom prst="rect">
            <a:avLst/>
          </a:prstGeom>
        </p:spPr>
      </p:pic>
      <p:pic>
        <p:nvPicPr>
          <p:cNvPr id="6" name="Picture 5" descr="a"/>
          <p:cNvPicPr>
            <a:picLocks noChangeAspect="1"/>
          </p:cNvPicPr>
          <p:nvPr/>
        </p:nvPicPr>
        <p:blipFill>
          <a:blip r:embed="rId2"/>
          <a:stretch>
            <a:fillRect/>
          </a:stretch>
        </p:blipFill>
        <p:spPr>
          <a:xfrm>
            <a:off x="4945380" y="1456055"/>
            <a:ext cx="3366770" cy="2480310"/>
          </a:xfrm>
          <a:prstGeom prst="rect">
            <a:avLst/>
          </a:prstGeom>
        </p:spPr>
      </p:pic>
      <p:sp>
        <p:nvSpPr>
          <p:cNvPr id="8" name="Title 7"/>
          <p:cNvSpPr>
            <a:spLocks noGrp="1"/>
          </p:cNvSpPr>
          <p:nvPr>
            <p:ph type="title"/>
          </p:nvPr>
        </p:nvSpPr>
        <p:spPr/>
        <p:txBody>
          <a:bodyPr/>
          <a:p>
            <a:r>
              <a:rPr lang="en-US" altLang="en-US">
                <a:solidFill>
                  <a:srgbClr val="FF0000"/>
                </a:solidFill>
                <a:sym typeface="+mn-ea"/>
              </a:rPr>
              <a:t>Sàng Lọc Và Phát Hiện Sớm </a:t>
            </a:r>
            <a:endParaRPr lang="en-US" altLang="en-US">
              <a:solidFill>
                <a:srgbClr val="FF000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Ý Tưởng Sản Phẩm Cho Cộng Đồng </a:t>
            </a:r>
            <a:endParaRPr lang="en-US">
              <a:solidFill>
                <a:srgbClr val="FF0000"/>
              </a:solidFill>
              <a:sym typeface="+mn-ea"/>
            </a:endParaRPr>
          </a:p>
        </p:txBody>
      </p:sp>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pic>
        <p:nvPicPr>
          <p:cNvPr id="8" name="Picture 7" descr="a"/>
          <p:cNvPicPr>
            <a:picLocks noChangeAspect="1"/>
          </p:cNvPicPr>
          <p:nvPr/>
        </p:nvPicPr>
        <p:blipFill>
          <a:blip r:embed="rId1"/>
          <a:stretch>
            <a:fillRect/>
          </a:stretch>
        </p:blipFill>
        <p:spPr>
          <a:xfrm>
            <a:off x="993775" y="1389380"/>
            <a:ext cx="8172450" cy="4311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rgbClr val="FF0000"/>
                </a:solidFill>
                <a:sym typeface="+mn-ea"/>
              </a:rPr>
              <a:t>Thiết Bị Đo Thân Nhiệt Từ Xa </a:t>
            </a:r>
            <a:endParaRPr lang="en-US" altLang="en-US">
              <a:solidFill>
                <a:srgbClr val="FF0000"/>
              </a:solidFill>
              <a:sym typeface="+mn-ea"/>
            </a:endParaRPr>
          </a:p>
        </p:txBody>
      </p:sp>
      <p:sp>
        <p:nvSpPr>
          <p:cNvPr id="4" name="Slide Number Placeholder 3"/>
          <p:cNvSpPr>
            <a:spLocks noGrp="1"/>
          </p:cNvSpPr>
          <p:nvPr>
            <p:ph type="sldNum" sz="quarter" idx="12"/>
          </p:nvPr>
        </p:nvSpPr>
        <p:spPr>
          <a:xfrm>
            <a:off x="7281333" y="5204354"/>
            <a:ext cx="2370667" cy="396875"/>
          </a:xfrm>
        </p:spPr>
        <p:txBody>
          <a:bodyPr/>
          <a:p>
            <a:pPr algn="ctr"/>
            <a:fld id="{BB1569EA-E4F8-4424-A85C-E7E178323655}" type="slidenum">
              <a:rPr lang="en-US" smtClean="0"/>
            </a:fld>
            <a:endParaRPr lang="en-US" dirty="0"/>
          </a:p>
        </p:txBody>
      </p:sp>
      <p:pic>
        <p:nvPicPr>
          <p:cNvPr id="3" name="Picture 2" descr="a"/>
          <p:cNvPicPr>
            <a:picLocks noChangeAspect="1"/>
          </p:cNvPicPr>
          <p:nvPr/>
        </p:nvPicPr>
        <p:blipFill>
          <a:blip r:embed="rId1"/>
          <a:stretch>
            <a:fillRect/>
          </a:stretch>
        </p:blipFill>
        <p:spPr>
          <a:xfrm>
            <a:off x="160655" y="1130300"/>
            <a:ext cx="2625725" cy="2625725"/>
          </a:xfrm>
          <a:prstGeom prst="rect">
            <a:avLst/>
          </a:prstGeom>
        </p:spPr>
      </p:pic>
      <p:pic>
        <p:nvPicPr>
          <p:cNvPr id="6" name="Picture 5" descr="a"/>
          <p:cNvPicPr>
            <a:picLocks noChangeAspect="1"/>
          </p:cNvPicPr>
          <p:nvPr/>
        </p:nvPicPr>
        <p:blipFill>
          <a:blip r:embed="rId2"/>
          <a:stretch>
            <a:fillRect/>
          </a:stretch>
        </p:blipFill>
        <p:spPr>
          <a:xfrm>
            <a:off x="5917565" y="1130300"/>
            <a:ext cx="3361055" cy="2274570"/>
          </a:xfrm>
          <a:prstGeom prst="rect">
            <a:avLst/>
          </a:prstGeom>
        </p:spPr>
      </p:pic>
      <p:pic>
        <p:nvPicPr>
          <p:cNvPr id="9" name="Picture 8" descr="a"/>
          <p:cNvPicPr>
            <a:picLocks noChangeAspect="1"/>
          </p:cNvPicPr>
          <p:nvPr/>
        </p:nvPicPr>
        <p:blipFill>
          <a:blip r:embed="rId3"/>
          <a:stretch>
            <a:fillRect/>
          </a:stretch>
        </p:blipFill>
        <p:spPr>
          <a:xfrm>
            <a:off x="2924175" y="1130300"/>
            <a:ext cx="2830830" cy="4224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sp>
        <p:nvSpPr>
          <p:cNvPr id="6" name="Title 5"/>
          <p:cNvSpPr>
            <a:spLocks noGrp="1"/>
          </p:cNvSpPr>
          <p:nvPr>
            <p:ph type="title"/>
          </p:nvPr>
        </p:nvSpPr>
        <p:spPr/>
        <p:txBody>
          <a:bodyPr/>
          <a:p>
            <a:r>
              <a:rPr lang="en-US" altLang="en-US">
                <a:solidFill>
                  <a:srgbClr val="FF0000"/>
                </a:solidFill>
                <a:sym typeface="+mn-ea"/>
              </a:rPr>
              <a:t>Thành Phần Cấu Tạo Thiết Bị   </a:t>
            </a:r>
            <a:endParaRPr lang="en-US" altLang="en-US">
              <a:solidFill>
                <a:srgbClr val="FF0000"/>
              </a:solidFill>
              <a:sym typeface="+mn-ea"/>
            </a:endParaRPr>
          </a:p>
        </p:txBody>
      </p:sp>
      <p:pic>
        <p:nvPicPr>
          <p:cNvPr id="8" name="Picture 7" descr="a"/>
          <p:cNvPicPr>
            <a:picLocks noChangeAspect="1"/>
          </p:cNvPicPr>
          <p:nvPr/>
        </p:nvPicPr>
        <p:blipFill>
          <a:blip r:embed="rId1"/>
          <a:stretch>
            <a:fillRect/>
          </a:stretch>
        </p:blipFill>
        <p:spPr>
          <a:xfrm>
            <a:off x="285750" y="1010920"/>
            <a:ext cx="2583180" cy="1723390"/>
          </a:xfrm>
          <a:prstGeom prst="rect">
            <a:avLst/>
          </a:prstGeom>
        </p:spPr>
      </p:pic>
      <p:pic>
        <p:nvPicPr>
          <p:cNvPr id="9" name="Picture 8" descr="a"/>
          <p:cNvPicPr>
            <a:picLocks noChangeAspect="1"/>
          </p:cNvPicPr>
          <p:nvPr/>
        </p:nvPicPr>
        <p:blipFill>
          <a:blip r:embed="rId2"/>
          <a:stretch>
            <a:fillRect/>
          </a:stretch>
        </p:blipFill>
        <p:spPr>
          <a:xfrm>
            <a:off x="3543300" y="3408680"/>
            <a:ext cx="1892935" cy="1892935"/>
          </a:xfrm>
          <a:prstGeom prst="rect">
            <a:avLst/>
          </a:prstGeom>
        </p:spPr>
      </p:pic>
      <p:pic>
        <p:nvPicPr>
          <p:cNvPr id="10" name="Picture 9" descr="a"/>
          <p:cNvPicPr>
            <a:picLocks noChangeAspect="1"/>
          </p:cNvPicPr>
          <p:nvPr/>
        </p:nvPicPr>
        <p:blipFill>
          <a:blip r:embed="rId3"/>
          <a:stretch>
            <a:fillRect/>
          </a:stretch>
        </p:blipFill>
        <p:spPr>
          <a:xfrm>
            <a:off x="5436235" y="1205865"/>
            <a:ext cx="1333500" cy="1333500"/>
          </a:xfrm>
          <a:prstGeom prst="rect">
            <a:avLst/>
          </a:prstGeom>
        </p:spPr>
      </p:pic>
      <p:pic>
        <p:nvPicPr>
          <p:cNvPr id="11" name="Picture 10" descr="a"/>
          <p:cNvPicPr>
            <a:picLocks noChangeAspect="1"/>
          </p:cNvPicPr>
          <p:nvPr/>
        </p:nvPicPr>
        <p:blipFill>
          <a:blip r:embed="rId4"/>
          <a:stretch>
            <a:fillRect/>
          </a:stretch>
        </p:blipFill>
        <p:spPr>
          <a:xfrm>
            <a:off x="7150100" y="1022350"/>
            <a:ext cx="1804670" cy="1804670"/>
          </a:xfrm>
          <a:prstGeom prst="rect">
            <a:avLst/>
          </a:prstGeom>
        </p:spPr>
      </p:pic>
      <p:pic>
        <p:nvPicPr>
          <p:cNvPr id="12" name="Picture 11" descr="a"/>
          <p:cNvPicPr>
            <a:picLocks noChangeAspect="1"/>
          </p:cNvPicPr>
          <p:nvPr/>
        </p:nvPicPr>
        <p:blipFill>
          <a:blip r:embed="rId5"/>
          <a:stretch>
            <a:fillRect/>
          </a:stretch>
        </p:blipFill>
        <p:spPr>
          <a:xfrm>
            <a:off x="447675" y="3657600"/>
            <a:ext cx="2259330" cy="1394460"/>
          </a:xfrm>
          <a:prstGeom prst="rect">
            <a:avLst/>
          </a:prstGeom>
        </p:spPr>
      </p:pic>
      <p:pic>
        <p:nvPicPr>
          <p:cNvPr id="13" name="Picture 12" descr="a"/>
          <p:cNvPicPr>
            <a:picLocks noChangeAspect="1"/>
          </p:cNvPicPr>
          <p:nvPr/>
        </p:nvPicPr>
        <p:blipFill>
          <a:blip r:embed="rId6"/>
          <a:stretch>
            <a:fillRect/>
          </a:stretch>
        </p:blipFill>
        <p:spPr>
          <a:xfrm>
            <a:off x="3211830" y="1068070"/>
            <a:ext cx="1608455" cy="1608455"/>
          </a:xfrm>
          <a:prstGeom prst="rect">
            <a:avLst/>
          </a:prstGeom>
        </p:spPr>
      </p:pic>
      <p:pic>
        <p:nvPicPr>
          <p:cNvPr id="14" name="Picture 13" descr="a"/>
          <p:cNvPicPr>
            <a:picLocks noChangeAspect="1"/>
          </p:cNvPicPr>
          <p:nvPr/>
        </p:nvPicPr>
        <p:blipFill>
          <a:blip r:embed="rId7"/>
          <a:stretch>
            <a:fillRect/>
          </a:stretch>
        </p:blipFill>
        <p:spPr>
          <a:xfrm>
            <a:off x="5812790" y="3394710"/>
            <a:ext cx="2761615" cy="1657350"/>
          </a:xfrm>
          <a:prstGeom prst="rect">
            <a:avLst/>
          </a:prstGeom>
        </p:spPr>
      </p:pic>
      <p:sp>
        <p:nvSpPr>
          <p:cNvPr id="15" name="Rectangle 14"/>
          <p:cNvSpPr/>
          <p:nvPr/>
        </p:nvSpPr>
        <p:spPr>
          <a:xfrm>
            <a:off x="1397318" y="2827020"/>
            <a:ext cx="359410" cy="398780"/>
          </a:xfrm>
          <a:prstGeom prst="rect">
            <a:avLst/>
          </a:prstGeom>
          <a:noFill/>
          <a:ln>
            <a:noFill/>
          </a:ln>
        </p:spPr>
        <p:txBody>
          <a:bodyPr wrap="none" rtlCol="0" anchor="t">
            <a:spAutoFit/>
          </a:bodyPr>
          <a:p>
            <a:pPr algn="ctr"/>
            <a:r>
              <a:rPr lang="en-US" altLang="en-US" sz="2000" b="1">
                <a:solidFill>
                  <a:schemeClr val="accent1"/>
                </a:solidFill>
                <a:effectLst>
                  <a:outerShdw blurRad="38100" dist="25400" dir="5400000" algn="ctr" rotWithShape="0">
                    <a:srgbClr val="6E747A">
                      <a:alpha val="43000"/>
                    </a:srgbClr>
                  </a:outerShdw>
                </a:effectLst>
              </a:rPr>
              <a:t>1</a:t>
            </a:r>
            <a:endParaRPr lang="en-US" altLang="en-US" sz="2000" b="1">
              <a:solidFill>
                <a:schemeClr val="accent1"/>
              </a:solidFill>
              <a:effectLst>
                <a:outerShdw blurRad="38100" dist="25400" dir="5400000" algn="ctr" rotWithShape="0">
                  <a:srgbClr val="6E747A">
                    <a:alpha val="43000"/>
                  </a:srgbClr>
                </a:outerShdw>
              </a:effectLst>
            </a:endParaRPr>
          </a:p>
        </p:txBody>
      </p:sp>
      <p:sp>
        <p:nvSpPr>
          <p:cNvPr id="16" name="Rectangle 15"/>
          <p:cNvSpPr/>
          <p:nvPr/>
        </p:nvSpPr>
        <p:spPr>
          <a:xfrm>
            <a:off x="3685858" y="2863850"/>
            <a:ext cx="359410" cy="398780"/>
          </a:xfrm>
          <a:prstGeom prst="rect">
            <a:avLst/>
          </a:prstGeom>
          <a:noFill/>
          <a:ln>
            <a:noFill/>
          </a:ln>
        </p:spPr>
        <p:txBody>
          <a:bodyPr wrap="none" rtlCol="0" anchor="t">
            <a:spAutoFit/>
          </a:bodyPr>
          <a:p>
            <a:pPr algn="ctr"/>
            <a:r>
              <a:rPr lang="en-US" altLang="en-US" sz="2000" b="1">
                <a:solidFill>
                  <a:schemeClr val="accent1"/>
                </a:solidFill>
                <a:effectLst>
                  <a:outerShdw blurRad="38100" dist="25400" dir="5400000" algn="ctr" rotWithShape="0">
                    <a:srgbClr val="6E747A">
                      <a:alpha val="43000"/>
                    </a:srgbClr>
                  </a:outerShdw>
                </a:effectLst>
              </a:rPr>
              <a:t>2</a:t>
            </a:r>
            <a:endParaRPr lang="en-US" altLang="en-US" sz="2000" b="1">
              <a:solidFill>
                <a:schemeClr val="accent1"/>
              </a:solidFill>
              <a:effectLst>
                <a:outerShdw blurRad="38100" dist="25400" dir="5400000" algn="ctr" rotWithShape="0">
                  <a:srgbClr val="6E747A">
                    <a:alpha val="43000"/>
                  </a:srgbClr>
                </a:outerShdw>
              </a:effectLst>
            </a:endParaRPr>
          </a:p>
        </p:txBody>
      </p:sp>
      <p:sp>
        <p:nvSpPr>
          <p:cNvPr id="17" name="Rectangle 16"/>
          <p:cNvSpPr/>
          <p:nvPr/>
        </p:nvSpPr>
        <p:spPr>
          <a:xfrm>
            <a:off x="5677218" y="2827020"/>
            <a:ext cx="359410" cy="398780"/>
          </a:xfrm>
          <a:prstGeom prst="rect">
            <a:avLst/>
          </a:prstGeom>
          <a:noFill/>
          <a:ln>
            <a:noFill/>
          </a:ln>
        </p:spPr>
        <p:txBody>
          <a:bodyPr wrap="none" rtlCol="0" anchor="t">
            <a:spAutoFit/>
          </a:bodyPr>
          <a:p>
            <a:pPr algn="ctr"/>
            <a:r>
              <a:rPr lang="en-US" altLang="en-US" sz="2000" b="1">
                <a:solidFill>
                  <a:schemeClr val="accent1"/>
                </a:solidFill>
                <a:effectLst>
                  <a:outerShdw blurRad="38100" dist="25400" dir="5400000" algn="ctr" rotWithShape="0">
                    <a:srgbClr val="6E747A">
                      <a:alpha val="43000"/>
                    </a:srgbClr>
                  </a:outerShdw>
                </a:effectLst>
              </a:rPr>
              <a:t>3</a:t>
            </a:r>
            <a:endParaRPr lang="en-US" altLang="en-US" sz="2000" b="1">
              <a:solidFill>
                <a:schemeClr val="accent1"/>
              </a:solidFill>
              <a:effectLst>
                <a:outerShdw blurRad="38100" dist="25400" dir="5400000" algn="ctr" rotWithShape="0">
                  <a:srgbClr val="6E747A">
                    <a:alpha val="43000"/>
                  </a:srgbClr>
                </a:outerShdw>
              </a:effectLst>
            </a:endParaRPr>
          </a:p>
        </p:txBody>
      </p:sp>
      <p:sp>
        <p:nvSpPr>
          <p:cNvPr id="18" name="Rectangle 17"/>
          <p:cNvSpPr/>
          <p:nvPr/>
        </p:nvSpPr>
        <p:spPr>
          <a:xfrm>
            <a:off x="7779703" y="2863850"/>
            <a:ext cx="359410" cy="398780"/>
          </a:xfrm>
          <a:prstGeom prst="rect">
            <a:avLst/>
          </a:prstGeom>
          <a:noFill/>
          <a:ln>
            <a:noFill/>
          </a:ln>
        </p:spPr>
        <p:txBody>
          <a:bodyPr wrap="none" rtlCol="0" anchor="t">
            <a:spAutoFit/>
          </a:bodyPr>
          <a:p>
            <a:pPr algn="ctr"/>
            <a:r>
              <a:rPr lang="en-US" altLang="en-US" sz="2000" b="1">
                <a:solidFill>
                  <a:schemeClr val="accent1"/>
                </a:solidFill>
                <a:effectLst>
                  <a:outerShdw blurRad="38100" dist="25400" dir="5400000" algn="ctr" rotWithShape="0">
                    <a:srgbClr val="6E747A">
                      <a:alpha val="43000"/>
                    </a:srgbClr>
                  </a:outerShdw>
                </a:effectLst>
              </a:rPr>
              <a:t>4</a:t>
            </a:r>
            <a:endParaRPr lang="en-US" altLang="en-US" sz="2000" b="1">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1397318" y="5204460"/>
            <a:ext cx="359410" cy="398780"/>
          </a:xfrm>
          <a:prstGeom prst="rect">
            <a:avLst/>
          </a:prstGeom>
          <a:noFill/>
          <a:ln>
            <a:noFill/>
          </a:ln>
        </p:spPr>
        <p:txBody>
          <a:bodyPr wrap="none" rtlCol="0" anchor="t">
            <a:spAutoFit/>
          </a:bodyPr>
          <a:p>
            <a:pPr algn="ctr"/>
            <a:r>
              <a:rPr lang="en-US" altLang="en-US" sz="2000" b="1">
                <a:solidFill>
                  <a:schemeClr val="accent1"/>
                </a:solidFill>
                <a:effectLst>
                  <a:outerShdw blurRad="38100" dist="25400" dir="5400000" algn="ctr" rotWithShape="0">
                    <a:srgbClr val="6E747A">
                      <a:alpha val="43000"/>
                    </a:srgbClr>
                  </a:outerShdw>
                </a:effectLst>
              </a:rPr>
              <a:t>5</a:t>
            </a:r>
            <a:endParaRPr lang="en-US" altLang="en-US" sz="2000" b="1">
              <a:solidFill>
                <a:schemeClr val="accent1"/>
              </a:solidFill>
              <a:effectLst>
                <a:outerShdw blurRad="38100" dist="25400" dir="5400000" algn="ctr" rotWithShape="0">
                  <a:srgbClr val="6E747A">
                    <a:alpha val="43000"/>
                  </a:srgbClr>
                </a:outerShdw>
              </a:effectLst>
            </a:endParaRPr>
          </a:p>
        </p:txBody>
      </p:sp>
      <p:sp>
        <p:nvSpPr>
          <p:cNvPr id="20" name="Rectangle 19"/>
          <p:cNvSpPr/>
          <p:nvPr/>
        </p:nvSpPr>
        <p:spPr>
          <a:xfrm>
            <a:off x="4230688" y="5204460"/>
            <a:ext cx="359410" cy="398780"/>
          </a:xfrm>
          <a:prstGeom prst="rect">
            <a:avLst/>
          </a:prstGeom>
          <a:noFill/>
          <a:ln>
            <a:noFill/>
          </a:ln>
        </p:spPr>
        <p:txBody>
          <a:bodyPr wrap="none" rtlCol="0" anchor="t">
            <a:spAutoFit/>
          </a:bodyPr>
          <a:p>
            <a:pPr algn="ctr"/>
            <a:r>
              <a:rPr lang="en-US" altLang="en-US" sz="2000" b="1">
                <a:solidFill>
                  <a:schemeClr val="accent1"/>
                </a:solidFill>
                <a:effectLst>
                  <a:outerShdw blurRad="38100" dist="25400" dir="5400000" algn="ctr" rotWithShape="0">
                    <a:srgbClr val="6E747A">
                      <a:alpha val="43000"/>
                    </a:srgbClr>
                  </a:outerShdw>
                </a:effectLst>
              </a:rPr>
              <a:t>6</a:t>
            </a:r>
            <a:endParaRPr lang="en-US" altLang="en-US" sz="2000" b="1">
              <a:solidFill>
                <a:schemeClr val="accent1"/>
              </a:solidFill>
              <a:effectLst>
                <a:outerShdw blurRad="38100" dist="25400" dir="5400000" algn="ctr" rotWithShape="0">
                  <a:srgbClr val="6E747A">
                    <a:alpha val="43000"/>
                  </a:srgbClr>
                </a:outerShdw>
              </a:effectLst>
            </a:endParaRPr>
          </a:p>
        </p:txBody>
      </p:sp>
      <p:sp>
        <p:nvSpPr>
          <p:cNvPr id="21" name="Rectangle 20"/>
          <p:cNvSpPr/>
          <p:nvPr/>
        </p:nvSpPr>
        <p:spPr>
          <a:xfrm>
            <a:off x="7013893" y="5204460"/>
            <a:ext cx="359410" cy="398780"/>
          </a:xfrm>
          <a:prstGeom prst="rect">
            <a:avLst/>
          </a:prstGeom>
          <a:noFill/>
          <a:ln>
            <a:noFill/>
          </a:ln>
        </p:spPr>
        <p:txBody>
          <a:bodyPr wrap="none" rtlCol="0" anchor="t">
            <a:spAutoFit/>
          </a:bodyPr>
          <a:p>
            <a:pPr algn="ctr"/>
            <a:r>
              <a:rPr lang="en-US" altLang="en-US" sz="2000" b="1">
                <a:solidFill>
                  <a:schemeClr val="accent1"/>
                </a:solidFill>
                <a:effectLst>
                  <a:outerShdw blurRad="38100" dist="25400" dir="5400000" algn="ctr" rotWithShape="0">
                    <a:srgbClr val="6E747A">
                      <a:alpha val="43000"/>
                    </a:srgbClr>
                  </a:outerShdw>
                </a:effectLst>
              </a:rPr>
              <a:t>7</a:t>
            </a:r>
            <a:endParaRPr lang="en-US" altLang="en-US" sz="20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Mạch Nguyên Lý </a:t>
            </a:r>
            <a:r>
              <a:rPr lang="" altLang="en-US">
                <a:solidFill>
                  <a:srgbClr val="FF0000"/>
                </a:solidFill>
                <a:sym typeface="+mn-ea"/>
              </a:rPr>
              <a:t>Và Chương Trình Server </a:t>
            </a:r>
            <a:endParaRPr lang="en-US">
              <a:solidFill>
                <a:srgbClr val="FF0000"/>
              </a:solidFill>
              <a:sym typeface="+mn-ea"/>
            </a:endParaRPr>
          </a:p>
        </p:txBody>
      </p:sp>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pic>
        <p:nvPicPr>
          <p:cNvPr id="5" name="Picture 4" descr="a"/>
          <p:cNvPicPr>
            <a:picLocks noChangeAspect="1"/>
          </p:cNvPicPr>
          <p:nvPr/>
        </p:nvPicPr>
        <p:blipFill>
          <a:blip r:embed="rId1"/>
          <a:stretch>
            <a:fillRect/>
          </a:stretch>
        </p:blipFill>
        <p:spPr>
          <a:xfrm>
            <a:off x="95250" y="998855"/>
            <a:ext cx="4861560" cy="4602480"/>
          </a:xfrm>
          <a:prstGeom prst="rect">
            <a:avLst/>
          </a:prstGeom>
        </p:spPr>
      </p:pic>
      <p:pic>
        <p:nvPicPr>
          <p:cNvPr id="6" name="Picture 5" descr="a"/>
          <p:cNvPicPr>
            <a:picLocks noChangeAspect="1"/>
          </p:cNvPicPr>
          <p:nvPr/>
        </p:nvPicPr>
        <p:blipFill>
          <a:blip r:embed="rId2"/>
          <a:stretch>
            <a:fillRect/>
          </a:stretch>
        </p:blipFill>
        <p:spPr>
          <a:xfrm>
            <a:off x="4956810" y="998855"/>
            <a:ext cx="5217160" cy="3261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rgbClr val="FF0000"/>
                </a:solidFill>
                <a:sym typeface="+mn-ea"/>
              </a:rPr>
              <a:t>Sơ Đồ Flowchart </a:t>
            </a:r>
            <a:endParaRPr lang="en-US" altLang="en-US">
              <a:solidFill>
                <a:srgbClr val="FF0000"/>
              </a:solidFill>
              <a:sym typeface="+mn-ea"/>
            </a:endParaRPr>
          </a:p>
        </p:txBody>
      </p:sp>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pic>
        <p:nvPicPr>
          <p:cNvPr id="7" name="Picture 6" descr="a"/>
          <p:cNvPicPr>
            <a:picLocks noChangeAspect="1"/>
          </p:cNvPicPr>
          <p:nvPr/>
        </p:nvPicPr>
        <p:blipFill>
          <a:blip r:embed="rId1"/>
          <a:stretch>
            <a:fillRect/>
          </a:stretch>
        </p:blipFill>
        <p:spPr>
          <a:xfrm>
            <a:off x="3101340" y="904875"/>
            <a:ext cx="2675890" cy="4819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sym typeface="+mn-ea"/>
              </a:rPr>
              <a:t>Hoàn Thiện Sản Phẩm </a:t>
            </a:r>
            <a:endParaRPr lang="en-US">
              <a:solidFill>
                <a:srgbClr val="FF0000"/>
              </a:solidFill>
              <a:sym typeface="+mn-ea"/>
            </a:endParaRPr>
          </a:p>
        </p:txBody>
      </p:sp>
      <p:sp>
        <p:nvSpPr>
          <p:cNvPr id="4" name="Slide Number Placeholder 3"/>
          <p:cNvSpPr>
            <a:spLocks noGrp="1"/>
          </p:cNvSpPr>
          <p:nvPr>
            <p:ph type="sldNum" sz="quarter" idx="12"/>
          </p:nvPr>
        </p:nvSpPr>
        <p:spPr/>
        <p:txBody>
          <a:bodyPr/>
          <a:p>
            <a:pPr algn="ctr"/>
            <a:fld id="{BB1569EA-E4F8-4424-A85C-E7E178323655}" type="slidenum">
              <a:rPr lang="en-US" smtClean="0"/>
            </a:fld>
            <a:endParaRPr lang="en-US" dirty="0"/>
          </a:p>
        </p:txBody>
      </p:sp>
      <p:pic>
        <p:nvPicPr>
          <p:cNvPr id="3" name="Picture 2" descr="a"/>
          <p:cNvPicPr>
            <a:picLocks noChangeAspect="1"/>
          </p:cNvPicPr>
          <p:nvPr/>
        </p:nvPicPr>
        <p:blipFill>
          <a:blip r:embed="rId1"/>
          <a:stretch>
            <a:fillRect/>
          </a:stretch>
        </p:blipFill>
        <p:spPr>
          <a:xfrm>
            <a:off x="22860" y="882650"/>
            <a:ext cx="3430270" cy="4783455"/>
          </a:xfrm>
          <a:prstGeom prst="rect">
            <a:avLst/>
          </a:prstGeom>
        </p:spPr>
      </p:pic>
      <p:pic>
        <p:nvPicPr>
          <p:cNvPr id="9" name="Picture 8" descr="a"/>
          <p:cNvPicPr>
            <a:picLocks noChangeAspect="1"/>
          </p:cNvPicPr>
          <p:nvPr/>
        </p:nvPicPr>
        <p:blipFill>
          <a:blip r:embed="rId2"/>
          <a:stretch>
            <a:fillRect/>
          </a:stretch>
        </p:blipFill>
        <p:spPr>
          <a:xfrm>
            <a:off x="3625215" y="1654810"/>
            <a:ext cx="6538595" cy="401129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Words>
  <Application>WPS Presentation</Application>
  <PresentationFormat>Custom</PresentationFormat>
  <Paragraphs>75</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DejaVu Sans</vt:lpstr>
      <vt:lpstr>Abyssinica SIL</vt:lpstr>
      <vt:lpstr>微软雅黑</vt:lpstr>
      <vt:lpstr>Monospace</vt:lpstr>
      <vt:lpstr/>
      <vt:lpstr>Arial Unicode MS</vt:lpstr>
      <vt:lpstr>Calibri</vt:lpstr>
      <vt:lpstr>Blue Waves</vt:lpstr>
      <vt:lpstr>      TRƯỜNG ĐẠI HỌC BÁCH KHOA HÀ NỘI</vt:lpstr>
      <vt:lpstr>Thông Tin Về Dịch COVID-19</vt:lpstr>
      <vt:lpstr>Sàng Lọc Và Phát Hiện Sớm </vt:lpstr>
      <vt:lpstr>Ý Tưởng Sản Phẩm Cho Cộng Đồng </vt:lpstr>
      <vt:lpstr>Thiết Bị Đo Thân Nhiệt Từ Xa </vt:lpstr>
      <vt:lpstr>Thành Phần Cấu Tạo Thiết Bị   </vt:lpstr>
      <vt:lpstr>Sơ Đồ Mạch Nguyên Lý </vt:lpstr>
      <vt:lpstr>Sơ Đồ Flowchart </vt:lpstr>
      <vt:lpstr>Hoàn Thiện Sản Phẩm </vt:lpstr>
      <vt:lpstr>PowerPoint 演示文稿</vt:lpstr>
      <vt:lpstr>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Do</dc:creator>
  <cp:lastModifiedBy>thecuong</cp:lastModifiedBy>
  <cp:revision>608</cp:revision>
  <dcterms:created xsi:type="dcterms:W3CDTF">2020-05-21T19:43:46Z</dcterms:created>
  <dcterms:modified xsi:type="dcterms:W3CDTF">2020-05-21T19:43:46Z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