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7" r:id="rId2"/>
    <p:sldId id="258" r:id="rId3"/>
    <p:sldId id="259" r:id="rId4"/>
    <p:sldId id="260" r:id="rId5"/>
    <p:sldId id="262" r:id="rId6"/>
    <p:sldId id="263" r:id="rId7"/>
    <p:sldId id="267" r:id="rId8"/>
    <p:sldId id="268" r:id="rId9"/>
    <p:sldId id="264" r:id="rId10"/>
    <p:sldId id="271" r:id="rId11"/>
    <p:sldId id="270" r:id="rId12"/>
    <p:sldId id="266" r:id="rId13"/>
    <p:sldId id="256"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1" userDrawn="1">
          <p15:clr>
            <a:srgbClr val="A4A3A4"/>
          </p15:clr>
        </p15:guide>
        <p15:guide id="2" pos="3840" userDrawn="1">
          <p15:clr>
            <a:srgbClr val="A4A3A4"/>
          </p15:clr>
        </p15:guide>
        <p15:guide id="3" orient="horz" pos="22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Stile chiaro 3 - Colore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Stile medio 1 - Color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6395" autoAdjust="0"/>
  </p:normalViewPr>
  <p:slideViewPr>
    <p:cSldViewPr snapToGrid="0" showGuides="1">
      <p:cViewPr varScale="1">
        <p:scale>
          <a:sx n="109" d="100"/>
          <a:sy n="109" d="100"/>
        </p:scale>
        <p:origin x="216" y="200"/>
      </p:cViewPr>
      <p:guideLst>
        <p:guide orient="horz" pos="731"/>
        <p:guide pos="3840"/>
        <p:guide orient="horz" pos="226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1.xml"/><Relationship Id="rId5" Type="http://schemas.openxmlformats.org/officeDocument/2006/relationships/slide" Target="slides/slide10.xml"/><Relationship Id="rId4"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Foglio_di_lavoro_di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sz="1800" b="0" i="0" dirty="0">
                <a:latin typeface="Arial" panose="020B0604020202020204" pitchFamily="34" charset="0"/>
                <a:ea typeface="Verdana" panose="020B0604030504040204" pitchFamily="34" charset="0"/>
              </a:rPr>
              <a:t>Titolo del grafico</a:t>
            </a:r>
          </a:p>
        </c:rich>
      </c:tx>
      <c:layout>
        <c:manualLayout>
          <c:xMode val="edge"/>
          <c:yMode val="edge"/>
          <c:x val="0.38569203115638107"/>
          <c:y val="1.896836017779477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Serie 1</c:v>
                </c:pt>
              </c:strCache>
            </c:strRef>
          </c:tx>
          <c:spPr>
            <a:solidFill>
              <a:schemeClr val="accent1"/>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BF9-D746-B265-B071D229700A}"/>
            </c:ext>
          </c:extLst>
        </c:ser>
        <c:ser>
          <c:idx val="1"/>
          <c:order val="1"/>
          <c:tx>
            <c:strRef>
              <c:f>Foglio1!$C$1</c:f>
              <c:strCache>
                <c:ptCount val="1"/>
                <c:pt idx="0">
                  <c:v>Serie 2</c:v>
                </c:pt>
              </c:strCache>
            </c:strRef>
          </c:tx>
          <c:spPr>
            <a:solidFill>
              <a:schemeClr val="accent2"/>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BF9-D746-B265-B071D229700A}"/>
            </c:ext>
          </c:extLst>
        </c:ser>
        <c:ser>
          <c:idx val="2"/>
          <c:order val="2"/>
          <c:tx>
            <c:strRef>
              <c:f>Foglio1!$D$1</c:f>
              <c:strCache>
                <c:ptCount val="1"/>
                <c:pt idx="0">
                  <c:v>Serie 3</c:v>
                </c:pt>
              </c:strCache>
            </c:strRef>
          </c:tx>
          <c:spPr>
            <a:solidFill>
              <a:schemeClr val="accent3"/>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BF9-D746-B265-B071D229700A}"/>
            </c:ext>
          </c:extLst>
        </c:ser>
        <c:dLbls>
          <c:showLegendKey val="0"/>
          <c:showVal val="0"/>
          <c:showCatName val="0"/>
          <c:showSerName val="0"/>
          <c:showPercent val="0"/>
          <c:showBubbleSize val="0"/>
        </c:dLbls>
        <c:gapWidth val="219"/>
        <c:overlap val="-27"/>
        <c:axId val="537569560"/>
        <c:axId val="537565624"/>
      </c:barChart>
      <c:catAx>
        <c:axId val="537569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537565624"/>
        <c:crosses val="autoZero"/>
        <c:auto val="1"/>
        <c:lblAlgn val="ctr"/>
        <c:lblOffset val="100"/>
        <c:noMultiLvlLbl val="0"/>
      </c:catAx>
      <c:valAx>
        <c:axId val="537565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537569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17132-047A-4C30-97AD-7733762F554B}" type="datetimeFigureOut">
              <a:rPr lang="it-IT" smtClean="0"/>
              <a:t>29/07/22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6B536-9FA3-4940-8C9D-ED9264FA1E78}" type="slidenum">
              <a:rPr lang="it-IT" smtClean="0"/>
              <a:t>‹N›</a:t>
            </a:fld>
            <a:endParaRPr lang="it-IT"/>
          </a:p>
        </p:txBody>
      </p:sp>
    </p:spTree>
    <p:extLst>
      <p:ext uri="{BB962C8B-B14F-4D97-AF65-F5344CB8AC3E}">
        <p14:creationId xmlns:p14="http://schemas.microsoft.com/office/powerpoint/2010/main" val="2332644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DE886-1573-40AC-9E09-050F9AC625A5}" type="datetimeFigureOut">
              <a:rPr lang="it-IT" smtClean="0"/>
              <a:t>29/07/22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91ED-56D3-4375-977F-FA3F9F1C0D19}" type="slidenum">
              <a:rPr lang="it-IT" smtClean="0"/>
              <a:t>‹N›</a:t>
            </a:fld>
            <a:endParaRPr lang="it-IT"/>
          </a:p>
        </p:txBody>
      </p:sp>
    </p:spTree>
    <p:extLst>
      <p:ext uri="{BB962C8B-B14F-4D97-AF65-F5344CB8AC3E}">
        <p14:creationId xmlns:p14="http://schemas.microsoft.com/office/powerpoint/2010/main" val="1909156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A4491ED-56D3-4375-977F-FA3F9F1C0D19}" type="slidenum">
              <a:rPr lang="it-IT" smtClean="0"/>
              <a:t>1</a:t>
            </a:fld>
            <a:endParaRPr lang="it-IT"/>
          </a:p>
        </p:txBody>
      </p:sp>
    </p:spTree>
    <p:extLst>
      <p:ext uri="{BB962C8B-B14F-4D97-AF65-F5344CB8AC3E}">
        <p14:creationId xmlns:p14="http://schemas.microsoft.com/office/powerpoint/2010/main" val="102265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questo caso è stato inserito un brano musicale, solo a titolo di esempio, ma nel caso di utilizzo delle slide da parte di uno studente con disabilità uditiva è funzionale l’utilizzo di un video con un oratore e l’attivazione di sottotitoli. Per attivare i sottotitoli su un video di </a:t>
            </a:r>
            <a:r>
              <a:rPr lang="it-IT" dirty="0" err="1"/>
              <a:t>Youtube</a:t>
            </a:r>
            <a:r>
              <a:rPr lang="it-IT" dirty="0"/>
              <a:t>, all’interno della finestra del video, cliccare sull’apposita icona in basso a destra.</a:t>
            </a:r>
          </a:p>
        </p:txBody>
      </p:sp>
      <p:sp>
        <p:nvSpPr>
          <p:cNvPr id="4" name="Segnaposto numero diapositiva 3"/>
          <p:cNvSpPr>
            <a:spLocks noGrp="1"/>
          </p:cNvSpPr>
          <p:nvPr>
            <p:ph type="sldNum" sz="quarter" idx="10"/>
          </p:nvPr>
        </p:nvSpPr>
        <p:spPr/>
        <p:txBody>
          <a:bodyPr/>
          <a:lstStyle/>
          <a:p>
            <a:fld id="{1A4491ED-56D3-4375-977F-FA3F9F1C0D19}" type="slidenum">
              <a:rPr lang="it-IT" smtClean="0"/>
              <a:t>10</a:t>
            </a:fld>
            <a:endParaRPr lang="it-IT"/>
          </a:p>
        </p:txBody>
      </p:sp>
    </p:spTree>
    <p:extLst>
      <p:ext uri="{BB962C8B-B14F-4D97-AF65-F5344CB8AC3E}">
        <p14:creationId xmlns:p14="http://schemas.microsoft.com/office/powerpoint/2010/main" val="2848457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A4491ED-56D3-4375-977F-FA3F9F1C0D19}" type="slidenum">
              <a:rPr lang="it-IT" smtClean="0"/>
              <a:t>11</a:t>
            </a:fld>
            <a:endParaRPr lang="it-IT"/>
          </a:p>
        </p:txBody>
      </p:sp>
    </p:spTree>
    <p:extLst>
      <p:ext uri="{BB962C8B-B14F-4D97-AF65-F5344CB8AC3E}">
        <p14:creationId xmlns:p14="http://schemas.microsoft.com/office/powerpoint/2010/main" val="212658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A4491ED-56D3-4375-977F-FA3F9F1C0D19}" type="slidenum">
              <a:rPr lang="it-IT" smtClean="0"/>
              <a:t>12</a:t>
            </a:fld>
            <a:endParaRPr lang="it-IT"/>
          </a:p>
        </p:txBody>
      </p:sp>
    </p:spTree>
    <p:extLst>
      <p:ext uri="{BB962C8B-B14F-4D97-AF65-F5344CB8AC3E}">
        <p14:creationId xmlns:p14="http://schemas.microsoft.com/office/powerpoint/2010/main" val="1743487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A4491ED-56D3-4375-977F-FA3F9F1C0D19}" type="slidenum">
              <a:rPr lang="it-IT" smtClean="0"/>
              <a:t>13</a:t>
            </a:fld>
            <a:endParaRPr lang="it-IT"/>
          </a:p>
        </p:txBody>
      </p:sp>
    </p:spTree>
    <p:extLst>
      <p:ext uri="{BB962C8B-B14F-4D97-AF65-F5344CB8AC3E}">
        <p14:creationId xmlns:p14="http://schemas.microsoft.com/office/powerpoint/2010/main" val="2557032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Preferire un carattere sans </a:t>
            </a:r>
            <a:r>
              <a:rPr lang="it-IT" sz="1200" b="0" i="0" u="none" strike="noStrike" kern="1200" baseline="0" dirty="0" err="1">
                <a:solidFill>
                  <a:schemeClr val="tx1"/>
                </a:solidFill>
                <a:latin typeface="+mn-lt"/>
                <a:ea typeface="+mn-ea"/>
                <a:cs typeface="+mn-cs"/>
              </a:rPr>
              <a:t>serif</a:t>
            </a:r>
            <a:r>
              <a:rPr lang="it-IT" sz="1200" b="0" i="0" u="none" strike="noStrike" kern="1200" baseline="0" dirty="0">
                <a:solidFill>
                  <a:schemeClr val="tx1"/>
                </a:solidFill>
                <a:latin typeface="+mn-lt"/>
                <a:ea typeface="+mn-ea"/>
                <a:cs typeface="+mn-cs"/>
              </a:rPr>
              <a:t> come </a:t>
            </a:r>
            <a:r>
              <a:rPr lang="it-IT" sz="1200" b="0" i="0" u="none" strike="noStrike" kern="1200" baseline="0" dirty="0" err="1">
                <a:solidFill>
                  <a:schemeClr val="tx1"/>
                </a:solidFill>
                <a:latin typeface="+mn-lt"/>
                <a:ea typeface="+mn-ea"/>
                <a:cs typeface="+mn-cs"/>
              </a:rPr>
              <a:t>Arial</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Helvetica</a:t>
            </a:r>
            <a:r>
              <a:rPr lang="it-IT" sz="1200" b="0" i="0" u="none" strike="noStrike" kern="1200" baseline="0" dirty="0">
                <a:solidFill>
                  <a:schemeClr val="tx1"/>
                </a:solidFill>
                <a:latin typeface="+mn-lt"/>
                <a:ea typeface="+mn-ea"/>
                <a:cs typeface="+mn-cs"/>
              </a:rPr>
              <a:t> o </a:t>
            </a:r>
            <a:r>
              <a:rPr lang="it-IT" sz="1200" b="0" i="0" u="none" strike="noStrike" kern="1200" baseline="0" dirty="0" err="1">
                <a:solidFill>
                  <a:schemeClr val="tx1"/>
                </a:solidFill>
                <a:latin typeface="+mn-lt"/>
                <a:ea typeface="+mn-ea"/>
                <a:cs typeface="+mn-cs"/>
              </a:rPr>
              <a:t>Verdana</a:t>
            </a:r>
            <a:r>
              <a:rPr lang="it-IT" sz="1200" b="0" i="0" u="none" strike="noStrike" kern="1200" baseline="0" dirty="0">
                <a:solidFill>
                  <a:schemeClr val="tx1"/>
                </a:solidFill>
                <a:latin typeface="+mn-lt"/>
                <a:ea typeface="+mn-ea"/>
                <a:cs typeface="+mn-cs"/>
              </a:rPr>
              <a:t>. Font utilizzato 36/28. </a:t>
            </a:r>
          </a:p>
          <a:p>
            <a:r>
              <a:rPr lang="it-IT" sz="1200" b="0" i="0" u="none" strike="noStrike" kern="1200" baseline="0" dirty="0">
                <a:solidFill>
                  <a:schemeClr val="tx1"/>
                </a:solidFill>
                <a:latin typeface="+mn-lt"/>
                <a:ea typeface="+mn-ea"/>
                <a:cs typeface="+mn-cs"/>
              </a:rPr>
              <a:t>E’ comunque consigliabile Font 40/30.</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u="none" strike="noStrike" kern="1200" baseline="0" dirty="0">
                <a:solidFill>
                  <a:schemeClr val="tx1"/>
                </a:solidFill>
                <a:latin typeface="+mn-lt"/>
                <a:ea typeface="+mn-ea"/>
                <a:cs typeface="+mn-cs"/>
              </a:rPr>
              <a:t>Allineare i testi a sinistra, non giustificarli.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u="none" strike="noStrike" kern="1200" baseline="0" dirty="0">
                <a:solidFill>
                  <a:schemeClr val="tx1"/>
                </a:solidFill>
                <a:latin typeface="+mn-lt"/>
                <a:ea typeface="+mn-ea"/>
                <a:cs typeface="+mn-cs"/>
              </a:rPr>
              <a:t>Utilizzare non più di tre blocchi di informazione di massimo 2/3 righe ciascuno.</a:t>
            </a:r>
          </a:p>
          <a:p>
            <a:r>
              <a:rPr lang="it-IT" sz="1200" b="0" i="0" u="none" strike="noStrike" kern="1200" baseline="0" dirty="0">
                <a:solidFill>
                  <a:schemeClr val="tx1"/>
                </a:solidFill>
                <a:latin typeface="+mn-lt"/>
                <a:ea typeface="+mn-ea"/>
                <a:cs typeface="+mn-cs"/>
              </a:rPr>
              <a:t>Per evidenziare titoli o parole chiave, prediligere l’uso del grassetto a corsivo o colori. Prediligere testo nero su sfondo bianco.</a:t>
            </a:r>
          </a:p>
          <a:p>
            <a:r>
              <a:rPr lang="it-IT" sz="1200" b="0" i="0" u="none" strike="noStrike" kern="1200" baseline="0" dirty="0">
                <a:solidFill>
                  <a:schemeClr val="tx1"/>
                </a:solidFill>
                <a:latin typeface="+mn-lt"/>
                <a:ea typeface="+mn-ea"/>
                <a:cs typeface="+mn-cs"/>
              </a:rPr>
              <a:t>Evitare ombre, sfumature e gradazioni di grigio.</a:t>
            </a:r>
          </a:p>
          <a:p>
            <a:r>
              <a:rPr lang="it-IT" sz="1200" b="0" i="0" u="none" strike="noStrike" kern="1200" baseline="0" dirty="0">
                <a:solidFill>
                  <a:schemeClr val="tx1"/>
                </a:solidFill>
                <a:latin typeface="+mn-lt"/>
                <a:ea typeface="+mn-ea"/>
                <a:cs typeface="+mn-cs"/>
              </a:rPr>
              <a:t>Secondo le linee guida sull’accessibilità, prestare attenzione ai contrasti tra i colori di sfondo e il testo.</a:t>
            </a:r>
          </a:p>
        </p:txBody>
      </p:sp>
      <p:sp>
        <p:nvSpPr>
          <p:cNvPr id="4" name="Segnaposto numero diapositiva 3"/>
          <p:cNvSpPr>
            <a:spLocks noGrp="1"/>
          </p:cNvSpPr>
          <p:nvPr>
            <p:ph type="sldNum" sz="quarter" idx="10"/>
          </p:nvPr>
        </p:nvSpPr>
        <p:spPr/>
        <p:txBody>
          <a:bodyPr/>
          <a:lstStyle/>
          <a:p>
            <a:fld id="{1A4491ED-56D3-4375-977F-FA3F9F1C0D19}" type="slidenum">
              <a:rPr lang="it-IT" smtClean="0"/>
              <a:t>2</a:t>
            </a:fld>
            <a:endParaRPr lang="it-IT"/>
          </a:p>
        </p:txBody>
      </p:sp>
    </p:spTree>
    <p:extLst>
      <p:ext uri="{BB962C8B-B14F-4D97-AF65-F5344CB8AC3E}">
        <p14:creationId xmlns:p14="http://schemas.microsoft.com/office/powerpoint/2010/main" val="2514332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Utilizzare</a:t>
            </a:r>
            <a:r>
              <a:rPr lang="it-IT" baseline="0" dirty="0"/>
              <a:t> sempre i modelli di elenco forniti dal programma, quindi non realizzare elenchi solamente inserendo trattini, numeri o punti, affinché una sintesi vocale possa leggerli in ordine e proprio come elenchi.</a:t>
            </a:r>
            <a:endParaRPr lang="it-IT" dirty="0"/>
          </a:p>
        </p:txBody>
      </p:sp>
      <p:sp>
        <p:nvSpPr>
          <p:cNvPr id="4" name="Segnaposto numero diapositiva 3"/>
          <p:cNvSpPr>
            <a:spLocks noGrp="1"/>
          </p:cNvSpPr>
          <p:nvPr>
            <p:ph type="sldNum" sz="quarter" idx="10"/>
          </p:nvPr>
        </p:nvSpPr>
        <p:spPr/>
        <p:txBody>
          <a:bodyPr/>
          <a:lstStyle/>
          <a:p>
            <a:fld id="{1A4491ED-56D3-4375-977F-FA3F9F1C0D19}" type="slidenum">
              <a:rPr lang="it-IT" smtClean="0"/>
              <a:t>3</a:t>
            </a:fld>
            <a:endParaRPr lang="it-IT"/>
          </a:p>
        </p:txBody>
      </p:sp>
    </p:spTree>
    <p:extLst>
      <p:ext uri="{BB962C8B-B14F-4D97-AF65-F5344CB8AC3E}">
        <p14:creationId xmlns:p14="http://schemas.microsoft.com/office/powerpoint/2010/main" val="2360678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Quando viene inserita una tabella,</a:t>
            </a:r>
            <a:r>
              <a:rPr lang="it-IT" baseline="0" dirty="0"/>
              <a:t> in modo che una sintesi vocale la possa leggere  correttamente, selezionare l’intera tabella, sarà visualizzato sulla barra in alto il menù «Strumenti tabella», da quel menù usare le «Righe di intestazione» dal menù «Progettazione».</a:t>
            </a:r>
          </a:p>
          <a:p>
            <a:r>
              <a:rPr lang="it-IT" baseline="0" dirty="0"/>
              <a:t>Alcune sintesi vocali leggono correttamente la tabella nel formato .ppt, altre funzionano correttamente convertendo il file in PDF.</a:t>
            </a:r>
          </a:p>
          <a:p>
            <a:r>
              <a:rPr lang="it-IT" baseline="0" dirty="0"/>
              <a:t>Utilizzare una slide aggiuntiva, </a:t>
            </a:r>
            <a:r>
              <a:rPr lang="it-IT" sz="1200" b="0" i="0" kern="1200" dirty="0">
                <a:solidFill>
                  <a:schemeClr val="tx1"/>
                </a:solidFill>
                <a:effectLst/>
                <a:latin typeface="+mn-lt"/>
                <a:ea typeface="+mn-ea"/>
                <a:cs typeface="+mn-cs"/>
              </a:rPr>
              <a:t>successiva alla Tabella, in cui le informazioni principali della tabella vengano presentate in un breve testo (paragrafo o punti elenco).</a:t>
            </a:r>
            <a:endParaRPr lang="it-IT" dirty="0"/>
          </a:p>
        </p:txBody>
      </p:sp>
      <p:sp>
        <p:nvSpPr>
          <p:cNvPr id="4" name="Segnaposto numero diapositiva 3"/>
          <p:cNvSpPr>
            <a:spLocks noGrp="1"/>
          </p:cNvSpPr>
          <p:nvPr>
            <p:ph type="sldNum" sz="quarter" idx="10"/>
          </p:nvPr>
        </p:nvSpPr>
        <p:spPr/>
        <p:txBody>
          <a:bodyPr/>
          <a:lstStyle/>
          <a:p>
            <a:fld id="{1A4491ED-56D3-4375-977F-FA3F9F1C0D19}" type="slidenum">
              <a:rPr lang="it-IT" smtClean="0"/>
              <a:t>4</a:t>
            </a:fld>
            <a:endParaRPr lang="it-IT"/>
          </a:p>
        </p:txBody>
      </p:sp>
    </p:spTree>
    <p:extLst>
      <p:ext uri="{BB962C8B-B14F-4D97-AF65-F5344CB8AC3E}">
        <p14:creationId xmlns:p14="http://schemas.microsoft.com/office/powerpoint/2010/main" val="4282122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Quando</a:t>
            </a:r>
            <a:r>
              <a:rPr lang="it-IT" baseline="0" dirty="0"/>
              <a:t> viene inserita una formula, manualmente o con un’immagine, dev’essere inserito un testo alternativo che consenta ad una sintesi vocale di leggerla, procedendo in questo modo: cliccare con tasto destro sul campo in cui è inserita la formula, dal menù selezionare «Formato immagine», si apre il menù a destra e si clicca sull’icona «Dimensioni e Proprietà», si clicca su «Testo Alternativo» e si inserisce la descrizione della formula per intero come da esempio.</a:t>
            </a:r>
            <a:endParaRPr lang="it-IT" dirty="0"/>
          </a:p>
        </p:txBody>
      </p:sp>
      <p:sp>
        <p:nvSpPr>
          <p:cNvPr id="4" name="Segnaposto numero diapositiva 3"/>
          <p:cNvSpPr>
            <a:spLocks noGrp="1"/>
          </p:cNvSpPr>
          <p:nvPr>
            <p:ph type="sldNum" sz="quarter" idx="10"/>
          </p:nvPr>
        </p:nvSpPr>
        <p:spPr/>
        <p:txBody>
          <a:bodyPr/>
          <a:lstStyle/>
          <a:p>
            <a:fld id="{1A4491ED-56D3-4375-977F-FA3F9F1C0D19}" type="slidenum">
              <a:rPr lang="it-IT" smtClean="0"/>
              <a:t>5</a:t>
            </a:fld>
            <a:endParaRPr lang="it-IT"/>
          </a:p>
        </p:txBody>
      </p:sp>
    </p:spTree>
    <p:extLst>
      <p:ext uri="{BB962C8B-B14F-4D97-AF65-F5344CB8AC3E}">
        <p14:creationId xmlns:p14="http://schemas.microsoft.com/office/powerpoint/2010/main" val="134186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Quando</a:t>
            </a:r>
            <a:r>
              <a:rPr lang="it-IT" baseline="0" dirty="0"/>
              <a:t> viene rappresentata una formula chimica con un’immagine, dev’essere inserito un testo alternativo che consenta ad una sintesi vocale di leggerla, procedendo in questo modo: cliccare con tasto destro sul campo in cui è inserita la formula, dal menù selezionare «Formato immagine», si apre il menù a destra e si clicca sull’icona «Dimensioni e Proprietà», si clicca su «Testo Alternativo» e si inserisce la descrizione della formula per intero come da esempio.</a:t>
            </a:r>
            <a:endParaRPr lang="it-IT" dirty="0"/>
          </a:p>
          <a:p>
            <a:endParaRPr lang="it-IT" dirty="0"/>
          </a:p>
        </p:txBody>
      </p:sp>
      <p:sp>
        <p:nvSpPr>
          <p:cNvPr id="4" name="Segnaposto numero diapositiva 3"/>
          <p:cNvSpPr>
            <a:spLocks noGrp="1"/>
          </p:cNvSpPr>
          <p:nvPr>
            <p:ph type="sldNum" sz="quarter" idx="10"/>
          </p:nvPr>
        </p:nvSpPr>
        <p:spPr/>
        <p:txBody>
          <a:bodyPr/>
          <a:lstStyle/>
          <a:p>
            <a:fld id="{1A4491ED-56D3-4375-977F-FA3F9F1C0D19}" type="slidenum">
              <a:rPr lang="it-IT" smtClean="0"/>
              <a:t>6</a:t>
            </a:fld>
            <a:endParaRPr lang="it-IT"/>
          </a:p>
        </p:txBody>
      </p:sp>
    </p:spTree>
    <p:extLst>
      <p:ext uri="{BB962C8B-B14F-4D97-AF65-F5344CB8AC3E}">
        <p14:creationId xmlns:p14="http://schemas.microsoft.com/office/powerpoint/2010/main" val="3068454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Quando viene inserito un grafico, va sempre spiegato inserendo</a:t>
            </a:r>
            <a:r>
              <a:rPr lang="it-IT" baseline="0" dirty="0"/>
              <a:t> la tabella di dati, meglio se in una slide successiva, in modo che una sintesi vocali possa leggere i dati che lo costituiscono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aseline="0" dirty="0"/>
              <a:t>Utilizzare una slide aggiuntiva,</a:t>
            </a:r>
            <a:r>
              <a:rPr lang="it-IT" sz="1200" b="0" i="0" kern="1200" dirty="0">
                <a:solidFill>
                  <a:schemeClr val="tx1"/>
                </a:solidFill>
                <a:effectLst/>
                <a:latin typeface="+mn-lt"/>
                <a:ea typeface="+mn-ea"/>
                <a:cs typeface="+mn-cs"/>
              </a:rPr>
              <a:t> in cui le informazioni principali</a:t>
            </a:r>
            <a:r>
              <a:rPr lang="it-IT" sz="1200" b="0" i="0" kern="1200" baseline="0" dirty="0">
                <a:solidFill>
                  <a:schemeClr val="tx1"/>
                </a:solidFill>
                <a:effectLst/>
                <a:latin typeface="+mn-lt"/>
                <a:ea typeface="+mn-ea"/>
                <a:cs typeface="+mn-cs"/>
              </a:rPr>
              <a:t> del grafico</a:t>
            </a:r>
            <a:r>
              <a:rPr lang="it-IT" sz="1200" b="0" i="0" kern="1200" dirty="0">
                <a:solidFill>
                  <a:schemeClr val="tx1"/>
                </a:solidFill>
                <a:effectLst/>
                <a:latin typeface="+mn-lt"/>
                <a:ea typeface="+mn-ea"/>
                <a:cs typeface="+mn-cs"/>
              </a:rPr>
              <a:t> vengano presentate in un breve testo (paragrafo o punti elenco).</a:t>
            </a:r>
            <a:endParaRPr lang="it-IT" dirty="0"/>
          </a:p>
          <a:p>
            <a:endParaRPr lang="it-IT" dirty="0"/>
          </a:p>
        </p:txBody>
      </p:sp>
      <p:sp>
        <p:nvSpPr>
          <p:cNvPr id="4" name="Segnaposto numero diapositiva 3"/>
          <p:cNvSpPr>
            <a:spLocks noGrp="1"/>
          </p:cNvSpPr>
          <p:nvPr>
            <p:ph type="sldNum" sz="quarter" idx="10"/>
          </p:nvPr>
        </p:nvSpPr>
        <p:spPr/>
        <p:txBody>
          <a:bodyPr/>
          <a:lstStyle/>
          <a:p>
            <a:fld id="{1A4491ED-56D3-4375-977F-FA3F9F1C0D19}" type="slidenum">
              <a:rPr lang="it-IT" smtClean="0"/>
              <a:t>7</a:t>
            </a:fld>
            <a:endParaRPr lang="it-IT"/>
          </a:p>
        </p:txBody>
      </p:sp>
    </p:spTree>
    <p:extLst>
      <p:ext uri="{BB962C8B-B14F-4D97-AF65-F5344CB8AC3E}">
        <p14:creationId xmlns:p14="http://schemas.microsoft.com/office/powerpoint/2010/main" val="1608713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Quando viene inserito un grafico, va sempre spiegato inserendo</a:t>
            </a:r>
            <a:r>
              <a:rPr lang="it-IT" baseline="0" dirty="0"/>
              <a:t> la tabella di dati, in modo che una sintesi vocali possa leggere i dati che lo costituiscono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aseline="0" dirty="0"/>
              <a:t>Utilizzare una slide aggiuntiva, </a:t>
            </a:r>
            <a:r>
              <a:rPr lang="it-IT" sz="1200" b="0" i="0" kern="1200" dirty="0">
                <a:solidFill>
                  <a:schemeClr val="tx1"/>
                </a:solidFill>
                <a:effectLst/>
                <a:latin typeface="+mn-lt"/>
                <a:ea typeface="+mn-ea"/>
                <a:cs typeface="+mn-cs"/>
              </a:rPr>
              <a:t>successiva al</a:t>
            </a:r>
            <a:r>
              <a:rPr lang="it-IT" sz="1200" b="0" i="0" kern="1200" baseline="0" dirty="0">
                <a:solidFill>
                  <a:schemeClr val="tx1"/>
                </a:solidFill>
                <a:effectLst/>
                <a:latin typeface="+mn-lt"/>
                <a:ea typeface="+mn-ea"/>
                <a:cs typeface="+mn-cs"/>
              </a:rPr>
              <a:t> grafico</a:t>
            </a:r>
            <a:r>
              <a:rPr lang="it-IT" sz="1200" b="0" i="0" kern="1200" dirty="0">
                <a:solidFill>
                  <a:schemeClr val="tx1"/>
                </a:solidFill>
                <a:effectLst/>
                <a:latin typeface="+mn-lt"/>
                <a:ea typeface="+mn-ea"/>
                <a:cs typeface="+mn-cs"/>
              </a:rPr>
              <a:t>, in cui le informazioni principali</a:t>
            </a:r>
            <a:r>
              <a:rPr lang="it-IT" sz="1200" b="0" i="0" kern="1200" baseline="0" dirty="0">
                <a:solidFill>
                  <a:schemeClr val="tx1"/>
                </a:solidFill>
                <a:effectLst/>
                <a:latin typeface="+mn-lt"/>
                <a:ea typeface="+mn-ea"/>
                <a:cs typeface="+mn-cs"/>
              </a:rPr>
              <a:t> del grafico</a:t>
            </a:r>
            <a:r>
              <a:rPr lang="it-IT" sz="1200" b="0" i="0" kern="1200" dirty="0">
                <a:solidFill>
                  <a:schemeClr val="tx1"/>
                </a:solidFill>
                <a:effectLst/>
                <a:latin typeface="+mn-lt"/>
                <a:ea typeface="+mn-ea"/>
                <a:cs typeface="+mn-cs"/>
              </a:rPr>
              <a:t> vengano presentate in un breve testo (paragrafo o punti elenco).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aseline="0" dirty="0"/>
              <a:t>Alcune sintesi vocali leggono correttamente la tabella nel formato .ppt, altre funzionano correttamente convertendo il file in 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endParaRPr lang="it-IT" dirty="0"/>
          </a:p>
        </p:txBody>
      </p:sp>
      <p:sp>
        <p:nvSpPr>
          <p:cNvPr id="4" name="Segnaposto numero diapositiva 3"/>
          <p:cNvSpPr>
            <a:spLocks noGrp="1"/>
          </p:cNvSpPr>
          <p:nvPr>
            <p:ph type="sldNum" sz="quarter" idx="5"/>
          </p:nvPr>
        </p:nvSpPr>
        <p:spPr/>
        <p:txBody>
          <a:bodyPr/>
          <a:lstStyle/>
          <a:p>
            <a:fld id="{1A4491ED-56D3-4375-977F-FA3F9F1C0D19}" type="slidenum">
              <a:rPr lang="it-IT" smtClean="0"/>
              <a:t>8</a:t>
            </a:fld>
            <a:endParaRPr lang="it-IT"/>
          </a:p>
        </p:txBody>
      </p:sp>
    </p:spTree>
    <p:extLst>
      <p:ext uri="{BB962C8B-B14F-4D97-AF65-F5344CB8AC3E}">
        <p14:creationId xmlns:p14="http://schemas.microsoft.com/office/powerpoint/2010/main" val="1635112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Quando</a:t>
            </a:r>
            <a:r>
              <a:rPr lang="it-IT" baseline="0" dirty="0"/>
              <a:t> viene inserita un’immagine, può essere inserito un testo alternativo che consenta ad una sintesi vocale di leggerla, procedendo in questo modo: cliccare con tasto destro sul campo in cui è inserita la formula, dal menu selezionare «Formato immagine», si apre il menu a destra e si clicca sull’icona «Dimensioni e Proprietà», si clicca su «Testo Alternativo» e si inserisce la descrizione della formula per intero, come da esempio.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aseline="0" dirty="0"/>
              <a:t>Se l’immagine è funzionale alla comprensione, inserire la descrizione dell’immagine con il «Testo Alternativo». Se l’immagine non è funzionale o necessaria alla comprensione, utilizzare il «Testo Alternativo» dando solamente l’indicazione «Immagine decorativa».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aseline="0" dirty="0"/>
              <a:t>Non inserire testo all’interno delle immagini.</a:t>
            </a:r>
          </a:p>
          <a:p>
            <a:endParaRPr lang="it-IT" dirty="0"/>
          </a:p>
        </p:txBody>
      </p:sp>
      <p:sp>
        <p:nvSpPr>
          <p:cNvPr id="4" name="Segnaposto numero diapositiva 3"/>
          <p:cNvSpPr>
            <a:spLocks noGrp="1"/>
          </p:cNvSpPr>
          <p:nvPr>
            <p:ph type="sldNum" sz="quarter" idx="10"/>
          </p:nvPr>
        </p:nvSpPr>
        <p:spPr/>
        <p:txBody>
          <a:bodyPr/>
          <a:lstStyle/>
          <a:p>
            <a:fld id="{1A4491ED-56D3-4375-977F-FA3F9F1C0D19}" type="slidenum">
              <a:rPr lang="it-IT" smtClean="0"/>
              <a:t>9</a:t>
            </a:fld>
            <a:endParaRPr lang="it-IT"/>
          </a:p>
        </p:txBody>
      </p:sp>
    </p:spTree>
    <p:extLst>
      <p:ext uri="{BB962C8B-B14F-4D97-AF65-F5344CB8AC3E}">
        <p14:creationId xmlns:p14="http://schemas.microsoft.com/office/powerpoint/2010/main" val="231116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98A6E1-DC11-C213-C49B-4CE1A884E40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6C5EF09-4C5E-B147-BEF8-8B66FFFEA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E774B46-543F-F0B0-1410-BF1E7177DEE5}"/>
              </a:ext>
            </a:extLst>
          </p:cNvPr>
          <p:cNvSpPr>
            <a:spLocks noGrp="1"/>
          </p:cNvSpPr>
          <p:nvPr>
            <p:ph type="dt" sz="half" idx="10"/>
          </p:nvPr>
        </p:nvSpPr>
        <p:spPr/>
        <p:txBody>
          <a:bodyPr/>
          <a:lstStyle/>
          <a:p>
            <a:fld id="{800F70D6-0EEB-48B5-B03E-48E409845EC4}" type="datetimeFigureOut">
              <a:rPr lang="it-IT" smtClean="0"/>
              <a:t>29/07/22</a:t>
            </a:fld>
            <a:endParaRPr lang="it-IT"/>
          </a:p>
        </p:txBody>
      </p:sp>
      <p:sp>
        <p:nvSpPr>
          <p:cNvPr id="5" name="Segnaposto piè di pagina 4">
            <a:extLst>
              <a:ext uri="{FF2B5EF4-FFF2-40B4-BE49-F238E27FC236}">
                <a16:creationId xmlns:a16="http://schemas.microsoft.com/office/drawing/2014/main" id="{A21F3B55-F3E2-1A2D-7FD6-BEC64BEDFF2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03C2C70-ACDC-D114-6B42-27BE4C2595E6}"/>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2431787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olo e testo verticale">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83B4F46-4564-BD98-9A70-890134ABAB89}"/>
              </a:ext>
            </a:extLst>
          </p:cNvPr>
          <p:cNvSpPr>
            <a:spLocks noGrp="1" noRot="1" noMove="1" noResize="1" noEditPoints="1" noAdjustHandles="1" noChangeArrowheads="1" noChangeShapeType="1"/>
          </p:cNvSpPr>
          <p:nvPr userDrawn="1"/>
        </p:nvSpPr>
        <p:spPr bwMode="auto">
          <a:xfrm>
            <a:off x="0" y="0"/>
            <a:ext cx="12192000" cy="6858000"/>
          </a:xfrm>
          <a:prstGeom prst="rect">
            <a:avLst/>
          </a:prstGeom>
          <a:solidFill>
            <a:srgbClr val="B307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rIns="3600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hangingPunct="1">
              <a:defRPr/>
            </a:pPr>
            <a:endParaRPr lang="it-IT" altLang="it-IT" sz="2400" dirty="0">
              <a:solidFill>
                <a:schemeClr val="bg1"/>
              </a:solidFill>
            </a:endParaRPr>
          </a:p>
        </p:txBody>
      </p:sp>
      <p:pic>
        <p:nvPicPr>
          <p:cNvPr id="4" name="Immagine 6">
            <a:extLst>
              <a:ext uri="{FF2B5EF4-FFF2-40B4-BE49-F238E27FC236}">
                <a16:creationId xmlns:a16="http://schemas.microsoft.com/office/drawing/2014/main" id="{7A2A5C85-D8F9-95C2-D93A-D6AAA8D01297}"/>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1640" y="1159933"/>
            <a:ext cx="7568720" cy="21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olo 1">
            <a:extLst>
              <a:ext uri="{FF2B5EF4-FFF2-40B4-BE49-F238E27FC236}">
                <a16:creationId xmlns:a16="http://schemas.microsoft.com/office/drawing/2014/main" id="{DE965153-D1B8-47F9-ECA7-A02B37578D0F}"/>
              </a:ext>
            </a:extLst>
          </p:cNvPr>
          <p:cNvSpPr>
            <a:spLocks noGrp="1"/>
          </p:cNvSpPr>
          <p:nvPr>
            <p:ph type="ctrTitle"/>
          </p:nvPr>
        </p:nvSpPr>
        <p:spPr>
          <a:xfrm>
            <a:off x="1547593" y="3285951"/>
            <a:ext cx="9096815" cy="1290388"/>
          </a:xfrm>
          <a:prstGeom prst="rect">
            <a:avLst/>
          </a:prstGeom>
        </p:spPr>
        <p:txBody>
          <a:bodyPr/>
          <a:lstStyle>
            <a:lvl1pPr>
              <a:defRPr>
                <a:solidFill>
                  <a:schemeClr val="bg1"/>
                </a:solidFill>
              </a:defRPr>
            </a:lvl1pPr>
          </a:lstStyle>
          <a:p>
            <a:r>
              <a:rPr lang="it-IT" dirty="0"/>
              <a:t>Fare clic per modificare lo stile del titolo</a:t>
            </a:r>
          </a:p>
        </p:txBody>
      </p:sp>
      <p:sp>
        <p:nvSpPr>
          <p:cNvPr id="6" name="Segnaposto testo 13">
            <a:extLst>
              <a:ext uri="{FF2B5EF4-FFF2-40B4-BE49-F238E27FC236}">
                <a16:creationId xmlns:a16="http://schemas.microsoft.com/office/drawing/2014/main" id="{1D13A2E7-1F45-2252-AAE6-76F193D9D508}"/>
              </a:ext>
            </a:extLst>
          </p:cNvPr>
          <p:cNvSpPr>
            <a:spLocks noGrp="1"/>
          </p:cNvSpPr>
          <p:nvPr>
            <p:ph type="body" sz="quarter" idx="10"/>
          </p:nvPr>
        </p:nvSpPr>
        <p:spPr>
          <a:xfrm>
            <a:off x="2935526" y="4741032"/>
            <a:ext cx="6320949" cy="758068"/>
          </a:xfrm>
        </p:spPr>
        <p:txBody>
          <a:bodyPr/>
          <a:lstStyle>
            <a:lvl1pPr marL="0" indent="0" algn="ctr">
              <a:buNone/>
              <a:defRPr>
                <a:solidFill>
                  <a:schemeClr val="bg1"/>
                </a:solidFill>
              </a:defRPr>
            </a:lvl1pPr>
          </a:lstStyle>
          <a:p>
            <a:pPr lvl="0"/>
            <a:r>
              <a:rPr lang="it-IT" dirty="0"/>
              <a:t>Modifica gli stili del testo dello schema</a:t>
            </a:r>
          </a:p>
        </p:txBody>
      </p:sp>
    </p:spTree>
    <p:extLst>
      <p:ext uri="{BB962C8B-B14F-4D97-AF65-F5344CB8AC3E}">
        <p14:creationId xmlns:p14="http://schemas.microsoft.com/office/powerpoint/2010/main" val="306934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olo e testo verticale">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B4D642F2-5021-578D-0B5A-F0C9826C5601}"/>
              </a:ext>
            </a:extLst>
          </p:cNvPr>
          <p:cNvSpPr>
            <a:spLocks noGrp="1" noRot="1" noMove="1" noResize="1" noEditPoints="1" noAdjustHandles="1" noChangeArrowheads="1" noChangeShapeType="1"/>
          </p:cNvSpPr>
          <p:nvPr userDrawn="1"/>
        </p:nvSpPr>
        <p:spPr bwMode="auto">
          <a:xfrm>
            <a:off x="-1" y="0"/>
            <a:ext cx="12192001" cy="1138767"/>
          </a:xfrm>
          <a:prstGeom prst="rect">
            <a:avLst/>
          </a:prstGeom>
          <a:solidFill>
            <a:srgbClr val="B307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rIns="3600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r" eaLnBrk="1" hangingPunct="1">
              <a:defRPr/>
            </a:pPr>
            <a:endParaRPr lang="it-IT" altLang="it-IT" sz="2400" dirty="0">
              <a:solidFill>
                <a:schemeClr val="bg1"/>
              </a:solidFill>
            </a:endParaRPr>
          </a:p>
        </p:txBody>
      </p:sp>
      <p:pic>
        <p:nvPicPr>
          <p:cNvPr id="8" name="Immagine 7">
            <a:extLst>
              <a:ext uri="{FF2B5EF4-FFF2-40B4-BE49-F238E27FC236}">
                <a16:creationId xmlns:a16="http://schemas.microsoft.com/office/drawing/2014/main" id="{5BB52DDA-C01F-9F3B-B508-D3698A0EAD65}"/>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6658" y="172188"/>
            <a:ext cx="2856424" cy="79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olo 1">
            <a:extLst>
              <a:ext uri="{FF2B5EF4-FFF2-40B4-BE49-F238E27FC236}">
                <a16:creationId xmlns:a16="http://schemas.microsoft.com/office/drawing/2014/main" id="{3A4080AB-402D-FB91-8F6E-E1F4FB36C74D}"/>
              </a:ext>
            </a:extLst>
          </p:cNvPr>
          <p:cNvSpPr>
            <a:spLocks noGrp="1"/>
          </p:cNvSpPr>
          <p:nvPr>
            <p:ph type="title"/>
          </p:nvPr>
        </p:nvSpPr>
        <p:spPr>
          <a:xfrm>
            <a:off x="456000" y="1153221"/>
            <a:ext cx="11736000" cy="1188000"/>
          </a:xfrm>
        </p:spPr>
        <p:txBody>
          <a:bodyPr>
            <a:normAutofit/>
          </a:bodyPr>
          <a:lstStyle>
            <a:lvl1pPr>
              <a:defRPr sz="3600" b="1">
                <a:latin typeface="Arial" panose="020B0604020202020204" pitchFamily="34" charset="0"/>
                <a:cs typeface="Arial" panose="020B0604020202020204" pitchFamily="34" charset="0"/>
              </a:defRPr>
            </a:lvl1pPr>
          </a:lstStyle>
          <a:p>
            <a:endParaRPr lang="it-IT" dirty="0"/>
          </a:p>
        </p:txBody>
      </p:sp>
      <p:sp>
        <p:nvSpPr>
          <p:cNvPr id="3" name="Segnaposto contenuto 2"/>
          <p:cNvSpPr>
            <a:spLocks noGrp="1"/>
          </p:cNvSpPr>
          <p:nvPr>
            <p:ph sz="quarter" idx="10" hasCustomPrompt="1"/>
          </p:nvPr>
        </p:nvSpPr>
        <p:spPr>
          <a:xfrm>
            <a:off x="6179127" y="2592996"/>
            <a:ext cx="5663346" cy="3859558"/>
          </a:xfrm>
        </p:spPr>
        <p:txBody>
          <a:bodyPr/>
          <a:lstStyle>
            <a:lvl1pPr marL="0" indent="0">
              <a:buNone/>
              <a:defRPr baseline="0"/>
            </a:lvl1pPr>
          </a:lstStyle>
          <a:p>
            <a:pPr lvl="0"/>
            <a:r>
              <a:rPr lang="it-IT" dirty="0"/>
              <a:t>Inserire testo</a:t>
            </a:r>
          </a:p>
        </p:txBody>
      </p:sp>
      <p:sp>
        <p:nvSpPr>
          <p:cNvPr id="11" name="Segnaposto contenuto 2"/>
          <p:cNvSpPr>
            <a:spLocks noGrp="1"/>
          </p:cNvSpPr>
          <p:nvPr>
            <p:ph sz="quarter" idx="11" hasCustomPrompt="1"/>
          </p:nvPr>
        </p:nvSpPr>
        <p:spPr>
          <a:xfrm>
            <a:off x="1215640" y="2592996"/>
            <a:ext cx="3781233" cy="1794277"/>
          </a:xfrm>
        </p:spPr>
        <p:txBody>
          <a:bodyPr/>
          <a:lstStyle>
            <a:lvl1pPr marL="0" indent="0">
              <a:buNone/>
              <a:defRPr baseline="0"/>
            </a:lvl1pPr>
          </a:lstStyle>
          <a:p>
            <a:pPr lvl="0"/>
            <a:r>
              <a:rPr lang="it-IT" dirty="0"/>
              <a:t>Inserire testo</a:t>
            </a:r>
          </a:p>
        </p:txBody>
      </p:sp>
      <p:sp>
        <p:nvSpPr>
          <p:cNvPr id="12" name="Segnaposto contenuto 2"/>
          <p:cNvSpPr>
            <a:spLocks noGrp="1"/>
          </p:cNvSpPr>
          <p:nvPr>
            <p:ph sz="quarter" idx="12" hasCustomPrompt="1"/>
          </p:nvPr>
        </p:nvSpPr>
        <p:spPr>
          <a:xfrm>
            <a:off x="1215640" y="4777396"/>
            <a:ext cx="3781234" cy="1794277"/>
          </a:xfrm>
        </p:spPr>
        <p:txBody>
          <a:bodyPr/>
          <a:lstStyle>
            <a:lvl1pPr marL="0" indent="0">
              <a:buNone/>
              <a:defRPr baseline="0"/>
            </a:lvl1pPr>
          </a:lstStyle>
          <a:p>
            <a:pPr lvl="0"/>
            <a:r>
              <a:rPr lang="it-IT" dirty="0"/>
              <a:t>Inserire testo</a:t>
            </a:r>
          </a:p>
        </p:txBody>
      </p:sp>
    </p:spTree>
    <p:extLst>
      <p:ext uri="{BB962C8B-B14F-4D97-AF65-F5344CB8AC3E}">
        <p14:creationId xmlns:p14="http://schemas.microsoft.com/office/powerpoint/2010/main" val="2028808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83B4F46-4564-BD98-9A70-890134ABAB89}"/>
              </a:ext>
            </a:extLst>
          </p:cNvPr>
          <p:cNvSpPr>
            <a:spLocks noGrp="1" noRot="1" noMove="1" noResize="1" noEditPoints="1" noAdjustHandles="1" noChangeArrowheads="1" noChangeShapeType="1"/>
          </p:cNvSpPr>
          <p:nvPr userDrawn="1"/>
        </p:nvSpPr>
        <p:spPr bwMode="auto">
          <a:xfrm>
            <a:off x="0" y="0"/>
            <a:ext cx="12192000" cy="6858000"/>
          </a:xfrm>
          <a:prstGeom prst="rect">
            <a:avLst/>
          </a:prstGeom>
          <a:solidFill>
            <a:srgbClr val="B307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rIns="3600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hangingPunct="1">
              <a:defRPr/>
            </a:pPr>
            <a:endParaRPr lang="it-IT" altLang="it-IT" sz="2400" dirty="0">
              <a:solidFill>
                <a:schemeClr val="bg1"/>
              </a:solidFill>
            </a:endParaRPr>
          </a:p>
        </p:txBody>
      </p:sp>
      <p:pic>
        <p:nvPicPr>
          <p:cNvPr id="8" name="Immagine 6">
            <a:extLst>
              <a:ext uri="{FF2B5EF4-FFF2-40B4-BE49-F238E27FC236}">
                <a16:creationId xmlns:a16="http://schemas.microsoft.com/office/drawing/2014/main" id="{38BF697F-4C3F-B44D-F6C6-3D1E0DC6197A}"/>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29342" y="2269067"/>
            <a:ext cx="8333317" cy="231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627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800F70D6-0EEB-48B5-B03E-48E409845EC4}" type="datetimeFigureOut">
              <a:rPr lang="it-IT" smtClean="0"/>
              <a:t>29/07/22</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230670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2635D8-CCDF-6D38-8F13-A179A41E70A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E434A56-224E-D866-A28F-911AF1B326B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72815B5-BA9F-4BC1-142B-FB146E55539B}"/>
              </a:ext>
            </a:extLst>
          </p:cNvPr>
          <p:cNvSpPr>
            <a:spLocks noGrp="1"/>
          </p:cNvSpPr>
          <p:nvPr>
            <p:ph type="dt" sz="half" idx="10"/>
          </p:nvPr>
        </p:nvSpPr>
        <p:spPr/>
        <p:txBody>
          <a:bodyPr/>
          <a:lstStyle/>
          <a:p>
            <a:fld id="{800F70D6-0EEB-48B5-B03E-48E409845EC4}" type="datetimeFigureOut">
              <a:rPr lang="it-IT" smtClean="0"/>
              <a:t>29/07/22</a:t>
            </a:fld>
            <a:endParaRPr lang="it-IT"/>
          </a:p>
        </p:txBody>
      </p:sp>
      <p:sp>
        <p:nvSpPr>
          <p:cNvPr id="5" name="Segnaposto piè di pagina 4">
            <a:extLst>
              <a:ext uri="{FF2B5EF4-FFF2-40B4-BE49-F238E27FC236}">
                <a16:creationId xmlns:a16="http://schemas.microsoft.com/office/drawing/2014/main" id="{D9639FF7-9837-5485-22E6-98359CE2794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1BA95AF-CF08-9540-8958-30ECAA24DB12}"/>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103060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09B05C-6215-0CBC-7B82-45F3AB91777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CBDA081-A4AC-23E8-A80B-BB3EDFA46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D0D27AD-7692-29FD-138C-8E2D277B0C59}"/>
              </a:ext>
            </a:extLst>
          </p:cNvPr>
          <p:cNvSpPr>
            <a:spLocks noGrp="1"/>
          </p:cNvSpPr>
          <p:nvPr>
            <p:ph type="dt" sz="half" idx="10"/>
          </p:nvPr>
        </p:nvSpPr>
        <p:spPr/>
        <p:txBody>
          <a:bodyPr/>
          <a:lstStyle/>
          <a:p>
            <a:fld id="{800F70D6-0EEB-48B5-B03E-48E409845EC4}" type="datetimeFigureOut">
              <a:rPr lang="it-IT" smtClean="0"/>
              <a:t>29/07/22</a:t>
            </a:fld>
            <a:endParaRPr lang="it-IT"/>
          </a:p>
        </p:txBody>
      </p:sp>
      <p:sp>
        <p:nvSpPr>
          <p:cNvPr id="5" name="Segnaposto piè di pagina 4">
            <a:extLst>
              <a:ext uri="{FF2B5EF4-FFF2-40B4-BE49-F238E27FC236}">
                <a16:creationId xmlns:a16="http://schemas.microsoft.com/office/drawing/2014/main" id="{1EFA7B6A-8E96-4A22-AC28-CC5D4A5FC0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81F665B-5DD5-68C7-A7BF-2101FC91976D}"/>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389263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7E8C6D-2746-FE8C-D954-F04A0892A3A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8C4DAC7-51DC-0512-D3C5-636DA9B6715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DC77EFD-F6AD-7E4A-2466-734F7D9F897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DF64D86-9423-4050-EABD-82F754AC9791}"/>
              </a:ext>
            </a:extLst>
          </p:cNvPr>
          <p:cNvSpPr>
            <a:spLocks noGrp="1"/>
          </p:cNvSpPr>
          <p:nvPr>
            <p:ph type="dt" sz="half" idx="10"/>
          </p:nvPr>
        </p:nvSpPr>
        <p:spPr/>
        <p:txBody>
          <a:bodyPr/>
          <a:lstStyle/>
          <a:p>
            <a:fld id="{800F70D6-0EEB-48B5-B03E-48E409845EC4}" type="datetimeFigureOut">
              <a:rPr lang="it-IT" smtClean="0"/>
              <a:t>29/07/22</a:t>
            </a:fld>
            <a:endParaRPr lang="it-IT"/>
          </a:p>
        </p:txBody>
      </p:sp>
      <p:sp>
        <p:nvSpPr>
          <p:cNvPr id="6" name="Segnaposto piè di pagina 5">
            <a:extLst>
              <a:ext uri="{FF2B5EF4-FFF2-40B4-BE49-F238E27FC236}">
                <a16:creationId xmlns:a16="http://schemas.microsoft.com/office/drawing/2014/main" id="{F1F5BF3C-0092-1DEB-DF7D-873B0ECF5DF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1891FFC-8CE4-A06C-6922-845EBB33D260}"/>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353570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1E9C76-ADD7-91FE-76C9-8E59F94629D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FA3DAC0-0839-47EF-03C6-93B46E1AE5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8AAB33E-3013-3EE2-4E41-A18D1471D09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A8BE1D0-E709-E1B6-7882-A7C1F3F84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067025A-7024-FF82-2CD9-A169C692DB7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294965E-60D1-02D6-7D5B-78FA5B51BD15}"/>
              </a:ext>
            </a:extLst>
          </p:cNvPr>
          <p:cNvSpPr>
            <a:spLocks noGrp="1"/>
          </p:cNvSpPr>
          <p:nvPr>
            <p:ph type="dt" sz="half" idx="10"/>
          </p:nvPr>
        </p:nvSpPr>
        <p:spPr/>
        <p:txBody>
          <a:bodyPr/>
          <a:lstStyle/>
          <a:p>
            <a:fld id="{800F70D6-0EEB-48B5-B03E-48E409845EC4}" type="datetimeFigureOut">
              <a:rPr lang="it-IT" smtClean="0"/>
              <a:t>29/07/22</a:t>
            </a:fld>
            <a:endParaRPr lang="it-IT"/>
          </a:p>
        </p:txBody>
      </p:sp>
      <p:sp>
        <p:nvSpPr>
          <p:cNvPr id="8" name="Segnaposto piè di pagina 7">
            <a:extLst>
              <a:ext uri="{FF2B5EF4-FFF2-40B4-BE49-F238E27FC236}">
                <a16:creationId xmlns:a16="http://schemas.microsoft.com/office/drawing/2014/main" id="{C285446E-D0C3-EB44-D741-898EA10E6D6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6CEDB29-873E-5535-846B-35B3DC3577D6}"/>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304189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31BEB9-DC85-61DC-2E70-EECA88267D08}"/>
              </a:ext>
            </a:extLst>
          </p:cNvPr>
          <p:cNvSpPr>
            <a:spLocks noGrp="1"/>
          </p:cNvSpPr>
          <p:nvPr>
            <p:ph type="title"/>
          </p:nvPr>
        </p:nvSpPr>
        <p:spPr/>
        <p:txBody>
          <a:bodyPr/>
          <a:lstStyle/>
          <a:p>
            <a:r>
              <a:rPr lang="it-IT" dirty="0"/>
              <a:t>Fare clic per modificare lo stile del titolo dello schema</a:t>
            </a:r>
          </a:p>
        </p:txBody>
      </p:sp>
      <p:sp>
        <p:nvSpPr>
          <p:cNvPr id="3" name="Segnaposto data 2">
            <a:extLst>
              <a:ext uri="{FF2B5EF4-FFF2-40B4-BE49-F238E27FC236}">
                <a16:creationId xmlns:a16="http://schemas.microsoft.com/office/drawing/2014/main" id="{0784C7E1-3A6B-9BF3-9D7E-B84FBB4EA4C3}"/>
              </a:ext>
            </a:extLst>
          </p:cNvPr>
          <p:cNvSpPr>
            <a:spLocks noGrp="1"/>
          </p:cNvSpPr>
          <p:nvPr>
            <p:ph type="dt" sz="half" idx="10"/>
          </p:nvPr>
        </p:nvSpPr>
        <p:spPr/>
        <p:txBody>
          <a:bodyPr/>
          <a:lstStyle/>
          <a:p>
            <a:fld id="{800F70D6-0EEB-48B5-B03E-48E409845EC4}" type="datetimeFigureOut">
              <a:rPr lang="it-IT" smtClean="0"/>
              <a:t>29/07/22</a:t>
            </a:fld>
            <a:endParaRPr lang="it-IT"/>
          </a:p>
        </p:txBody>
      </p:sp>
      <p:sp>
        <p:nvSpPr>
          <p:cNvPr id="4" name="Segnaposto piè di pagina 3">
            <a:extLst>
              <a:ext uri="{FF2B5EF4-FFF2-40B4-BE49-F238E27FC236}">
                <a16:creationId xmlns:a16="http://schemas.microsoft.com/office/drawing/2014/main" id="{814B297B-6060-AC1C-692E-69C528C0585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3C92E7EA-01EC-8DA9-0AD8-097FF79EA7CD}"/>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1423793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6D660FF-A924-B2C4-5D36-2548BC1C856F}"/>
              </a:ext>
            </a:extLst>
          </p:cNvPr>
          <p:cNvSpPr>
            <a:spLocks noGrp="1"/>
          </p:cNvSpPr>
          <p:nvPr>
            <p:ph type="dt" sz="half" idx="10"/>
          </p:nvPr>
        </p:nvSpPr>
        <p:spPr/>
        <p:txBody>
          <a:bodyPr/>
          <a:lstStyle/>
          <a:p>
            <a:fld id="{800F70D6-0EEB-48B5-B03E-48E409845EC4}" type="datetimeFigureOut">
              <a:rPr lang="it-IT" smtClean="0"/>
              <a:t>29/07/22</a:t>
            </a:fld>
            <a:endParaRPr lang="it-IT"/>
          </a:p>
        </p:txBody>
      </p:sp>
      <p:sp>
        <p:nvSpPr>
          <p:cNvPr id="3" name="Segnaposto piè di pagina 2">
            <a:extLst>
              <a:ext uri="{FF2B5EF4-FFF2-40B4-BE49-F238E27FC236}">
                <a16:creationId xmlns:a16="http://schemas.microsoft.com/office/drawing/2014/main" id="{A48134CA-4890-3AD2-BFC1-635593B23C2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959B0E4-734C-4FB1-ABD0-43EBCEE40CA0}"/>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45620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AA02DE-EF25-8A34-A17C-9CF1E53851C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0EDFA90-A16F-D126-B45F-FA7913A12F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07362F2-2D07-BADC-9028-5FF264BBC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8E7C2D8-244A-8B91-1324-66BF5F723BD6}"/>
              </a:ext>
            </a:extLst>
          </p:cNvPr>
          <p:cNvSpPr>
            <a:spLocks noGrp="1"/>
          </p:cNvSpPr>
          <p:nvPr>
            <p:ph type="dt" sz="half" idx="10"/>
          </p:nvPr>
        </p:nvSpPr>
        <p:spPr/>
        <p:txBody>
          <a:bodyPr/>
          <a:lstStyle/>
          <a:p>
            <a:fld id="{800F70D6-0EEB-48B5-B03E-48E409845EC4}" type="datetimeFigureOut">
              <a:rPr lang="it-IT" smtClean="0"/>
              <a:t>29/07/22</a:t>
            </a:fld>
            <a:endParaRPr lang="it-IT"/>
          </a:p>
        </p:txBody>
      </p:sp>
      <p:sp>
        <p:nvSpPr>
          <p:cNvPr id="6" name="Segnaposto piè di pagina 5">
            <a:extLst>
              <a:ext uri="{FF2B5EF4-FFF2-40B4-BE49-F238E27FC236}">
                <a16:creationId xmlns:a16="http://schemas.microsoft.com/office/drawing/2014/main" id="{75F98A4E-3799-1101-A9C0-EA1E537A9DF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E56DED9-3158-0431-69E5-757400DB0C54}"/>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124423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170726-1E27-AA9F-3B2E-692DBC81A1D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DA53B16-4FDD-45A1-11E9-42FB6DC889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8374E34-1E69-D976-B1C5-8499B3A13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29DC378-0820-E023-FD20-90E7E384F206}"/>
              </a:ext>
            </a:extLst>
          </p:cNvPr>
          <p:cNvSpPr>
            <a:spLocks noGrp="1"/>
          </p:cNvSpPr>
          <p:nvPr>
            <p:ph type="dt" sz="half" idx="10"/>
          </p:nvPr>
        </p:nvSpPr>
        <p:spPr/>
        <p:txBody>
          <a:bodyPr/>
          <a:lstStyle/>
          <a:p>
            <a:fld id="{800F70D6-0EEB-48B5-B03E-48E409845EC4}" type="datetimeFigureOut">
              <a:rPr lang="it-IT" smtClean="0"/>
              <a:t>29/07/22</a:t>
            </a:fld>
            <a:endParaRPr lang="it-IT"/>
          </a:p>
        </p:txBody>
      </p:sp>
      <p:sp>
        <p:nvSpPr>
          <p:cNvPr id="6" name="Segnaposto piè di pagina 5">
            <a:extLst>
              <a:ext uri="{FF2B5EF4-FFF2-40B4-BE49-F238E27FC236}">
                <a16:creationId xmlns:a16="http://schemas.microsoft.com/office/drawing/2014/main" id="{E64F833C-9ED4-C074-2B18-A66A6F9C558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36D7FED-89C8-E0C9-1D82-948243332AB4}"/>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397550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8C73D6B-3B98-0B4D-3839-170A9073C5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212E685-16F2-CD57-8F24-94C80A592C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90F94EB-D8FF-46BD-0EB1-02B9720A4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F70D6-0EEB-48B5-B03E-48E409845EC4}" type="datetimeFigureOut">
              <a:rPr lang="it-IT" smtClean="0"/>
              <a:t>29/07/22</a:t>
            </a:fld>
            <a:endParaRPr lang="it-IT"/>
          </a:p>
        </p:txBody>
      </p:sp>
      <p:sp>
        <p:nvSpPr>
          <p:cNvPr id="5" name="Segnaposto piè di pagina 4">
            <a:extLst>
              <a:ext uri="{FF2B5EF4-FFF2-40B4-BE49-F238E27FC236}">
                <a16:creationId xmlns:a16="http://schemas.microsoft.com/office/drawing/2014/main" id="{65E05C7A-E8F9-1686-FBF1-6D0625EB7D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F7E8887-8F71-A9F3-4692-499C4365B0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3EDDF-5A9A-47DE-A5A9-DE053ED61E9B}" type="slidenum">
              <a:rPr lang="it-IT" smtClean="0"/>
              <a:t>‹N›</a:t>
            </a:fld>
            <a:endParaRPr lang="it-IT"/>
          </a:p>
        </p:txBody>
      </p:sp>
    </p:spTree>
    <p:extLst>
      <p:ext uri="{BB962C8B-B14F-4D97-AF65-F5344CB8AC3E}">
        <p14:creationId xmlns:p14="http://schemas.microsoft.com/office/powerpoint/2010/main" val="3344570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59" r:id="rId11"/>
    <p:sldLayoutId id="2147483658" r:id="rId12"/>
    <p:sldLayoutId id="214748369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video" Target="https://www.youtube.com/embed/5-MT5zeY6CU" TargetMode="External"/><Relationship Id="rId5" Type="http://schemas.openxmlformats.org/officeDocument/2006/relationships/hyperlink" Target="https://www.youtube.com/watch?v=5-MT5zeY6CU" TargetMode="Externa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hyperlink" Target="https://support.microsoft.com/it-it/office/rendere-le-presentazioni-di-powerpoint-accessibili-per-gli-utenti-con-disabilit%C3%A0-6f7772b2-2f33-4bd2-8ca7-dae3b2b3ef25"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hyperlink" Target="https://ccconlineed.instructure.com/courses/6911/pages/stem-in-microsoft-powerpoint" TargetMode="External"/><Relationship Id="rId4" Type="http://schemas.openxmlformats.org/officeDocument/2006/relationships/hyperlink" Target="https://docs.wiris.com/mathtype/en/mathtype-office-tools/support/mathtype-tips---tricks/tips-to-use-with-microsoft-powerpoint.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0B755A-178B-294C-A4BF-51D43D1E28A4}"/>
              </a:ext>
            </a:extLst>
          </p:cNvPr>
          <p:cNvSpPr>
            <a:spLocks noGrp="1"/>
          </p:cNvSpPr>
          <p:nvPr>
            <p:ph type="ctrTitle"/>
          </p:nvPr>
        </p:nvSpPr>
        <p:spPr/>
        <p:txBody>
          <a:bodyPr/>
          <a:lstStyle/>
          <a:p>
            <a:pPr algn="ctr"/>
            <a:r>
              <a:rPr lang="it-IT" dirty="0"/>
              <a:t>Titolo presentazione</a:t>
            </a:r>
          </a:p>
        </p:txBody>
      </p:sp>
      <p:sp>
        <p:nvSpPr>
          <p:cNvPr id="3" name="Segnaposto testo 2">
            <a:extLst>
              <a:ext uri="{FF2B5EF4-FFF2-40B4-BE49-F238E27FC236}">
                <a16:creationId xmlns:a16="http://schemas.microsoft.com/office/drawing/2014/main" id="{3731D6C7-9D3C-5297-3E90-7EB28A687738}"/>
              </a:ext>
            </a:extLst>
          </p:cNvPr>
          <p:cNvSpPr>
            <a:spLocks noGrp="1"/>
          </p:cNvSpPr>
          <p:nvPr>
            <p:ph type="body" sz="quarter" idx="10"/>
          </p:nvPr>
        </p:nvSpPr>
        <p:spPr/>
        <p:txBody>
          <a:bodyPr/>
          <a:lstStyle/>
          <a:p>
            <a:endParaRPr lang="it-IT"/>
          </a:p>
        </p:txBody>
      </p:sp>
    </p:spTree>
    <p:extLst>
      <p:ext uri="{BB962C8B-B14F-4D97-AF65-F5344CB8AC3E}">
        <p14:creationId xmlns:p14="http://schemas.microsoft.com/office/powerpoint/2010/main" val="55148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a:xfrm>
            <a:off x="456000" y="1160463"/>
            <a:ext cx="11736000" cy="1188000"/>
          </a:xfrm>
        </p:spPr>
        <p:txBody>
          <a:bodyPr>
            <a:normAutofit/>
          </a:bodyPr>
          <a:lstStyle/>
          <a:p>
            <a:r>
              <a:rPr lang="it-IT" b="1" dirty="0">
                <a:ea typeface="Verdana" panose="020B0604030504040204" pitchFamily="34" charset="0"/>
              </a:rPr>
              <a:t>Titolo di esempio slide 9</a:t>
            </a:r>
          </a:p>
        </p:txBody>
      </p:sp>
      <p:pic>
        <p:nvPicPr>
          <p:cNvPr id="4" name="5-MT5zeY6CU" descr="Il Chiaro di Luna di Ludwig Van Beethoven" title="Video musicale"/>
          <p:cNvPicPr>
            <a:picLocks noGrp="1" noRot="1" noChangeAspect="1"/>
          </p:cNvPicPr>
          <p:nvPr>
            <p:ph sz="quarter" idx="10"/>
            <a:videoFile r:link="rId1"/>
          </p:nvPr>
        </p:nvPicPr>
        <p:blipFill>
          <a:blip r:embed="rId4"/>
          <a:stretch>
            <a:fillRect/>
          </a:stretch>
        </p:blipFill>
        <p:spPr>
          <a:xfrm>
            <a:off x="942924" y="3587749"/>
            <a:ext cx="4572000" cy="2571750"/>
          </a:xfrm>
          <a:prstGeom prst="rect">
            <a:avLst/>
          </a:prstGeom>
        </p:spPr>
      </p:pic>
      <p:sp>
        <p:nvSpPr>
          <p:cNvPr id="3" name="Segnaposto contenuto 2"/>
          <p:cNvSpPr>
            <a:spLocks noGrp="1"/>
          </p:cNvSpPr>
          <p:nvPr>
            <p:ph idx="4294967295"/>
          </p:nvPr>
        </p:nvSpPr>
        <p:spPr>
          <a:xfrm>
            <a:off x="460512" y="2677086"/>
            <a:ext cx="5955528" cy="1821327"/>
          </a:xfrm>
        </p:spPr>
        <p:txBody>
          <a:bodyPr>
            <a:normAutofit/>
          </a:bodyPr>
          <a:lstStyle/>
          <a:p>
            <a:pPr marL="457200" indent="-457200">
              <a:buFont typeface="Arial" panose="020B0604020202020204" pitchFamily="34" charset="0"/>
              <a:buChar char="•"/>
            </a:pPr>
            <a:r>
              <a:rPr lang="it-IT" sz="1800" dirty="0">
                <a:latin typeface="Arial" panose="020B0604020202020204" pitchFamily="34" charset="0"/>
                <a:ea typeface="Verdana" panose="020B0604030504040204" pitchFamily="34" charset="0"/>
                <a:hlinkClick r:id="rId5"/>
              </a:rPr>
              <a:t>https://www.youtube.com/watch?v=5-MT5zeY6CU</a:t>
            </a:r>
            <a:endParaRPr lang="it-IT" sz="1800" dirty="0">
              <a:latin typeface="Arial" panose="020B0604020202020204" pitchFamily="34" charset="0"/>
              <a:ea typeface="Verdana" panose="020B0604030504040204" pitchFamily="34" charset="0"/>
            </a:endParaRPr>
          </a:p>
        </p:txBody>
      </p:sp>
    </p:spTree>
    <p:extLst>
      <p:ext uri="{BB962C8B-B14F-4D97-AF65-F5344CB8AC3E}">
        <p14:creationId xmlns:p14="http://schemas.microsoft.com/office/powerpoint/2010/main" val="5870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E12E42B-CFF7-5D55-6BD6-BADAF2EF7769}"/>
              </a:ext>
            </a:extLst>
          </p:cNvPr>
          <p:cNvSpPr>
            <a:spLocks noGrp="1"/>
          </p:cNvSpPr>
          <p:nvPr>
            <p:ph type="title"/>
          </p:nvPr>
        </p:nvSpPr>
        <p:spPr>
          <a:xfrm>
            <a:off x="456000" y="1160463"/>
            <a:ext cx="11736000" cy="1188000"/>
          </a:xfrm>
        </p:spPr>
        <p:txBody>
          <a:bodyPr>
            <a:normAutofit/>
          </a:bodyPr>
          <a:lstStyle/>
          <a:p>
            <a:r>
              <a:rPr lang="it-IT" b="1" dirty="0">
                <a:ea typeface="Verdana" panose="020B0604030504040204" pitchFamily="34" charset="0"/>
              </a:rPr>
              <a:t>Bibliografia</a:t>
            </a:r>
          </a:p>
        </p:txBody>
      </p:sp>
      <p:sp>
        <p:nvSpPr>
          <p:cNvPr id="5" name="Segnaposto contenuto 4">
            <a:extLst>
              <a:ext uri="{FF2B5EF4-FFF2-40B4-BE49-F238E27FC236}">
                <a16:creationId xmlns:a16="http://schemas.microsoft.com/office/drawing/2014/main" id="{63500608-49AC-2C3E-8C11-FFB693E8BC1B}"/>
              </a:ext>
            </a:extLst>
          </p:cNvPr>
          <p:cNvSpPr>
            <a:spLocks noGrp="1"/>
          </p:cNvSpPr>
          <p:nvPr>
            <p:ph idx="4294967295"/>
          </p:nvPr>
        </p:nvSpPr>
        <p:spPr>
          <a:xfrm>
            <a:off x="460512" y="2685359"/>
            <a:ext cx="11381961" cy="3859558"/>
          </a:xfrm>
        </p:spPr>
        <p:txBody>
          <a:bodyPr>
            <a:normAutofit/>
          </a:bodyPr>
          <a:lstStyle/>
          <a:p>
            <a:pPr marL="342900" indent="-342900">
              <a:buFont typeface="+mj-lt"/>
              <a:buAutoNum type="arabicPeriod"/>
            </a:pPr>
            <a:r>
              <a:rPr lang="it-IT" sz="2400" dirty="0">
                <a:latin typeface="Arial" panose="020B0604020202020204" pitchFamily="34" charset="0"/>
                <a:ea typeface="Verdana" panose="020B0604030504040204" pitchFamily="34" charset="0"/>
              </a:rPr>
              <a:t>Rendere le presentazioni di PowerPoint accessibili per gli utenti con disabilità (Microsoft </a:t>
            </a:r>
            <a:r>
              <a:rPr lang="it-IT" sz="2400" dirty="0" err="1">
                <a:latin typeface="Arial" panose="020B0604020202020204" pitchFamily="34" charset="0"/>
                <a:ea typeface="Verdana" panose="020B0604030504040204" pitchFamily="34" charset="0"/>
              </a:rPr>
              <a:t>support</a:t>
            </a:r>
            <a:r>
              <a:rPr lang="it-IT" sz="2400" dirty="0">
                <a:latin typeface="Arial" panose="020B0604020202020204" pitchFamily="34" charset="0"/>
                <a:ea typeface="Verdana" panose="020B0604030504040204" pitchFamily="34" charset="0"/>
              </a:rPr>
              <a:t>) </a:t>
            </a:r>
            <a:r>
              <a:rPr lang="it-IT" sz="2400" dirty="0">
                <a:latin typeface="Arial" panose="020B0604020202020204" pitchFamily="34" charset="0"/>
                <a:ea typeface="Verdana" panose="020B0604030504040204" pitchFamily="34" charset="0"/>
                <a:hlinkClick r:id="rId3"/>
              </a:rPr>
              <a:t>https://support.microsoft.com/it-it/office/rendere-le-presentazioni-di-powerpoint-accessibili-per-gli-utenti-con-disabilit%C3%A0-6f7772b2-2f33-4bd2-8ca7-dae3b2b3ef25</a:t>
            </a:r>
            <a:endParaRPr lang="it-IT" sz="2400" dirty="0">
              <a:latin typeface="Arial" panose="020B0604020202020204" pitchFamily="34" charset="0"/>
              <a:ea typeface="Verdana" panose="020B0604030504040204" pitchFamily="34" charset="0"/>
            </a:endParaRPr>
          </a:p>
          <a:p>
            <a:pPr marL="342900" indent="-342900">
              <a:buFont typeface="+mj-lt"/>
              <a:buAutoNum type="arabicPeriod"/>
            </a:pPr>
            <a:r>
              <a:rPr lang="en-US" sz="2400" dirty="0">
                <a:latin typeface="Arial" panose="020B0604020202020204" pitchFamily="34" charset="0"/>
                <a:ea typeface="Verdana" panose="020B0604030504040204" pitchFamily="34" charset="0"/>
              </a:rPr>
              <a:t>Tips to use with Microsoft PowerPoint </a:t>
            </a:r>
            <a:r>
              <a:rPr lang="en-US" sz="2400" dirty="0">
                <a:latin typeface="Arial" panose="020B0604020202020204" pitchFamily="34" charset="0"/>
                <a:ea typeface="Verdana" panose="020B0604030504040204" pitchFamily="34" charset="0"/>
                <a:hlinkClick r:id="rId4"/>
              </a:rPr>
              <a:t>https://docs.wiris.com/mathtype/en/mathtype-office-tools/support/mathtype-tips---tricks/tips-to-use-with-microsoft-powerpoint.html</a:t>
            </a:r>
            <a:endParaRPr lang="en-US" sz="2400" dirty="0">
              <a:latin typeface="Arial" panose="020B0604020202020204" pitchFamily="34" charset="0"/>
              <a:ea typeface="Verdana" panose="020B0604030504040204" pitchFamily="34" charset="0"/>
            </a:endParaRPr>
          </a:p>
          <a:p>
            <a:pPr marL="342900" indent="-342900">
              <a:buFont typeface="+mj-lt"/>
              <a:buAutoNum type="arabicPeriod"/>
            </a:pPr>
            <a:r>
              <a:rPr lang="en-US" sz="2400" dirty="0">
                <a:latin typeface="Arial" panose="020B0604020202020204" pitchFamily="34" charset="0"/>
                <a:ea typeface="Verdana" panose="020B0604030504040204" pitchFamily="34" charset="0"/>
              </a:rPr>
              <a:t>STEM in Microsoft PowerPoint: Public STEM Accessibility </a:t>
            </a:r>
            <a:r>
              <a:rPr lang="en-US" sz="2400" dirty="0">
                <a:latin typeface="Arial" panose="020B0604020202020204" pitchFamily="34" charset="0"/>
                <a:ea typeface="Verdana" panose="020B0604030504040204" pitchFamily="34" charset="0"/>
                <a:hlinkClick r:id="rId5"/>
              </a:rPr>
              <a:t>https://ccconlineed.instructure.com/courses/6911/pages/stem-in-microsoft-powerpoint</a:t>
            </a:r>
            <a:endParaRPr lang="en-US" sz="2400" dirty="0">
              <a:latin typeface="Arial" panose="020B0604020202020204" pitchFamily="34" charset="0"/>
              <a:ea typeface="Verdana" panose="020B0604030504040204" pitchFamily="34" charset="0"/>
            </a:endParaRPr>
          </a:p>
        </p:txBody>
      </p:sp>
    </p:spTree>
    <p:extLst>
      <p:ext uri="{BB962C8B-B14F-4D97-AF65-F5344CB8AC3E}">
        <p14:creationId xmlns:p14="http://schemas.microsoft.com/office/powerpoint/2010/main" val="227329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E12E42B-CFF7-5D55-6BD6-BADAF2EF7769}"/>
              </a:ext>
            </a:extLst>
          </p:cNvPr>
          <p:cNvSpPr>
            <a:spLocks noGrp="1"/>
          </p:cNvSpPr>
          <p:nvPr>
            <p:ph type="title"/>
          </p:nvPr>
        </p:nvSpPr>
        <p:spPr/>
        <p:txBody>
          <a:bodyPr/>
          <a:lstStyle/>
          <a:p>
            <a:r>
              <a:rPr lang="it-IT" b="1" dirty="0"/>
              <a:t>Titolo di esempio slide 11</a:t>
            </a:r>
          </a:p>
        </p:txBody>
      </p:sp>
      <p:sp>
        <p:nvSpPr>
          <p:cNvPr id="5" name="Segnaposto contenuto 4">
            <a:extLst>
              <a:ext uri="{FF2B5EF4-FFF2-40B4-BE49-F238E27FC236}">
                <a16:creationId xmlns:a16="http://schemas.microsoft.com/office/drawing/2014/main" id="{63500608-49AC-2C3E-8C11-FFB693E8BC1B}"/>
              </a:ext>
            </a:extLst>
          </p:cNvPr>
          <p:cNvSpPr>
            <a:spLocks noGrp="1"/>
          </p:cNvSpPr>
          <p:nvPr>
            <p:ph idx="4294967295"/>
          </p:nvPr>
        </p:nvSpPr>
        <p:spPr>
          <a:xfrm>
            <a:off x="460513" y="2685359"/>
            <a:ext cx="2752570" cy="1821327"/>
          </a:xfrm>
        </p:spPr>
        <p:txBody>
          <a:bodyPr/>
          <a:lstStyle/>
          <a:p>
            <a:endParaRPr lang="it-IT" dirty="0"/>
          </a:p>
        </p:txBody>
      </p:sp>
    </p:spTree>
    <p:extLst>
      <p:ext uri="{BB962C8B-B14F-4D97-AF65-F5344CB8AC3E}">
        <p14:creationId xmlns:p14="http://schemas.microsoft.com/office/powerpoint/2010/main" val="155167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4F9EA2F0-51A9-EF7E-0F05-DAA27F02EAD6}"/>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it-IT" dirty="0"/>
              <a:t>Università degli Studi di Padova</a:t>
            </a:r>
          </a:p>
        </p:txBody>
      </p:sp>
    </p:spTree>
    <p:extLst>
      <p:ext uri="{BB962C8B-B14F-4D97-AF65-F5344CB8AC3E}">
        <p14:creationId xmlns:p14="http://schemas.microsoft.com/office/powerpoint/2010/main" val="128266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E12E42B-CFF7-5D55-6BD6-BADAF2EF7769}"/>
              </a:ext>
            </a:extLst>
          </p:cNvPr>
          <p:cNvSpPr>
            <a:spLocks noGrp="1"/>
          </p:cNvSpPr>
          <p:nvPr>
            <p:ph type="title"/>
          </p:nvPr>
        </p:nvSpPr>
        <p:spPr>
          <a:xfrm>
            <a:off x="456000" y="1160463"/>
            <a:ext cx="11736000" cy="1188000"/>
          </a:xfrm>
        </p:spPr>
        <p:txBody>
          <a:bodyPr>
            <a:normAutofit/>
          </a:bodyPr>
          <a:lstStyle/>
          <a:p>
            <a:r>
              <a:rPr lang="it-IT" b="1" dirty="0">
                <a:ea typeface="Verdana" panose="020B0604030504040204" pitchFamily="34" charset="0"/>
              </a:rPr>
              <a:t>Titolo di esempio slide 1</a:t>
            </a:r>
          </a:p>
        </p:txBody>
      </p:sp>
      <p:sp>
        <p:nvSpPr>
          <p:cNvPr id="5" name="Segnaposto contenuto 4">
            <a:extLst>
              <a:ext uri="{FF2B5EF4-FFF2-40B4-BE49-F238E27FC236}">
                <a16:creationId xmlns:a16="http://schemas.microsoft.com/office/drawing/2014/main" id="{63500608-49AC-2C3E-8C11-FFB693E8BC1B}"/>
              </a:ext>
            </a:extLst>
          </p:cNvPr>
          <p:cNvSpPr>
            <a:spLocks noGrp="1"/>
          </p:cNvSpPr>
          <p:nvPr>
            <p:ph idx="4294967295"/>
          </p:nvPr>
        </p:nvSpPr>
        <p:spPr>
          <a:xfrm>
            <a:off x="503841" y="2676709"/>
            <a:ext cx="11184317" cy="4181291"/>
          </a:xfrm>
        </p:spPr>
        <p:txBody>
          <a:bodyPr>
            <a:normAutofit/>
          </a:bodyPr>
          <a:lstStyle/>
          <a:p>
            <a:pPr marL="0" indent="0">
              <a:buNone/>
            </a:pPr>
            <a:r>
              <a:rPr lang="it-IT" dirty="0">
                <a:latin typeface="Arial" panose="020B0604020202020204" pitchFamily="34" charset="0"/>
                <a:ea typeface="Verdana" panose="020B0604030504040204" pitchFamily="34" charset="0"/>
              </a:rPr>
              <a:t>Inserire paragrafo 1</a:t>
            </a:r>
          </a:p>
          <a:p>
            <a:pPr marL="0" indent="0">
              <a:buNone/>
            </a:pPr>
            <a:endParaRPr lang="it-IT" dirty="0">
              <a:latin typeface="Arial" panose="020B0604020202020204" pitchFamily="34" charset="0"/>
              <a:ea typeface="Verdana" panose="020B0604030504040204" pitchFamily="34" charset="0"/>
            </a:endParaRPr>
          </a:p>
          <a:p>
            <a:pPr marL="0" indent="0">
              <a:buNone/>
            </a:pPr>
            <a:r>
              <a:rPr lang="it-IT" dirty="0">
                <a:latin typeface="Arial" panose="020B0604020202020204" pitchFamily="34" charset="0"/>
                <a:ea typeface="Verdana" panose="020B0604030504040204" pitchFamily="34" charset="0"/>
              </a:rPr>
              <a:t>Inserire paragrafo 2</a:t>
            </a:r>
          </a:p>
          <a:p>
            <a:pPr marL="0" indent="0">
              <a:buNone/>
            </a:pPr>
            <a:endParaRPr lang="it-IT" dirty="0">
              <a:latin typeface="Arial" panose="020B0604020202020204" pitchFamily="34" charset="0"/>
              <a:ea typeface="Verdana" panose="020B0604030504040204" pitchFamily="34" charset="0"/>
            </a:endParaRPr>
          </a:p>
          <a:p>
            <a:pPr marL="0" indent="0">
              <a:buNone/>
            </a:pPr>
            <a:r>
              <a:rPr lang="it-IT" dirty="0">
                <a:latin typeface="Arial" panose="020B0604020202020204" pitchFamily="34" charset="0"/>
                <a:ea typeface="Verdana" panose="020B0604030504040204" pitchFamily="34" charset="0"/>
              </a:rPr>
              <a:t>Inserire paragrafo 3</a:t>
            </a:r>
          </a:p>
        </p:txBody>
      </p:sp>
    </p:spTree>
    <p:extLst>
      <p:ext uri="{BB962C8B-B14F-4D97-AF65-F5344CB8AC3E}">
        <p14:creationId xmlns:p14="http://schemas.microsoft.com/office/powerpoint/2010/main" val="3212109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E12E42B-CFF7-5D55-6BD6-BADAF2EF7769}"/>
              </a:ext>
            </a:extLst>
          </p:cNvPr>
          <p:cNvSpPr>
            <a:spLocks noGrp="1"/>
          </p:cNvSpPr>
          <p:nvPr>
            <p:ph type="title"/>
          </p:nvPr>
        </p:nvSpPr>
        <p:spPr>
          <a:xfrm>
            <a:off x="456000" y="1160463"/>
            <a:ext cx="11736000" cy="1188000"/>
          </a:xfrm>
        </p:spPr>
        <p:txBody>
          <a:bodyPr>
            <a:normAutofit/>
          </a:bodyPr>
          <a:lstStyle/>
          <a:p>
            <a:r>
              <a:rPr lang="it-IT" b="1" dirty="0">
                <a:ea typeface="Verdana" panose="020B0604030504040204" pitchFamily="34" charset="0"/>
              </a:rPr>
              <a:t>Titolo di esempio slide 2</a:t>
            </a:r>
          </a:p>
        </p:txBody>
      </p:sp>
      <p:sp>
        <p:nvSpPr>
          <p:cNvPr id="5" name="Segnaposto contenuto 4">
            <a:extLst>
              <a:ext uri="{FF2B5EF4-FFF2-40B4-BE49-F238E27FC236}">
                <a16:creationId xmlns:a16="http://schemas.microsoft.com/office/drawing/2014/main" id="{63500608-49AC-2C3E-8C11-FFB693E8BC1B}"/>
              </a:ext>
            </a:extLst>
          </p:cNvPr>
          <p:cNvSpPr>
            <a:spLocks noGrp="1"/>
          </p:cNvSpPr>
          <p:nvPr>
            <p:ph idx="4294967295"/>
          </p:nvPr>
        </p:nvSpPr>
        <p:spPr>
          <a:xfrm>
            <a:off x="460512" y="2665379"/>
            <a:ext cx="11381961" cy="3879538"/>
          </a:xfrm>
        </p:spPr>
        <p:txBody>
          <a:bodyPr/>
          <a:lstStyle/>
          <a:p>
            <a:pPr>
              <a:buFont typeface="Wingdings" pitchFamily="2" charset="2"/>
              <a:buChar char="§"/>
            </a:pPr>
            <a:r>
              <a:rPr lang="it-IT" dirty="0">
                <a:latin typeface="Arial" panose="020B0604020202020204" pitchFamily="34" charset="0"/>
                <a:ea typeface="Verdana" panose="020B0604030504040204" pitchFamily="34" charset="0"/>
              </a:rPr>
              <a:t>Inserire testo ad elenco 1</a:t>
            </a:r>
          </a:p>
          <a:p>
            <a:pPr>
              <a:buFont typeface="Wingdings" pitchFamily="2" charset="2"/>
              <a:buChar char="§"/>
            </a:pPr>
            <a:r>
              <a:rPr lang="it-IT" dirty="0">
                <a:latin typeface="Arial" panose="020B0604020202020204" pitchFamily="34" charset="0"/>
                <a:ea typeface="Verdana" panose="020B0604030504040204" pitchFamily="34" charset="0"/>
              </a:rPr>
              <a:t>Inserire testo ad elenco 2</a:t>
            </a:r>
          </a:p>
          <a:p>
            <a:pPr>
              <a:buFont typeface="Wingdings" pitchFamily="2" charset="2"/>
              <a:buChar char="§"/>
            </a:pPr>
            <a:r>
              <a:rPr lang="it-IT" dirty="0">
                <a:latin typeface="Arial" panose="020B0604020202020204" pitchFamily="34" charset="0"/>
                <a:ea typeface="Verdana" panose="020B0604030504040204" pitchFamily="34" charset="0"/>
              </a:rPr>
              <a:t>Inserire testo ad elenco 3</a:t>
            </a:r>
          </a:p>
          <a:p>
            <a:pPr marL="0" indent="0">
              <a:buNone/>
            </a:pPr>
            <a:endParaRPr lang="it-IT" dirty="0"/>
          </a:p>
        </p:txBody>
      </p:sp>
    </p:spTree>
    <p:extLst>
      <p:ext uri="{BB962C8B-B14F-4D97-AF65-F5344CB8AC3E}">
        <p14:creationId xmlns:p14="http://schemas.microsoft.com/office/powerpoint/2010/main" val="290899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E12E42B-CFF7-5D55-6BD6-BADAF2EF7769}"/>
              </a:ext>
            </a:extLst>
          </p:cNvPr>
          <p:cNvSpPr>
            <a:spLocks noGrp="1"/>
          </p:cNvSpPr>
          <p:nvPr>
            <p:ph type="title"/>
          </p:nvPr>
        </p:nvSpPr>
        <p:spPr>
          <a:xfrm>
            <a:off x="456000" y="1160463"/>
            <a:ext cx="11736000" cy="1188000"/>
          </a:xfrm>
        </p:spPr>
        <p:txBody>
          <a:bodyPr>
            <a:normAutofit/>
          </a:bodyPr>
          <a:lstStyle/>
          <a:p>
            <a:r>
              <a:rPr lang="it-IT" b="1" dirty="0">
                <a:ea typeface="Verdana" panose="020B0604030504040204" pitchFamily="34" charset="0"/>
              </a:rPr>
              <a:t>Titolo di esempio slide 3</a:t>
            </a:r>
          </a:p>
        </p:txBody>
      </p:sp>
      <p:graphicFrame>
        <p:nvGraphicFramePr>
          <p:cNvPr id="2" name="Segnaposto contenuto 1" descr="Tabella di sei righe e sette colonne" title="Tabella"/>
          <p:cNvGraphicFramePr>
            <a:graphicFrameLocks noGrp="1"/>
          </p:cNvGraphicFramePr>
          <p:nvPr>
            <p:ph idx="4294967295"/>
            <p:extLst>
              <p:ext uri="{D42A27DB-BD31-4B8C-83A1-F6EECF244321}">
                <p14:modId xmlns:p14="http://schemas.microsoft.com/office/powerpoint/2010/main" val="2109003959"/>
              </p:ext>
            </p:extLst>
          </p:nvPr>
        </p:nvGraphicFramePr>
        <p:xfrm>
          <a:off x="678000" y="2556219"/>
          <a:ext cx="10836000" cy="3906637"/>
        </p:xfrm>
        <a:graphic>
          <a:graphicData uri="http://schemas.openxmlformats.org/drawingml/2006/table">
            <a:tbl>
              <a:tblPr firstRow="1" bandRow="1">
                <a:tableStyleId>{B301B821-A1FF-4177-AEE7-76D212191A09}</a:tableStyleId>
              </a:tblPr>
              <a:tblGrid>
                <a:gridCol w="1548000">
                  <a:extLst>
                    <a:ext uri="{9D8B030D-6E8A-4147-A177-3AD203B41FA5}">
                      <a16:colId xmlns:a16="http://schemas.microsoft.com/office/drawing/2014/main" val="1045081342"/>
                    </a:ext>
                  </a:extLst>
                </a:gridCol>
                <a:gridCol w="1548000">
                  <a:extLst>
                    <a:ext uri="{9D8B030D-6E8A-4147-A177-3AD203B41FA5}">
                      <a16:colId xmlns:a16="http://schemas.microsoft.com/office/drawing/2014/main" val="244686615"/>
                    </a:ext>
                  </a:extLst>
                </a:gridCol>
                <a:gridCol w="1548000">
                  <a:extLst>
                    <a:ext uri="{9D8B030D-6E8A-4147-A177-3AD203B41FA5}">
                      <a16:colId xmlns:a16="http://schemas.microsoft.com/office/drawing/2014/main" val="199290320"/>
                    </a:ext>
                  </a:extLst>
                </a:gridCol>
                <a:gridCol w="1548000">
                  <a:extLst>
                    <a:ext uri="{9D8B030D-6E8A-4147-A177-3AD203B41FA5}">
                      <a16:colId xmlns:a16="http://schemas.microsoft.com/office/drawing/2014/main" val="3591112279"/>
                    </a:ext>
                  </a:extLst>
                </a:gridCol>
                <a:gridCol w="1548000">
                  <a:extLst>
                    <a:ext uri="{9D8B030D-6E8A-4147-A177-3AD203B41FA5}">
                      <a16:colId xmlns:a16="http://schemas.microsoft.com/office/drawing/2014/main" val="338895427"/>
                    </a:ext>
                  </a:extLst>
                </a:gridCol>
                <a:gridCol w="1548000">
                  <a:extLst>
                    <a:ext uri="{9D8B030D-6E8A-4147-A177-3AD203B41FA5}">
                      <a16:colId xmlns:a16="http://schemas.microsoft.com/office/drawing/2014/main" val="1541868908"/>
                    </a:ext>
                  </a:extLst>
                </a:gridCol>
                <a:gridCol w="1548000">
                  <a:extLst>
                    <a:ext uri="{9D8B030D-6E8A-4147-A177-3AD203B41FA5}">
                      <a16:colId xmlns:a16="http://schemas.microsoft.com/office/drawing/2014/main" val="2811412549"/>
                    </a:ext>
                  </a:extLst>
                </a:gridCol>
              </a:tblGrid>
              <a:tr h="558091">
                <a:tc>
                  <a:txBody>
                    <a:bodyPr/>
                    <a:lstStyle/>
                    <a:p>
                      <a:pPr algn="ctr"/>
                      <a:r>
                        <a:rPr lang="it-IT" dirty="0"/>
                        <a:t>Colonna</a:t>
                      </a:r>
                      <a:r>
                        <a:rPr lang="it-IT" baseline="0" dirty="0"/>
                        <a:t> 1</a:t>
                      </a:r>
                      <a:endParaRPr lang="it-IT" dirty="0"/>
                    </a:p>
                  </a:txBody>
                  <a:tcPr anchor="ctr"/>
                </a:tc>
                <a:tc>
                  <a:txBody>
                    <a:bodyPr/>
                    <a:lstStyle/>
                    <a:p>
                      <a:pPr algn="ctr"/>
                      <a:r>
                        <a:rPr lang="it-IT" dirty="0"/>
                        <a:t>Colonna</a:t>
                      </a:r>
                      <a:r>
                        <a:rPr lang="it-IT" baseline="0" dirty="0"/>
                        <a:t> 2</a:t>
                      </a:r>
                      <a:endParaRPr lang="it-IT" dirty="0"/>
                    </a:p>
                  </a:txBody>
                  <a:tcPr anchor="ctr"/>
                </a:tc>
                <a:tc>
                  <a:txBody>
                    <a:bodyPr/>
                    <a:lstStyle/>
                    <a:p>
                      <a:pPr algn="ctr"/>
                      <a:r>
                        <a:rPr lang="it-IT" dirty="0"/>
                        <a:t>Colonna 3</a:t>
                      </a:r>
                    </a:p>
                  </a:txBody>
                  <a:tcPr anchor="ctr"/>
                </a:tc>
                <a:tc>
                  <a:txBody>
                    <a:bodyPr/>
                    <a:lstStyle/>
                    <a:p>
                      <a:pPr algn="ctr"/>
                      <a:r>
                        <a:rPr lang="it-IT" dirty="0"/>
                        <a:t>Colonna 4</a:t>
                      </a:r>
                    </a:p>
                  </a:txBody>
                  <a:tcPr anchor="ctr"/>
                </a:tc>
                <a:tc>
                  <a:txBody>
                    <a:bodyPr/>
                    <a:lstStyle/>
                    <a:p>
                      <a:pPr algn="ctr"/>
                      <a:r>
                        <a:rPr lang="it-IT" dirty="0"/>
                        <a:t>Colonna 5</a:t>
                      </a:r>
                    </a:p>
                  </a:txBody>
                  <a:tcPr anchor="ctr"/>
                </a:tc>
                <a:tc>
                  <a:txBody>
                    <a:bodyPr/>
                    <a:lstStyle/>
                    <a:p>
                      <a:pPr algn="ctr"/>
                      <a:r>
                        <a:rPr lang="it-IT" dirty="0"/>
                        <a:t>Colonna 6</a:t>
                      </a:r>
                    </a:p>
                  </a:txBody>
                  <a:tcPr anchor="ctr"/>
                </a:tc>
                <a:tc>
                  <a:txBody>
                    <a:bodyPr/>
                    <a:lstStyle/>
                    <a:p>
                      <a:pPr algn="ctr"/>
                      <a:r>
                        <a:rPr lang="it-IT" dirty="0"/>
                        <a:t>Colonna 7</a:t>
                      </a:r>
                    </a:p>
                  </a:txBody>
                  <a:tcPr anchor="ctr"/>
                </a:tc>
                <a:extLst>
                  <a:ext uri="{0D108BD9-81ED-4DB2-BD59-A6C34878D82A}">
                    <a16:rowId xmlns:a16="http://schemas.microsoft.com/office/drawing/2014/main" val="4097957396"/>
                  </a:ext>
                </a:extLst>
              </a:tr>
              <a:tr h="558091">
                <a:tc>
                  <a:txBody>
                    <a:bodyPr/>
                    <a:lstStyle/>
                    <a:p>
                      <a:pPr algn="ctr"/>
                      <a:r>
                        <a:rPr lang="it-IT" dirty="0"/>
                        <a:t>1</a:t>
                      </a:r>
                    </a:p>
                  </a:txBody>
                  <a:tcPr anchor="ctr"/>
                </a:tc>
                <a:tc>
                  <a:txBody>
                    <a:bodyPr/>
                    <a:lstStyle/>
                    <a:p>
                      <a:pPr algn="ctr"/>
                      <a:r>
                        <a:rPr lang="it-IT" dirty="0"/>
                        <a:t>1</a:t>
                      </a:r>
                    </a:p>
                  </a:txBody>
                  <a:tcPr anchor="ctr"/>
                </a:tc>
                <a:tc>
                  <a:txBody>
                    <a:bodyPr/>
                    <a:lstStyle/>
                    <a:p>
                      <a:pPr algn="ctr"/>
                      <a:r>
                        <a:rPr lang="it-IT" dirty="0"/>
                        <a:t>1</a:t>
                      </a:r>
                    </a:p>
                  </a:txBody>
                  <a:tcPr anchor="ctr"/>
                </a:tc>
                <a:tc>
                  <a:txBody>
                    <a:bodyPr/>
                    <a:lstStyle/>
                    <a:p>
                      <a:pPr algn="ctr"/>
                      <a:r>
                        <a:rPr lang="it-IT" dirty="0"/>
                        <a:t>1</a:t>
                      </a:r>
                    </a:p>
                  </a:txBody>
                  <a:tcPr anchor="ctr"/>
                </a:tc>
                <a:tc>
                  <a:txBody>
                    <a:bodyPr/>
                    <a:lstStyle/>
                    <a:p>
                      <a:pPr algn="ctr"/>
                      <a:r>
                        <a:rPr lang="it-IT" dirty="0"/>
                        <a:t>1</a:t>
                      </a:r>
                    </a:p>
                  </a:txBody>
                  <a:tcPr anchor="ctr"/>
                </a:tc>
                <a:tc>
                  <a:txBody>
                    <a:bodyPr/>
                    <a:lstStyle/>
                    <a:p>
                      <a:pPr algn="ctr"/>
                      <a:r>
                        <a:rPr lang="it-IT" dirty="0"/>
                        <a:t>1</a:t>
                      </a:r>
                    </a:p>
                  </a:txBody>
                  <a:tcPr anchor="ctr"/>
                </a:tc>
                <a:tc>
                  <a:txBody>
                    <a:bodyPr/>
                    <a:lstStyle/>
                    <a:p>
                      <a:pPr algn="ctr"/>
                      <a:r>
                        <a:rPr lang="it-IT" dirty="0"/>
                        <a:t>1</a:t>
                      </a:r>
                    </a:p>
                  </a:txBody>
                  <a:tcPr anchor="ctr"/>
                </a:tc>
                <a:extLst>
                  <a:ext uri="{0D108BD9-81ED-4DB2-BD59-A6C34878D82A}">
                    <a16:rowId xmlns:a16="http://schemas.microsoft.com/office/drawing/2014/main" val="3246177333"/>
                  </a:ext>
                </a:extLst>
              </a:tr>
              <a:tr h="558091">
                <a:tc>
                  <a:txBody>
                    <a:bodyPr/>
                    <a:lstStyle/>
                    <a:p>
                      <a:pPr algn="ctr"/>
                      <a:r>
                        <a:rPr lang="it-IT" dirty="0"/>
                        <a:t>2</a:t>
                      </a:r>
                    </a:p>
                  </a:txBody>
                  <a:tcPr anchor="ctr"/>
                </a:tc>
                <a:tc>
                  <a:txBody>
                    <a:bodyPr/>
                    <a:lstStyle/>
                    <a:p>
                      <a:pPr algn="ctr"/>
                      <a:r>
                        <a:rPr lang="it-IT" dirty="0"/>
                        <a:t>2</a:t>
                      </a:r>
                    </a:p>
                  </a:txBody>
                  <a:tcPr anchor="ctr"/>
                </a:tc>
                <a:tc>
                  <a:txBody>
                    <a:bodyPr/>
                    <a:lstStyle/>
                    <a:p>
                      <a:pPr algn="ctr"/>
                      <a:r>
                        <a:rPr lang="it-IT" dirty="0"/>
                        <a:t>2</a:t>
                      </a:r>
                    </a:p>
                  </a:txBody>
                  <a:tcPr anchor="ctr"/>
                </a:tc>
                <a:tc>
                  <a:txBody>
                    <a:bodyPr/>
                    <a:lstStyle/>
                    <a:p>
                      <a:pPr algn="ctr"/>
                      <a:r>
                        <a:rPr lang="it-IT" dirty="0"/>
                        <a:t>2</a:t>
                      </a:r>
                    </a:p>
                  </a:txBody>
                  <a:tcPr anchor="ctr"/>
                </a:tc>
                <a:tc>
                  <a:txBody>
                    <a:bodyPr/>
                    <a:lstStyle/>
                    <a:p>
                      <a:pPr algn="ctr"/>
                      <a:r>
                        <a:rPr lang="it-IT" dirty="0"/>
                        <a:t>2</a:t>
                      </a:r>
                    </a:p>
                  </a:txBody>
                  <a:tcPr anchor="ctr"/>
                </a:tc>
                <a:tc>
                  <a:txBody>
                    <a:bodyPr/>
                    <a:lstStyle/>
                    <a:p>
                      <a:pPr algn="ctr"/>
                      <a:r>
                        <a:rPr lang="it-IT" dirty="0"/>
                        <a:t>2</a:t>
                      </a:r>
                    </a:p>
                  </a:txBody>
                  <a:tcPr anchor="ctr"/>
                </a:tc>
                <a:tc>
                  <a:txBody>
                    <a:bodyPr/>
                    <a:lstStyle/>
                    <a:p>
                      <a:pPr algn="ctr"/>
                      <a:r>
                        <a:rPr lang="it-IT" dirty="0"/>
                        <a:t>2</a:t>
                      </a:r>
                    </a:p>
                  </a:txBody>
                  <a:tcPr anchor="ctr"/>
                </a:tc>
                <a:extLst>
                  <a:ext uri="{0D108BD9-81ED-4DB2-BD59-A6C34878D82A}">
                    <a16:rowId xmlns:a16="http://schemas.microsoft.com/office/drawing/2014/main" val="994085103"/>
                  </a:ext>
                </a:extLst>
              </a:tr>
              <a:tr h="558091">
                <a:tc>
                  <a:txBody>
                    <a:bodyPr/>
                    <a:lstStyle/>
                    <a:p>
                      <a:pPr algn="ctr"/>
                      <a:r>
                        <a:rPr lang="it-IT" dirty="0"/>
                        <a:t>3</a:t>
                      </a:r>
                    </a:p>
                  </a:txBody>
                  <a:tcPr anchor="ctr"/>
                </a:tc>
                <a:tc>
                  <a:txBody>
                    <a:bodyPr/>
                    <a:lstStyle/>
                    <a:p>
                      <a:pPr algn="ctr"/>
                      <a:r>
                        <a:rPr lang="it-IT" dirty="0"/>
                        <a:t>3</a:t>
                      </a:r>
                    </a:p>
                  </a:txBody>
                  <a:tcPr anchor="ctr"/>
                </a:tc>
                <a:tc>
                  <a:txBody>
                    <a:bodyPr/>
                    <a:lstStyle/>
                    <a:p>
                      <a:pPr algn="ctr"/>
                      <a:r>
                        <a:rPr lang="it-IT" dirty="0"/>
                        <a:t>3</a:t>
                      </a:r>
                    </a:p>
                  </a:txBody>
                  <a:tcPr anchor="ctr"/>
                </a:tc>
                <a:tc>
                  <a:txBody>
                    <a:bodyPr/>
                    <a:lstStyle/>
                    <a:p>
                      <a:pPr algn="ctr"/>
                      <a:r>
                        <a:rPr lang="it-IT" dirty="0"/>
                        <a:t>3</a:t>
                      </a:r>
                    </a:p>
                  </a:txBody>
                  <a:tcPr anchor="ctr"/>
                </a:tc>
                <a:tc>
                  <a:txBody>
                    <a:bodyPr/>
                    <a:lstStyle/>
                    <a:p>
                      <a:pPr algn="ctr"/>
                      <a:r>
                        <a:rPr lang="it-IT" dirty="0"/>
                        <a:t>3</a:t>
                      </a:r>
                    </a:p>
                  </a:txBody>
                  <a:tcPr anchor="ctr"/>
                </a:tc>
                <a:tc>
                  <a:txBody>
                    <a:bodyPr/>
                    <a:lstStyle/>
                    <a:p>
                      <a:pPr algn="ctr"/>
                      <a:r>
                        <a:rPr lang="it-IT" dirty="0"/>
                        <a:t>3</a:t>
                      </a:r>
                    </a:p>
                  </a:txBody>
                  <a:tcPr anchor="ctr"/>
                </a:tc>
                <a:tc>
                  <a:txBody>
                    <a:bodyPr/>
                    <a:lstStyle/>
                    <a:p>
                      <a:pPr algn="ctr"/>
                      <a:r>
                        <a:rPr lang="it-IT" dirty="0"/>
                        <a:t>3</a:t>
                      </a:r>
                    </a:p>
                  </a:txBody>
                  <a:tcPr anchor="ctr"/>
                </a:tc>
                <a:extLst>
                  <a:ext uri="{0D108BD9-81ED-4DB2-BD59-A6C34878D82A}">
                    <a16:rowId xmlns:a16="http://schemas.microsoft.com/office/drawing/2014/main" val="140554433"/>
                  </a:ext>
                </a:extLst>
              </a:tr>
              <a:tr h="558091">
                <a:tc>
                  <a:txBody>
                    <a:bodyPr/>
                    <a:lstStyle/>
                    <a:p>
                      <a:pPr algn="ctr"/>
                      <a:r>
                        <a:rPr lang="it-IT" dirty="0"/>
                        <a:t>4</a:t>
                      </a:r>
                    </a:p>
                  </a:txBody>
                  <a:tcPr anchor="ctr"/>
                </a:tc>
                <a:tc>
                  <a:txBody>
                    <a:bodyPr/>
                    <a:lstStyle/>
                    <a:p>
                      <a:pPr algn="ctr"/>
                      <a:r>
                        <a:rPr lang="it-IT" dirty="0"/>
                        <a:t>4</a:t>
                      </a:r>
                    </a:p>
                  </a:txBody>
                  <a:tcPr anchor="ctr"/>
                </a:tc>
                <a:tc>
                  <a:txBody>
                    <a:bodyPr/>
                    <a:lstStyle/>
                    <a:p>
                      <a:pPr algn="ctr"/>
                      <a:r>
                        <a:rPr lang="it-IT" dirty="0"/>
                        <a:t>4</a:t>
                      </a:r>
                    </a:p>
                  </a:txBody>
                  <a:tcPr anchor="ctr"/>
                </a:tc>
                <a:tc>
                  <a:txBody>
                    <a:bodyPr/>
                    <a:lstStyle/>
                    <a:p>
                      <a:pPr algn="ctr"/>
                      <a:r>
                        <a:rPr lang="it-IT" dirty="0"/>
                        <a:t>4</a:t>
                      </a:r>
                    </a:p>
                  </a:txBody>
                  <a:tcPr anchor="ctr"/>
                </a:tc>
                <a:tc>
                  <a:txBody>
                    <a:bodyPr/>
                    <a:lstStyle/>
                    <a:p>
                      <a:pPr algn="ctr"/>
                      <a:r>
                        <a:rPr lang="it-IT" dirty="0"/>
                        <a:t>4</a:t>
                      </a:r>
                    </a:p>
                  </a:txBody>
                  <a:tcPr anchor="ctr"/>
                </a:tc>
                <a:tc>
                  <a:txBody>
                    <a:bodyPr/>
                    <a:lstStyle/>
                    <a:p>
                      <a:pPr algn="ctr"/>
                      <a:r>
                        <a:rPr lang="it-IT" dirty="0"/>
                        <a:t>4</a:t>
                      </a:r>
                    </a:p>
                  </a:txBody>
                  <a:tcPr anchor="ctr"/>
                </a:tc>
                <a:tc>
                  <a:txBody>
                    <a:bodyPr/>
                    <a:lstStyle/>
                    <a:p>
                      <a:pPr algn="ctr"/>
                      <a:r>
                        <a:rPr lang="it-IT" dirty="0"/>
                        <a:t>4</a:t>
                      </a:r>
                    </a:p>
                  </a:txBody>
                  <a:tcPr anchor="ctr"/>
                </a:tc>
                <a:extLst>
                  <a:ext uri="{0D108BD9-81ED-4DB2-BD59-A6C34878D82A}">
                    <a16:rowId xmlns:a16="http://schemas.microsoft.com/office/drawing/2014/main" val="3661890490"/>
                  </a:ext>
                </a:extLst>
              </a:tr>
              <a:tr h="558091">
                <a:tc>
                  <a:txBody>
                    <a:bodyPr/>
                    <a:lstStyle/>
                    <a:p>
                      <a:pPr algn="ctr"/>
                      <a:r>
                        <a:rPr lang="it-IT" dirty="0"/>
                        <a:t>5</a:t>
                      </a:r>
                    </a:p>
                  </a:txBody>
                  <a:tcPr anchor="ctr"/>
                </a:tc>
                <a:tc>
                  <a:txBody>
                    <a:bodyPr/>
                    <a:lstStyle/>
                    <a:p>
                      <a:pPr algn="ctr"/>
                      <a:r>
                        <a:rPr lang="it-IT" dirty="0"/>
                        <a:t>5</a:t>
                      </a:r>
                    </a:p>
                  </a:txBody>
                  <a:tcPr anchor="ctr"/>
                </a:tc>
                <a:tc>
                  <a:txBody>
                    <a:bodyPr/>
                    <a:lstStyle/>
                    <a:p>
                      <a:pPr algn="ctr"/>
                      <a:r>
                        <a:rPr lang="it-IT" dirty="0"/>
                        <a:t>5</a:t>
                      </a:r>
                    </a:p>
                  </a:txBody>
                  <a:tcPr anchor="ctr"/>
                </a:tc>
                <a:tc>
                  <a:txBody>
                    <a:bodyPr/>
                    <a:lstStyle/>
                    <a:p>
                      <a:pPr algn="ctr"/>
                      <a:r>
                        <a:rPr lang="it-IT" dirty="0"/>
                        <a:t>5</a:t>
                      </a:r>
                    </a:p>
                  </a:txBody>
                  <a:tcPr anchor="ctr"/>
                </a:tc>
                <a:tc>
                  <a:txBody>
                    <a:bodyPr/>
                    <a:lstStyle/>
                    <a:p>
                      <a:pPr algn="ctr"/>
                      <a:r>
                        <a:rPr lang="it-IT" dirty="0"/>
                        <a:t>5</a:t>
                      </a:r>
                    </a:p>
                  </a:txBody>
                  <a:tcPr anchor="ctr"/>
                </a:tc>
                <a:tc>
                  <a:txBody>
                    <a:bodyPr/>
                    <a:lstStyle/>
                    <a:p>
                      <a:pPr algn="ctr"/>
                      <a:r>
                        <a:rPr lang="it-IT" dirty="0"/>
                        <a:t>5</a:t>
                      </a:r>
                    </a:p>
                  </a:txBody>
                  <a:tcPr anchor="ctr"/>
                </a:tc>
                <a:tc>
                  <a:txBody>
                    <a:bodyPr/>
                    <a:lstStyle/>
                    <a:p>
                      <a:pPr algn="ctr"/>
                      <a:r>
                        <a:rPr lang="it-IT" dirty="0"/>
                        <a:t>5</a:t>
                      </a:r>
                    </a:p>
                  </a:txBody>
                  <a:tcPr anchor="ctr"/>
                </a:tc>
                <a:extLst>
                  <a:ext uri="{0D108BD9-81ED-4DB2-BD59-A6C34878D82A}">
                    <a16:rowId xmlns:a16="http://schemas.microsoft.com/office/drawing/2014/main" val="989966861"/>
                  </a:ext>
                </a:extLst>
              </a:tr>
              <a:tr h="558091">
                <a:tc>
                  <a:txBody>
                    <a:bodyPr/>
                    <a:lstStyle/>
                    <a:p>
                      <a:pPr algn="ctr"/>
                      <a:r>
                        <a:rPr lang="it-IT" dirty="0"/>
                        <a:t>6</a:t>
                      </a:r>
                    </a:p>
                  </a:txBody>
                  <a:tcPr anchor="ctr"/>
                </a:tc>
                <a:tc>
                  <a:txBody>
                    <a:bodyPr/>
                    <a:lstStyle/>
                    <a:p>
                      <a:pPr algn="ctr"/>
                      <a:r>
                        <a:rPr lang="it-IT" dirty="0"/>
                        <a:t>6</a:t>
                      </a:r>
                    </a:p>
                  </a:txBody>
                  <a:tcPr anchor="ctr"/>
                </a:tc>
                <a:tc>
                  <a:txBody>
                    <a:bodyPr/>
                    <a:lstStyle/>
                    <a:p>
                      <a:pPr algn="ctr"/>
                      <a:r>
                        <a:rPr lang="it-IT" dirty="0"/>
                        <a:t>6</a:t>
                      </a:r>
                    </a:p>
                  </a:txBody>
                  <a:tcPr anchor="ctr"/>
                </a:tc>
                <a:tc>
                  <a:txBody>
                    <a:bodyPr/>
                    <a:lstStyle/>
                    <a:p>
                      <a:pPr algn="ctr"/>
                      <a:r>
                        <a:rPr lang="it-IT" dirty="0"/>
                        <a:t>6</a:t>
                      </a:r>
                    </a:p>
                  </a:txBody>
                  <a:tcPr anchor="ctr"/>
                </a:tc>
                <a:tc>
                  <a:txBody>
                    <a:bodyPr/>
                    <a:lstStyle/>
                    <a:p>
                      <a:pPr algn="ctr"/>
                      <a:r>
                        <a:rPr lang="it-IT" dirty="0"/>
                        <a:t>6</a:t>
                      </a:r>
                    </a:p>
                  </a:txBody>
                  <a:tcPr anchor="ctr"/>
                </a:tc>
                <a:tc>
                  <a:txBody>
                    <a:bodyPr/>
                    <a:lstStyle/>
                    <a:p>
                      <a:pPr algn="ctr"/>
                      <a:r>
                        <a:rPr lang="it-IT" dirty="0"/>
                        <a:t>6</a:t>
                      </a:r>
                    </a:p>
                  </a:txBody>
                  <a:tcPr anchor="ctr"/>
                </a:tc>
                <a:tc>
                  <a:txBody>
                    <a:bodyPr/>
                    <a:lstStyle/>
                    <a:p>
                      <a:pPr algn="ctr"/>
                      <a:r>
                        <a:rPr lang="it-IT" dirty="0"/>
                        <a:t>6</a:t>
                      </a:r>
                    </a:p>
                  </a:txBody>
                  <a:tcPr anchor="ctr"/>
                </a:tc>
                <a:extLst>
                  <a:ext uri="{0D108BD9-81ED-4DB2-BD59-A6C34878D82A}">
                    <a16:rowId xmlns:a16="http://schemas.microsoft.com/office/drawing/2014/main" val="4245471245"/>
                  </a:ext>
                </a:extLst>
              </a:tr>
            </a:tbl>
          </a:graphicData>
        </a:graphic>
      </p:graphicFrame>
    </p:spTree>
    <p:extLst>
      <p:ext uri="{BB962C8B-B14F-4D97-AF65-F5344CB8AC3E}">
        <p14:creationId xmlns:p14="http://schemas.microsoft.com/office/powerpoint/2010/main" val="69159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E12E42B-CFF7-5D55-6BD6-BADAF2EF7769}"/>
              </a:ext>
            </a:extLst>
          </p:cNvPr>
          <p:cNvSpPr>
            <a:spLocks noGrp="1"/>
          </p:cNvSpPr>
          <p:nvPr>
            <p:ph type="title"/>
          </p:nvPr>
        </p:nvSpPr>
        <p:spPr>
          <a:xfrm>
            <a:off x="456000" y="1160463"/>
            <a:ext cx="11736000" cy="1188000"/>
          </a:xfrm>
        </p:spPr>
        <p:txBody>
          <a:bodyPr>
            <a:normAutofit/>
          </a:bodyPr>
          <a:lstStyle/>
          <a:p>
            <a:r>
              <a:rPr lang="it-IT" b="1" dirty="0">
                <a:ea typeface="Verdana" panose="020B0604030504040204" pitchFamily="34" charset="0"/>
              </a:rPr>
              <a:t>Titolo di esempio slide 4</a:t>
            </a:r>
          </a:p>
        </p:txBody>
      </p:sp>
      <p:pic>
        <p:nvPicPr>
          <p:cNvPr id="3" name="Segnaposto contenuto 2" descr="Ics al quadrato uguale meno bi meno radice quadrata di delta fratto due a" title="formula matematica"/>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765680" y="2809917"/>
            <a:ext cx="3927107" cy="2762450"/>
          </a:xfrm>
        </p:spPr>
      </p:pic>
      <p:sp>
        <p:nvSpPr>
          <p:cNvPr id="6" name="CasellaDiTesto 5"/>
          <p:cNvSpPr txBox="1"/>
          <p:nvPr/>
        </p:nvSpPr>
        <p:spPr>
          <a:xfrm>
            <a:off x="6096000" y="3587750"/>
            <a:ext cx="5005136" cy="954107"/>
          </a:xfrm>
          <a:prstGeom prst="rect">
            <a:avLst/>
          </a:prstGeom>
          <a:noFill/>
        </p:spPr>
        <p:txBody>
          <a:bodyPr wrap="square" rtlCol="0">
            <a:spAutoFit/>
          </a:bodyPr>
          <a:lstStyle/>
          <a:p>
            <a:r>
              <a:rPr lang="it-IT" sz="2800" dirty="0"/>
              <a:t>Inserendo testo </a:t>
            </a:r>
            <a:br>
              <a:rPr lang="it-IT" sz="2800" dirty="0"/>
            </a:br>
            <a:r>
              <a:rPr lang="it-IT" sz="2800" dirty="0"/>
              <a:t>la casella si espande</a:t>
            </a:r>
          </a:p>
        </p:txBody>
      </p:sp>
    </p:spTree>
    <p:extLst>
      <p:ext uri="{BB962C8B-B14F-4D97-AF65-F5344CB8AC3E}">
        <p14:creationId xmlns:p14="http://schemas.microsoft.com/office/powerpoint/2010/main" val="351733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6000" y="1160463"/>
            <a:ext cx="11736000" cy="1188000"/>
          </a:xfrm>
        </p:spPr>
        <p:txBody>
          <a:bodyPr>
            <a:normAutofit/>
          </a:bodyPr>
          <a:lstStyle/>
          <a:p>
            <a:r>
              <a:rPr lang="it-IT" b="1" dirty="0">
                <a:ea typeface="Verdana" panose="020B0604030504040204" pitchFamily="34" charset="0"/>
              </a:rPr>
              <a:t>Titolo di esempio slide 5 </a:t>
            </a:r>
          </a:p>
        </p:txBody>
      </p:sp>
      <p:sp>
        <p:nvSpPr>
          <p:cNvPr id="3" name="Segnaposto contenuto 2"/>
          <p:cNvSpPr>
            <a:spLocks noGrp="1"/>
          </p:cNvSpPr>
          <p:nvPr>
            <p:ph idx="4294967295"/>
          </p:nvPr>
        </p:nvSpPr>
        <p:spPr>
          <a:xfrm>
            <a:off x="460512" y="2681970"/>
            <a:ext cx="4505187" cy="4292605"/>
          </a:xfrm>
        </p:spPr>
        <p:txBody>
          <a:bodyPr>
            <a:normAutofit/>
          </a:bodyPr>
          <a:lstStyle/>
          <a:p>
            <a:pPr marL="0" indent="0">
              <a:buNone/>
            </a:pPr>
            <a:r>
              <a:rPr lang="it-IT" dirty="0">
                <a:latin typeface="Arial" panose="020B0604020202020204" pitchFamily="34" charset="0"/>
                <a:ea typeface="Verdana" panose="020B0604030504040204" pitchFamily="34" charset="0"/>
              </a:rPr>
              <a:t>Sottotitolo di esempio</a:t>
            </a:r>
          </a:p>
          <a:p>
            <a:r>
              <a:rPr lang="it-IT" dirty="0">
                <a:latin typeface="Arial" panose="020B0604020202020204" pitchFamily="34" charset="0"/>
                <a:ea typeface="Verdana" panose="020B0604030504040204" pitchFamily="34" charset="0"/>
              </a:rPr>
              <a:t>Inserire testo</a:t>
            </a:r>
          </a:p>
          <a:p>
            <a:r>
              <a:rPr lang="it-IT" dirty="0">
                <a:latin typeface="Arial" panose="020B0604020202020204" pitchFamily="34" charset="0"/>
                <a:ea typeface="Verdana" panose="020B0604030504040204" pitchFamily="34" charset="0"/>
              </a:rPr>
              <a:t>Inserire testo</a:t>
            </a:r>
          </a:p>
          <a:p>
            <a:r>
              <a:rPr lang="it-IT" dirty="0">
                <a:latin typeface="Arial" panose="020B0604020202020204" pitchFamily="34" charset="0"/>
                <a:ea typeface="Verdana" panose="020B0604030504040204" pitchFamily="34" charset="0"/>
              </a:rPr>
              <a:t>Inserire testo</a:t>
            </a:r>
          </a:p>
        </p:txBody>
      </p:sp>
      <p:pic>
        <p:nvPicPr>
          <p:cNvPr id="7" name="Segnaposto contenuto 6" descr="descrizione della struttura chimica" title="Struttura chimica"/>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5932938" y="2241930"/>
            <a:ext cx="4947385" cy="3503595"/>
          </a:xfrm>
        </p:spPr>
      </p:pic>
    </p:spTree>
    <p:extLst>
      <p:ext uri="{BB962C8B-B14F-4D97-AF65-F5344CB8AC3E}">
        <p14:creationId xmlns:p14="http://schemas.microsoft.com/office/powerpoint/2010/main" val="182226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6000" y="1160463"/>
            <a:ext cx="11736000" cy="1188000"/>
          </a:xfrm>
        </p:spPr>
        <p:txBody>
          <a:bodyPr>
            <a:normAutofit/>
          </a:bodyPr>
          <a:lstStyle/>
          <a:p>
            <a:r>
              <a:rPr lang="it-IT" b="1" dirty="0">
                <a:ea typeface="Verdana" panose="020B0604030504040204" pitchFamily="34" charset="0"/>
              </a:rPr>
              <a:t>Titolo di esempio slide 6</a:t>
            </a:r>
          </a:p>
        </p:txBody>
      </p:sp>
      <p:graphicFrame>
        <p:nvGraphicFramePr>
          <p:cNvPr id="5" name="Segnaposto contenuto 14">
            <a:extLst>
              <a:ext uri="{FF2B5EF4-FFF2-40B4-BE49-F238E27FC236}">
                <a16:creationId xmlns:a16="http://schemas.microsoft.com/office/drawing/2014/main" id="{A80807B3-DA3E-3A75-F9C5-5B31E32F7710}"/>
              </a:ext>
            </a:extLst>
          </p:cNvPr>
          <p:cNvGraphicFramePr>
            <a:graphicFrameLocks/>
          </p:cNvGraphicFramePr>
          <p:nvPr>
            <p:extLst>
              <p:ext uri="{D42A27DB-BD31-4B8C-83A1-F6EECF244321}">
                <p14:modId xmlns:p14="http://schemas.microsoft.com/office/powerpoint/2010/main" val="367971782"/>
              </p:ext>
            </p:extLst>
          </p:nvPr>
        </p:nvGraphicFramePr>
        <p:xfrm>
          <a:off x="1500851" y="2347265"/>
          <a:ext cx="9190298" cy="4196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671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E12E42B-CFF7-5D55-6BD6-BADAF2EF7769}"/>
              </a:ext>
            </a:extLst>
          </p:cNvPr>
          <p:cNvSpPr>
            <a:spLocks noGrp="1"/>
          </p:cNvSpPr>
          <p:nvPr>
            <p:ph type="title"/>
          </p:nvPr>
        </p:nvSpPr>
        <p:spPr/>
        <p:txBody>
          <a:bodyPr/>
          <a:lstStyle/>
          <a:p>
            <a:r>
              <a:rPr lang="it-IT" b="1" dirty="0"/>
              <a:t>Titolo di esempio slide 7</a:t>
            </a:r>
          </a:p>
        </p:txBody>
      </p:sp>
      <p:graphicFrame>
        <p:nvGraphicFramePr>
          <p:cNvPr id="2" name="Segnaposto contenuto 16">
            <a:extLst>
              <a:ext uri="{FF2B5EF4-FFF2-40B4-BE49-F238E27FC236}">
                <a16:creationId xmlns:a16="http://schemas.microsoft.com/office/drawing/2014/main" id="{0839EE3E-95EE-77A0-2603-ACE92A604A5F}"/>
              </a:ext>
            </a:extLst>
          </p:cNvPr>
          <p:cNvGraphicFramePr>
            <a:graphicFrameLocks noGrp="1"/>
          </p:cNvGraphicFramePr>
          <p:nvPr>
            <p:ph sz="quarter" idx="10"/>
            <p:extLst>
              <p:ext uri="{D42A27DB-BD31-4B8C-83A1-F6EECF244321}">
                <p14:modId xmlns:p14="http://schemas.microsoft.com/office/powerpoint/2010/main" val="3652109951"/>
              </p:ext>
            </p:extLst>
          </p:nvPr>
        </p:nvGraphicFramePr>
        <p:xfrm>
          <a:off x="1263570" y="2640188"/>
          <a:ext cx="9664860" cy="3584590"/>
        </p:xfrm>
        <a:graphic>
          <a:graphicData uri="http://schemas.openxmlformats.org/drawingml/2006/table">
            <a:tbl>
              <a:tblPr firstRow="1" firstCol="1" bandRow="1">
                <a:tableStyleId>{B301B821-A1FF-4177-AEE7-76D212191A09}</a:tableStyleId>
              </a:tblPr>
              <a:tblGrid>
                <a:gridCol w="2977080">
                  <a:extLst>
                    <a:ext uri="{9D8B030D-6E8A-4147-A177-3AD203B41FA5}">
                      <a16:colId xmlns:a16="http://schemas.microsoft.com/office/drawing/2014/main" val="2378978440"/>
                    </a:ext>
                  </a:extLst>
                </a:gridCol>
                <a:gridCol w="2229260">
                  <a:extLst>
                    <a:ext uri="{9D8B030D-6E8A-4147-A177-3AD203B41FA5}">
                      <a16:colId xmlns:a16="http://schemas.microsoft.com/office/drawing/2014/main" val="1863800282"/>
                    </a:ext>
                  </a:extLst>
                </a:gridCol>
                <a:gridCol w="2229260">
                  <a:extLst>
                    <a:ext uri="{9D8B030D-6E8A-4147-A177-3AD203B41FA5}">
                      <a16:colId xmlns:a16="http://schemas.microsoft.com/office/drawing/2014/main" val="1895977354"/>
                    </a:ext>
                  </a:extLst>
                </a:gridCol>
                <a:gridCol w="2229260">
                  <a:extLst>
                    <a:ext uri="{9D8B030D-6E8A-4147-A177-3AD203B41FA5}">
                      <a16:colId xmlns:a16="http://schemas.microsoft.com/office/drawing/2014/main" val="1284899905"/>
                    </a:ext>
                  </a:extLst>
                </a:gridCol>
              </a:tblGrid>
              <a:tr h="716918">
                <a:tc>
                  <a:txBody>
                    <a:bodyPr/>
                    <a:lstStyle/>
                    <a:p>
                      <a:pPr algn="ctr" fontAlgn="b"/>
                      <a:r>
                        <a:rPr lang="it-IT" sz="1800" u="none" strike="noStrike" dirty="0">
                          <a:effectLst/>
                        </a:rPr>
                        <a:t> </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9525" marR="9525" marT="9525" marB="0" anchor="ctr"/>
                </a:tc>
                <a:tc>
                  <a:txBody>
                    <a:bodyPr/>
                    <a:lstStyle/>
                    <a:p>
                      <a:pPr algn="ctr" fontAlgn="b"/>
                      <a:r>
                        <a:rPr lang="it-IT" sz="1800" u="none" strike="noStrike" dirty="0">
                          <a:effectLst/>
                        </a:rPr>
                        <a:t>Serie 1</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0" marR="0" marT="9525" marB="0" anchor="ctr"/>
                </a:tc>
                <a:tc>
                  <a:txBody>
                    <a:bodyPr/>
                    <a:lstStyle/>
                    <a:p>
                      <a:pPr algn="ctr" fontAlgn="b"/>
                      <a:r>
                        <a:rPr lang="it-IT" sz="1800" u="none" strike="noStrike" dirty="0">
                          <a:effectLst/>
                        </a:rPr>
                        <a:t>Serie 2</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0" marR="0" marT="9525" marB="0" anchor="ctr"/>
                </a:tc>
                <a:tc>
                  <a:txBody>
                    <a:bodyPr/>
                    <a:lstStyle/>
                    <a:p>
                      <a:pPr algn="ctr" fontAlgn="b"/>
                      <a:r>
                        <a:rPr lang="it-IT" sz="1800" u="none" strike="noStrike" dirty="0">
                          <a:effectLst/>
                        </a:rPr>
                        <a:t>Serie 3</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0" marR="0" marT="9525" marB="0" anchor="ctr"/>
                </a:tc>
                <a:extLst>
                  <a:ext uri="{0D108BD9-81ED-4DB2-BD59-A6C34878D82A}">
                    <a16:rowId xmlns:a16="http://schemas.microsoft.com/office/drawing/2014/main" val="2866809795"/>
                  </a:ext>
                </a:extLst>
              </a:tr>
              <a:tr h="716918">
                <a:tc>
                  <a:txBody>
                    <a:bodyPr/>
                    <a:lstStyle/>
                    <a:p>
                      <a:pPr algn="ctr" fontAlgn="b"/>
                      <a:r>
                        <a:rPr lang="it-IT" sz="1800" u="none" strike="noStrike" dirty="0">
                          <a:effectLst/>
                        </a:rPr>
                        <a:t>Categoria 1</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9525" marR="9525" marT="9525" marB="0" anchor="ctr"/>
                </a:tc>
                <a:tc>
                  <a:txBody>
                    <a:bodyPr/>
                    <a:lstStyle/>
                    <a:p>
                      <a:pPr algn="ctr" fontAlgn="b"/>
                      <a:r>
                        <a:rPr lang="it-IT" sz="1800" u="none" strike="noStrike" dirty="0">
                          <a:effectLst/>
                        </a:rPr>
                        <a:t>4,3</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0" marR="0" marT="9525" marB="0" anchor="ctr"/>
                </a:tc>
                <a:tc>
                  <a:txBody>
                    <a:bodyPr/>
                    <a:lstStyle/>
                    <a:p>
                      <a:pPr algn="ctr" fontAlgn="b"/>
                      <a:r>
                        <a:rPr lang="it-IT" sz="1800" u="none" strike="noStrike" dirty="0">
                          <a:effectLst/>
                        </a:rPr>
                        <a:t>2,4</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0" marR="0" marT="9525" marB="0" anchor="ctr"/>
                </a:tc>
                <a:tc>
                  <a:txBody>
                    <a:bodyPr/>
                    <a:lstStyle/>
                    <a:p>
                      <a:pPr algn="ctr" fontAlgn="b"/>
                      <a:r>
                        <a:rPr lang="it-IT" sz="1800" u="none" strike="noStrike" dirty="0">
                          <a:effectLst/>
                        </a:rPr>
                        <a:t>2</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0" marR="0" marT="9525" marB="0" anchor="ctr"/>
                </a:tc>
                <a:extLst>
                  <a:ext uri="{0D108BD9-81ED-4DB2-BD59-A6C34878D82A}">
                    <a16:rowId xmlns:a16="http://schemas.microsoft.com/office/drawing/2014/main" val="828910074"/>
                  </a:ext>
                </a:extLst>
              </a:tr>
              <a:tr h="716918">
                <a:tc>
                  <a:txBody>
                    <a:bodyPr/>
                    <a:lstStyle/>
                    <a:p>
                      <a:pPr algn="ctr" fontAlgn="b"/>
                      <a:r>
                        <a:rPr lang="it-IT" sz="1800" u="none" strike="noStrike" dirty="0">
                          <a:effectLst/>
                        </a:rPr>
                        <a:t>Categoria 2</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9525" marR="9525" marT="9525" marB="0" anchor="ctr"/>
                </a:tc>
                <a:tc>
                  <a:txBody>
                    <a:bodyPr/>
                    <a:lstStyle/>
                    <a:p>
                      <a:pPr algn="ctr" fontAlgn="b"/>
                      <a:r>
                        <a:rPr lang="it-IT" sz="1800" u="none" strike="noStrike" dirty="0">
                          <a:effectLst/>
                        </a:rPr>
                        <a:t>2,5</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0" marR="0" marT="9525" marB="0" anchor="ctr"/>
                </a:tc>
                <a:tc>
                  <a:txBody>
                    <a:bodyPr/>
                    <a:lstStyle/>
                    <a:p>
                      <a:pPr algn="ctr" fontAlgn="b"/>
                      <a:r>
                        <a:rPr lang="it-IT" sz="1800" u="none" strike="noStrike" dirty="0">
                          <a:effectLst/>
                        </a:rPr>
                        <a:t>4,4</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0" marR="0" marT="9525" marB="0" anchor="ctr"/>
                </a:tc>
                <a:tc>
                  <a:txBody>
                    <a:bodyPr/>
                    <a:lstStyle/>
                    <a:p>
                      <a:pPr algn="ctr" fontAlgn="b"/>
                      <a:r>
                        <a:rPr lang="it-IT" sz="1800" u="none" strike="noStrike" dirty="0">
                          <a:effectLst/>
                        </a:rPr>
                        <a:t>2</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0" marR="0" marT="9525" marB="0" anchor="ctr"/>
                </a:tc>
                <a:extLst>
                  <a:ext uri="{0D108BD9-81ED-4DB2-BD59-A6C34878D82A}">
                    <a16:rowId xmlns:a16="http://schemas.microsoft.com/office/drawing/2014/main" val="280648120"/>
                  </a:ext>
                </a:extLst>
              </a:tr>
              <a:tr h="716918">
                <a:tc>
                  <a:txBody>
                    <a:bodyPr/>
                    <a:lstStyle/>
                    <a:p>
                      <a:pPr algn="ctr" fontAlgn="b"/>
                      <a:r>
                        <a:rPr lang="it-IT" sz="1800" u="none" strike="noStrike" dirty="0">
                          <a:effectLst/>
                        </a:rPr>
                        <a:t>Categoria 3</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9525" marR="9525" marT="9525" marB="0" anchor="ctr"/>
                </a:tc>
                <a:tc>
                  <a:txBody>
                    <a:bodyPr/>
                    <a:lstStyle/>
                    <a:p>
                      <a:pPr algn="ctr" fontAlgn="b"/>
                      <a:r>
                        <a:rPr lang="it-IT" sz="1800" u="none" strike="noStrike" dirty="0">
                          <a:effectLst/>
                        </a:rPr>
                        <a:t>3,5</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0" marR="0" marT="9525" marB="0" anchor="ctr"/>
                </a:tc>
                <a:tc>
                  <a:txBody>
                    <a:bodyPr/>
                    <a:lstStyle/>
                    <a:p>
                      <a:pPr algn="ctr" fontAlgn="b"/>
                      <a:r>
                        <a:rPr lang="it-IT" sz="1800" u="none" strike="noStrike" dirty="0">
                          <a:effectLst/>
                        </a:rPr>
                        <a:t>1,8</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0" marR="0" marT="9525" marB="0" anchor="ctr"/>
                </a:tc>
                <a:tc>
                  <a:txBody>
                    <a:bodyPr/>
                    <a:lstStyle/>
                    <a:p>
                      <a:pPr algn="ctr" fontAlgn="b"/>
                      <a:r>
                        <a:rPr lang="it-IT" sz="1800" u="none" strike="noStrike" dirty="0">
                          <a:effectLst/>
                        </a:rPr>
                        <a:t>3</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0" marR="0" marT="9525" marB="0" anchor="ctr"/>
                </a:tc>
                <a:extLst>
                  <a:ext uri="{0D108BD9-81ED-4DB2-BD59-A6C34878D82A}">
                    <a16:rowId xmlns:a16="http://schemas.microsoft.com/office/drawing/2014/main" val="1236970603"/>
                  </a:ext>
                </a:extLst>
              </a:tr>
              <a:tr h="716918">
                <a:tc>
                  <a:txBody>
                    <a:bodyPr/>
                    <a:lstStyle/>
                    <a:p>
                      <a:pPr algn="ctr" fontAlgn="b"/>
                      <a:r>
                        <a:rPr lang="it-IT" sz="1800" u="none" strike="noStrike" dirty="0">
                          <a:effectLst/>
                        </a:rPr>
                        <a:t>Categoria 4</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9525" marR="9525" marT="9525" marB="0" anchor="ctr"/>
                </a:tc>
                <a:tc>
                  <a:txBody>
                    <a:bodyPr/>
                    <a:lstStyle/>
                    <a:p>
                      <a:pPr algn="ctr" fontAlgn="b"/>
                      <a:r>
                        <a:rPr lang="it-IT" sz="1800" u="none" strike="noStrike" dirty="0">
                          <a:effectLst/>
                        </a:rPr>
                        <a:t>4,5</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0" marR="0" marT="9525" marB="0" anchor="ctr"/>
                </a:tc>
                <a:tc>
                  <a:txBody>
                    <a:bodyPr/>
                    <a:lstStyle/>
                    <a:p>
                      <a:pPr algn="ctr" fontAlgn="b"/>
                      <a:r>
                        <a:rPr lang="it-IT" sz="1800" u="none" strike="noStrike" dirty="0">
                          <a:effectLst/>
                        </a:rPr>
                        <a:t>2,8</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0" marR="0" marT="9525" marB="0" anchor="ctr"/>
                </a:tc>
                <a:tc>
                  <a:txBody>
                    <a:bodyPr/>
                    <a:lstStyle/>
                    <a:p>
                      <a:pPr algn="ctr" fontAlgn="b"/>
                      <a:r>
                        <a:rPr lang="it-IT" sz="1800" u="none" strike="noStrike" dirty="0">
                          <a:effectLst/>
                        </a:rPr>
                        <a:t>5</a:t>
                      </a:r>
                      <a:endParaRPr lang="it-IT" sz="1800" b="0" i="0" u="none" strike="noStrike" dirty="0">
                        <a:solidFill>
                          <a:srgbClr val="000000"/>
                        </a:solidFill>
                        <a:effectLst/>
                        <a:latin typeface="Arial" panose="020B0604020202020204" pitchFamily="34" charset="0"/>
                        <a:ea typeface="Verdana" panose="020B0604030504040204" pitchFamily="34" charset="0"/>
                      </a:endParaRPr>
                    </a:p>
                  </a:txBody>
                  <a:tcPr marL="0" marR="0" marT="9525" marB="0" anchor="ctr"/>
                </a:tc>
                <a:extLst>
                  <a:ext uri="{0D108BD9-81ED-4DB2-BD59-A6C34878D82A}">
                    <a16:rowId xmlns:a16="http://schemas.microsoft.com/office/drawing/2014/main" val="3726918944"/>
                  </a:ext>
                </a:extLst>
              </a:tr>
            </a:tbl>
          </a:graphicData>
        </a:graphic>
      </p:graphicFrame>
    </p:spTree>
    <p:extLst>
      <p:ext uri="{BB962C8B-B14F-4D97-AF65-F5344CB8AC3E}">
        <p14:creationId xmlns:p14="http://schemas.microsoft.com/office/powerpoint/2010/main" val="176391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a:xfrm>
            <a:off x="456000" y="1160463"/>
            <a:ext cx="11736000" cy="1188000"/>
          </a:xfrm>
        </p:spPr>
        <p:txBody>
          <a:bodyPr>
            <a:normAutofit/>
          </a:bodyPr>
          <a:lstStyle/>
          <a:p>
            <a:r>
              <a:rPr lang="it-IT" b="1" dirty="0">
                <a:ea typeface="Verdana" panose="020B0604030504040204" pitchFamily="34" charset="0"/>
              </a:rPr>
              <a:t>Titolo di esempio slide 8</a:t>
            </a:r>
          </a:p>
        </p:txBody>
      </p:sp>
      <p:pic>
        <p:nvPicPr>
          <p:cNvPr id="5" name="Immagine 4" descr="Immagine decorativa&#10;&#10;immagine decorativa di lampadina che rappresenta un'intuizione, un'idea.">
            <a:extLst>
              <a:ext uri="{FF2B5EF4-FFF2-40B4-BE49-F238E27FC236}">
                <a16:creationId xmlns:a16="http://schemas.microsoft.com/office/drawing/2014/main" id="{79C62D3B-5BF1-456F-94CE-B3DC195BB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606" y="3240824"/>
            <a:ext cx="2369940" cy="2537427"/>
          </a:xfrm>
          <a:prstGeom prst="rect">
            <a:avLst/>
          </a:prstGeom>
        </p:spPr>
      </p:pic>
      <p:pic>
        <p:nvPicPr>
          <p:cNvPr id="3" name="Immagine 2" descr="Immagine decorativa&#10;&#10;Ritratto di Leonardo Da Vinci">
            <a:extLst>
              <a:ext uri="{FF2B5EF4-FFF2-40B4-BE49-F238E27FC236}">
                <a16:creationId xmlns:a16="http://schemas.microsoft.com/office/drawing/2014/main" id="{1652DDA1-9B89-638B-9832-056C88D421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3545" y="2893457"/>
            <a:ext cx="2369940" cy="3559097"/>
          </a:xfrm>
          <a:prstGeom prst="rect">
            <a:avLst/>
          </a:prstGeom>
        </p:spPr>
      </p:pic>
      <p:sp>
        <p:nvSpPr>
          <p:cNvPr id="8" name="Segnaposto contenuto 7"/>
          <p:cNvSpPr>
            <a:spLocks noGrp="1"/>
          </p:cNvSpPr>
          <p:nvPr>
            <p:ph sz="quarter" idx="10"/>
          </p:nvPr>
        </p:nvSpPr>
        <p:spPr>
          <a:xfrm>
            <a:off x="6096000" y="2905491"/>
            <a:ext cx="5240240" cy="3559097"/>
          </a:xfrm>
        </p:spPr>
        <p:txBody>
          <a:bodyPr>
            <a:normAutofit/>
          </a:bodyPr>
          <a:lstStyle/>
          <a:p>
            <a:r>
              <a:rPr lang="it-IT" dirty="0">
                <a:latin typeface="Arial" panose="020B0604020202020204" pitchFamily="34" charset="0"/>
                <a:ea typeface="Verdana" panose="020B0604030504040204" pitchFamily="34" charset="0"/>
              </a:rPr>
              <a:t>Inserire testo</a:t>
            </a:r>
          </a:p>
        </p:txBody>
      </p:sp>
    </p:spTree>
    <p:extLst>
      <p:ext uri="{BB962C8B-B14F-4D97-AF65-F5344CB8AC3E}">
        <p14:creationId xmlns:p14="http://schemas.microsoft.com/office/powerpoint/2010/main" val="328616662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TotalTime>
  <Words>1026</Words>
  <Application>Microsoft Macintosh PowerPoint</Application>
  <PresentationFormat>Widescreen</PresentationFormat>
  <Paragraphs>136</Paragraphs>
  <Slides>13</Slides>
  <Notes>13</Notes>
  <HiddenSlides>0</HiddenSlides>
  <MMClips>1</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Arial</vt:lpstr>
      <vt:lpstr>Calibri</vt:lpstr>
      <vt:lpstr>Wingdings</vt:lpstr>
      <vt:lpstr>Tema di Office</vt:lpstr>
      <vt:lpstr>Titolo presentazione</vt:lpstr>
      <vt:lpstr>Titolo di esempio slide 1</vt:lpstr>
      <vt:lpstr>Titolo di esempio slide 2</vt:lpstr>
      <vt:lpstr>Titolo di esempio slide 3</vt:lpstr>
      <vt:lpstr>Titolo di esempio slide 4</vt:lpstr>
      <vt:lpstr>Titolo di esempio slide 5 </vt:lpstr>
      <vt:lpstr>Titolo di esempio slide 6</vt:lpstr>
      <vt:lpstr>Titolo di esempio slide 7</vt:lpstr>
      <vt:lpstr>Titolo di esempio slide 8</vt:lpstr>
      <vt:lpstr>Titolo di esempio slide 9</vt:lpstr>
      <vt:lpstr>Bibliografia</vt:lpstr>
      <vt:lpstr>Titolo di esempio slide 11</vt:lpstr>
      <vt:lpstr>Università degli Studi di Padova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Bocchi Giuliano</dc:creator>
  <cp:lastModifiedBy>Deppieri Luca</cp:lastModifiedBy>
  <cp:revision>75</cp:revision>
  <dcterms:created xsi:type="dcterms:W3CDTF">2022-07-26T10:43:33Z</dcterms:created>
  <dcterms:modified xsi:type="dcterms:W3CDTF">2022-07-29T10:02:33Z</dcterms:modified>
</cp:coreProperties>
</file>