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9" r:id="rId3"/>
    <p:sldId id="260" r:id="rId4"/>
    <p:sldId id="282" r:id="rId5"/>
    <p:sldId id="258" r:id="rId6"/>
    <p:sldId id="291" r:id="rId7"/>
    <p:sldId id="279" r:id="rId8"/>
    <p:sldId id="280" r:id="rId9"/>
    <p:sldId id="277" r:id="rId10"/>
    <p:sldId id="281" r:id="rId11"/>
    <p:sldId id="276" r:id="rId12"/>
    <p:sldId id="275" r:id="rId13"/>
    <p:sldId id="278" r:id="rId14"/>
    <p:sldId id="264" r:id="rId15"/>
    <p:sldId id="283" r:id="rId16"/>
    <p:sldId id="284" r:id="rId17"/>
    <p:sldId id="285" r:id="rId18"/>
    <p:sldId id="286" r:id="rId19"/>
    <p:sldId id="290" r:id="rId20"/>
    <p:sldId id="288" r:id="rId21"/>
    <p:sldId id="287" r:id="rId22"/>
    <p:sldId id="289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E6B1F-7201-47DC-9F94-EB500D22AE24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AC4F6-C1F6-44D3-A09E-6A1DD512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3012df1a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3012df1a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32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3012df1a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3012df1a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3012df1a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63012df1a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3012df1a5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63012df1a5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45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54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852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18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7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55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15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112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0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36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3012df1a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63012df1a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3012df1a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63012df1a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0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3012df1a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3012df1a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02536" y="2800433"/>
            <a:ext cx="6800000" cy="2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3708" y="4705199"/>
            <a:ext cx="27832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297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3314800" y="2034400"/>
            <a:ext cx="5562400" cy="23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64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Headline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7647068" y="3081753"/>
            <a:ext cx="372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7980699" y="3707827"/>
            <a:ext cx="33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9031277" y="2290133"/>
            <a:ext cx="2338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890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721496" y="5884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619999" y="2812933"/>
            <a:ext cx="349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827299" y="5090731"/>
            <a:ext cx="44676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CREDITS: This presentation template was created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Work Sans Medium"/>
                <a:ea typeface="Work Sans Medium"/>
                <a:cs typeface="Work Sans Medium"/>
                <a:sym typeface="Work Sans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including icons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Work Sans Medium"/>
                <a:ea typeface="Work Sans Medium"/>
                <a:cs typeface="Work Sans Medium"/>
                <a:sym typeface="Work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and infographics &amp; images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Work Sans Medium"/>
                <a:ea typeface="Work Sans Medium"/>
                <a:cs typeface="Work Sans Medium"/>
                <a:sym typeface="Work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844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 flipH="1">
            <a:off x="8465900" y="2811192"/>
            <a:ext cx="2927200" cy="12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138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3767821" y="1148676"/>
            <a:ext cx="254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3767853" y="1445767"/>
            <a:ext cx="25420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2"/>
          </p:nvPr>
        </p:nvSpPr>
        <p:spPr>
          <a:xfrm>
            <a:off x="8032029" y="828695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8032033" y="1452967"/>
            <a:ext cx="24620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ctrTitle" idx="4"/>
          </p:nvPr>
        </p:nvSpPr>
        <p:spPr>
          <a:xfrm>
            <a:off x="8032029" y="2640013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5"/>
          </p:nvPr>
        </p:nvSpPr>
        <p:spPr>
          <a:xfrm>
            <a:off x="8032033" y="3255887"/>
            <a:ext cx="25044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ctrTitle" idx="6"/>
          </p:nvPr>
        </p:nvSpPr>
        <p:spPr>
          <a:xfrm>
            <a:off x="3767821" y="2637537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7"/>
          </p:nvPr>
        </p:nvSpPr>
        <p:spPr>
          <a:xfrm>
            <a:off x="3767833" y="3252827"/>
            <a:ext cx="25420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ctrTitle" idx="8"/>
          </p:nvPr>
        </p:nvSpPr>
        <p:spPr>
          <a:xfrm>
            <a:off x="3767821" y="4470508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9"/>
          </p:nvPr>
        </p:nvSpPr>
        <p:spPr>
          <a:xfrm>
            <a:off x="3767837" y="5093652"/>
            <a:ext cx="25420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ctrTitle" idx="13"/>
          </p:nvPr>
        </p:nvSpPr>
        <p:spPr>
          <a:xfrm>
            <a:off x="8032029" y="4470508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4"/>
          </p:nvPr>
        </p:nvSpPr>
        <p:spPr>
          <a:xfrm>
            <a:off x="8032033" y="5095852"/>
            <a:ext cx="2253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15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65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1751485" y="1905633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1485084" y="2520933"/>
            <a:ext cx="2808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 idx="2"/>
          </p:nvPr>
        </p:nvSpPr>
        <p:spPr>
          <a:xfrm>
            <a:off x="8101716" y="1928717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3"/>
          </p:nvPr>
        </p:nvSpPr>
        <p:spPr>
          <a:xfrm>
            <a:off x="8101716" y="2544000"/>
            <a:ext cx="2808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ctrTitle" idx="4"/>
          </p:nvPr>
        </p:nvSpPr>
        <p:spPr>
          <a:xfrm>
            <a:off x="1865929" y="3431933"/>
            <a:ext cx="242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5"/>
          </p:nvPr>
        </p:nvSpPr>
        <p:spPr>
          <a:xfrm>
            <a:off x="1485084" y="4047233"/>
            <a:ext cx="2808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ctrTitle" idx="6"/>
          </p:nvPr>
        </p:nvSpPr>
        <p:spPr>
          <a:xfrm>
            <a:off x="8101716" y="3455017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7"/>
          </p:nvPr>
        </p:nvSpPr>
        <p:spPr>
          <a:xfrm>
            <a:off x="8101716" y="4070300"/>
            <a:ext cx="2808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8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6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 flipH="1">
            <a:off x="2329300" y="2128367"/>
            <a:ext cx="20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 flipH="1">
            <a:off x="2156433" y="2931684"/>
            <a:ext cx="2347200" cy="1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ctrTitle" idx="2"/>
          </p:nvPr>
        </p:nvSpPr>
        <p:spPr>
          <a:xfrm flipH="1">
            <a:off x="8869003" y="2128357"/>
            <a:ext cx="2302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 flipH="1">
            <a:off x="8921203" y="2931684"/>
            <a:ext cx="2198400" cy="1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ctrTitle" idx="4"/>
          </p:nvPr>
        </p:nvSpPr>
        <p:spPr>
          <a:xfrm flipH="1">
            <a:off x="5494713" y="2128357"/>
            <a:ext cx="234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 flipH="1">
            <a:off x="5494713" y="2931684"/>
            <a:ext cx="2347200" cy="1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6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49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ctrTitle"/>
          </p:nvPr>
        </p:nvSpPr>
        <p:spPr>
          <a:xfrm>
            <a:off x="3013684" y="2455592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3015131" y="3035033"/>
            <a:ext cx="3030000" cy="1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ctrTitle" idx="2"/>
          </p:nvPr>
        </p:nvSpPr>
        <p:spPr>
          <a:xfrm>
            <a:off x="7213905" y="2455592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3"/>
          </p:nvPr>
        </p:nvSpPr>
        <p:spPr>
          <a:xfrm>
            <a:off x="7215331" y="3035033"/>
            <a:ext cx="2952400" cy="1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4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47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Headline 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2695480" y="5607400"/>
            <a:ext cx="3794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5860704" y="5490937"/>
            <a:ext cx="365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2" hasCustomPrompt="1"/>
          </p:nvPr>
        </p:nvSpPr>
        <p:spPr>
          <a:xfrm>
            <a:off x="2695497" y="4809937"/>
            <a:ext cx="2338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68233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 flipH="1">
            <a:off x="4368800" y="4927869"/>
            <a:ext cx="345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hasCustomPrompt="1"/>
          </p:nvPr>
        </p:nvSpPr>
        <p:spPr>
          <a:xfrm flipH="1">
            <a:off x="1739000" y="1747331"/>
            <a:ext cx="8714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3110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4669600" y="1554400"/>
            <a:ext cx="5744400" cy="19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5740400" y="3506200"/>
            <a:ext cx="4673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90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 flipH="1">
            <a:off x="2606067" y="1754201"/>
            <a:ext cx="220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 flipH="1">
            <a:off x="2606060" y="4421479"/>
            <a:ext cx="22004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ctrTitle" idx="2"/>
          </p:nvPr>
        </p:nvSpPr>
        <p:spPr>
          <a:xfrm flipH="1">
            <a:off x="5535433" y="1754201"/>
            <a:ext cx="220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3"/>
          </p:nvPr>
        </p:nvSpPr>
        <p:spPr>
          <a:xfrm flipH="1">
            <a:off x="5699233" y="4421479"/>
            <a:ext cx="18728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 idx="4"/>
          </p:nvPr>
        </p:nvSpPr>
        <p:spPr>
          <a:xfrm rot="-5400000">
            <a:off x="-1364273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ctrTitle" idx="5"/>
          </p:nvPr>
        </p:nvSpPr>
        <p:spPr>
          <a:xfrm flipH="1">
            <a:off x="8464800" y="1754201"/>
            <a:ext cx="220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6"/>
          </p:nvPr>
        </p:nvSpPr>
        <p:spPr>
          <a:xfrm flipH="1">
            <a:off x="8628600" y="4421479"/>
            <a:ext cx="18728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95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">
  <p:cSld name="Technology desig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 flipH="1">
            <a:off x="8592233" y="3879553"/>
            <a:ext cx="2828800" cy="14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110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Technology design 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2486943" y="1890095"/>
            <a:ext cx="2452400" cy="14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3457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73400" y="801167"/>
            <a:ext cx="4832800" cy="5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2"/>
          </p:nvPr>
        </p:nvSpPr>
        <p:spPr>
          <a:xfrm>
            <a:off x="5691400" y="1364267"/>
            <a:ext cx="5592400" cy="50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192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ackground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016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784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6465733" y="2130397"/>
            <a:ext cx="4405200" cy="2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08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4250208" y="1341364"/>
            <a:ext cx="2386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4250097" y="1956683"/>
            <a:ext cx="21360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4895700" y="1178424"/>
            <a:ext cx="81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4250208" y="4117671"/>
            <a:ext cx="2386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4250229" y="4725684"/>
            <a:ext cx="21360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4897337" y="3791557"/>
            <a:ext cx="81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9127863" y="1341364"/>
            <a:ext cx="2386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9127900" y="1956683"/>
            <a:ext cx="2386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9602168" y="1196460"/>
            <a:ext cx="11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9118899" y="4115265"/>
            <a:ext cx="2386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9118933" y="4725684"/>
            <a:ext cx="2386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9602168" y="3789520"/>
            <a:ext cx="11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352851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75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5319567" y="4042867"/>
            <a:ext cx="40928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5319567" y="2267900"/>
            <a:ext cx="4510400" cy="1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7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Header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823492" y="3089667"/>
            <a:ext cx="3294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823492" y="3704933"/>
            <a:ext cx="341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823492" y="2285832"/>
            <a:ext cx="111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643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652200" y="1943400"/>
            <a:ext cx="6122800" cy="31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68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 flipH="1">
            <a:off x="3923872" y="149523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 flipH="1">
            <a:off x="3221067" y="2259728"/>
            <a:ext cx="3486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ctrTitle" idx="2"/>
          </p:nvPr>
        </p:nvSpPr>
        <p:spPr>
          <a:xfrm flipH="1">
            <a:off x="7909505" y="2932384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3"/>
          </p:nvPr>
        </p:nvSpPr>
        <p:spPr>
          <a:xfrm flipH="1">
            <a:off x="7206700" y="3719791"/>
            <a:ext cx="3486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ctrTitle" idx="4"/>
          </p:nvPr>
        </p:nvSpPr>
        <p:spPr>
          <a:xfrm flipH="1">
            <a:off x="3923872" y="454267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5"/>
          </p:nvPr>
        </p:nvSpPr>
        <p:spPr>
          <a:xfrm flipH="1">
            <a:off x="3221067" y="5512185"/>
            <a:ext cx="3486400" cy="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6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60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372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image">
  <p:cSld name="Big title and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 flipH="1">
            <a:off x="759167" y="1291900"/>
            <a:ext cx="5271600" cy="16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9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94333" y="474200"/>
            <a:ext cx="8367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9457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eb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901587" y="343875"/>
            <a:ext cx="6854501" cy="7694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2261429" y="3104393"/>
            <a:ext cx="5428527" cy="217344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en" sz="8000" dirty="0">
                <a:latin typeface="Varela Round" panose="00000500000000000000" pitchFamily="2" charset="-79"/>
                <a:cs typeface="Varela Round" panose="00000500000000000000" pitchFamily="2" charset="-79"/>
              </a:rPr>
              <a:t>CHAT BOT</a:t>
            </a:r>
            <a:endParaRPr sz="80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7660512" y="3727392"/>
            <a:ext cx="4479402" cy="141887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just"/>
            <a:r>
              <a:rPr lang="en-US" sz="2000" b="1" dirty="0">
                <a:solidFill>
                  <a:srgbClr val="3AFCF2"/>
                </a:solidFill>
              </a:rPr>
              <a:t>P</a:t>
            </a:r>
            <a:r>
              <a:rPr lang="en" sz="2000" b="1" dirty="0">
                <a:solidFill>
                  <a:srgbClr val="3AFCF2"/>
                </a:solidFill>
              </a:rPr>
              <a:t>resented By:</a:t>
            </a:r>
          </a:p>
          <a:p>
            <a:pPr marL="0" indent="0" algn="just"/>
            <a:r>
              <a:rPr lang="en" sz="2000" b="1" dirty="0">
                <a:solidFill>
                  <a:srgbClr val="3AFCF2"/>
                </a:solidFill>
              </a:rPr>
              <a:t>Ashutosh Sagar          21/10/JC/006</a:t>
            </a:r>
          </a:p>
          <a:p>
            <a:pPr marL="0" indent="0" algn="just"/>
            <a:r>
              <a:rPr lang="en" sz="2000" b="1" dirty="0">
                <a:solidFill>
                  <a:srgbClr val="3AFCF2"/>
                </a:solidFill>
              </a:rPr>
              <a:t>Harshita Chourasiya    21/10/JC/035</a:t>
            </a:r>
          </a:p>
          <a:p>
            <a:pPr marL="0" indent="0" algn="r"/>
            <a:endParaRPr dirty="0">
              <a:solidFill>
                <a:srgbClr val="3AFCF2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067" y="-319106"/>
            <a:ext cx="1140143" cy="11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0365" y="1190339"/>
            <a:ext cx="2371936" cy="39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78901" y="720000"/>
            <a:ext cx="885068" cy="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5743667" y="6252500"/>
            <a:ext cx="885068" cy="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576310" y="6181231"/>
            <a:ext cx="1180881" cy="1178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00967" y="3231334"/>
            <a:ext cx="1654565" cy="39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3CA4B-2D98-FA07-FD67-82755B425C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10904" r="14722" b="11178"/>
          <a:stretch/>
        </p:blipFill>
        <p:spPr>
          <a:xfrm>
            <a:off x="9363919" y="2106593"/>
            <a:ext cx="1307939" cy="1418878"/>
          </a:xfrm>
          <a:prstGeom prst="rect">
            <a:avLst/>
          </a:prstGeom>
        </p:spPr>
      </p:pic>
      <p:pic>
        <p:nvPicPr>
          <p:cNvPr id="6" name="Google Shape;159;p32">
            <a:extLst>
              <a:ext uri="{FF2B5EF4-FFF2-40B4-BE49-F238E27FC236}">
                <a16:creationId xmlns:a16="http://schemas.microsoft.com/office/drawing/2014/main" id="{F894B689-5234-869E-6C62-E30479D12EC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792974">
            <a:off x="11208440" y="5809438"/>
            <a:ext cx="1008763" cy="78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9;p32">
            <a:extLst>
              <a:ext uri="{FF2B5EF4-FFF2-40B4-BE49-F238E27FC236}">
                <a16:creationId xmlns:a16="http://schemas.microsoft.com/office/drawing/2014/main" id="{6E15B54F-4E12-F16F-B63C-E2D0C840844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842203">
            <a:off x="5897584" y="4457132"/>
            <a:ext cx="1008763" cy="78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3"/>
          <p:cNvSpPr/>
          <p:nvPr/>
        </p:nvSpPr>
        <p:spPr>
          <a:xfrm>
            <a:off x="4513460" y="1085133"/>
            <a:ext cx="3562000" cy="150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53"/>
          <p:cNvSpPr txBox="1">
            <a:spLocks noGrp="1"/>
          </p:cNvSpPr>
          <p:nvPr>
            <p:ph type="ctrTitle"/>
          </p:nvPr>
        </p:nvSpPr>
        <p:spPr>
          <a:xfrm>
            <a:off x="4610333" y="1097832"/>
            <a:ext cx="3287560" cy="128418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200" dirty="0"/>
              <a:t>TWIN APPROACH</a:t>
            </a:r>
            <a:endParaRPr sz="3200" dirty="0"/>
          </a:p>
        </p:txBody>
      </p:sp>
      <p:sp>
        <p:nvSpPr>
          <p:cNvPr id="649" name="Google Shape;649;p53"/>
          <p:cNvSpPr txBox="1">
            <a:spLocks noGrp="1"/>
          </p:cNvSpPr>
          <p:nvPr>
            <p:ph type="ctrTitle" idx="2"/>
          </p:nvPr>
        </p:nvSpPr>
        <p:spPr>
          <a:xfrm>
            <a:off x="2489200" y="4420805"/>
            <a:ext cx="3096577" cy="96274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800" dirty="0"/>
              <a:t>RULE BASED</a:t>
            </a:r>
            <a:br>
              <a:rPr lang="en-US" sz="2800" dirty="0"/>
            </a:br>
            <a:r>
              <a:rPr lang="en-US" sz="2800" dirty="0"/>
              <a:t>CHATBOT</a:t>
            </a:r>
            <a:endParaRPr sz="2800" dirty="0"/>
          </a:p>
        </p:txBody>
      </p:sp>
      <p:sp>
        <p:nvSpPr>
          <p:cNvPr id="652" name="Google Shape;652;p53"/>
          <p:cNvSpPr txBox="1">
            <a:spLocks noGrp="1"/>
          </p:cNvSpPr>
          <p:nvPr>
            <p:ph type="ctrTitle" idx="6"/>
          </p:nvPr>
        </p:nvSpPr>
        <p:spPr>
          <a:xfrm>
            <a:off x="6637152" y="4427392"/>
            <a:ext cx="3510148" cy="94619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800" dirty="0"/>
              <a:t>SELF LEARNING CHATBOT</a:t>
            </a:r>
            <a:endParaRPr sz="2800" dirty="0"/>
          </a:p>
        </p:txBody>
      </p:sp>
      <p:sp>
        <p:nvSpPr>
          <p:cNvPr id="654" name="Google Shape;654;p53"/>
          <p:cNvSpPr/>
          <p:nvPr/>
        </p:nvSpPr>
        <p:spPr>
          <a:xfrm>
            <a:off x="3623667" y="3518059"/>
            <a:ext cx="770400" cy="770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6" name="Google Shape;656;p53"/>
          <p:cNvSpPr/>
          <p:nvPr/>
        </p:nvSpPr>
        <p:spPr>
          <a:xfrm>
            <a:off x="7738067" y="3518059"/>
            <a:ext cx="770400" cy="770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57" name="Google Shape;657;p53"/>
          <p:cNvCxnSpPr>
            <a:cxnSpLocks/>
          </p:cNvCxnSpPr>
          <p:nvPr/>
        </p:nvCxnSpPr>
        <p:spPr>
          <a:xfrm rot="10800000" flipV="1">
            <a:off x="3572754" y="1834107"/>
            <a:ext cx="889793" cy="2064726"/>
          </a:xfrm>
          <a:prstGeom prst="bentConnector3">
            <a:avLst>
              <a:gd name="adj1" fmla="val 25985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53"/>
          <p:cNvCxnSpPr>
            <a:stCxn id="645" idx="3"/>
            <a:endCxn id="656" idx="6"/>
          </p:cNvCxnSpPr>
          <p:nvPr/>
        </p:nvCxnSpPr>
        <p:spPr>
          <a:xfrm>
            <a:off x="8075460" y="1838533"/>
            <a:ext cx="433007" cy="2064726"/>
          </a:xfrm>
          <a:prstGeom prst="bentConnector3">
            <a:avLst>
              <a:gd name="adj1" fmla="val 55754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53"/>
          <p:cNvCxnSpPr>
            <a:cxnSpLocks/>
            <a:stCxn id="654" idx="6"/>
          </p:cNvCxnSpPr>
          <p:nvPr/>
        </p:nvCxnSpPr>
        <p:spPr>
          <a:xfrm>
            <a:off x="4394067" y="3903259"/>
            <a:ext cx="1985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53"/>
          <p:cNvCxnSpPr>
            <a:cxnSpLocks/>
            <a:endCxn id="656" idx="2"/>
          </p:cNvCxnSpPr>
          <p:nvPr/>
        </p:nvCxnSpPr>
        <p:spPr>
          <a:xfrm>
            <a:off x="4787900" y="3898833"/>
            <a:ext cx="2950167" cy="442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1" name="Google Shape;6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500" y="3339900"/>
            <a:ext cx="1126733" cy="112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843" y="3339900"/>
            <a:ext cx="1126733" cy="1126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2672;p84">
            <a:extLst>
              <a:ext uri="{FF2B5EF4-FFF2-40B4-BE49-F238E27FC236}">
                <a16:creationId xmlns:a16="http://schemas.microsoft.com/office/drawing/2014/main" id="{8BF5F2CC-0C47-1EF1-D6A3-4DEDE64D4493}"/>
              </a:ext>
            </a:extLst>
          </p:cNvPr>
          <p:cNvGrpSpPr/>
          <p:nvPr/>
        </p:nvGrpSpPr>
        <p:grpSpPr>
          <a:xfrm>
            <a:off x="7918291" y="3691852"/>
            <a:ext cx="430819" cy="410381"/>
            <a:chOff x="2773728" y="3394042"/>
            <a:chExt cx="287410" cy="275934"/>
          </a:xfrm>
        </p:grpSpPr>
        <p:sp>
          <p:nvSpPr>
            <p:cNvPr id="16" name="Google Shape;12673;p84">
              <a:extLst>
                <a:ext uri="{FF2B5EF4-FFF2-40B4-BE49-F238E27FC236}">
                  <a16:creationId xmlns:a16="http://schemas.microsoft.com/office/drawing/2014/main" id="{5EA7DBC5-5F20-E50E-A0FF-C210A71A2FE4}"/>
                </a:ext>
              </a:extLst>
            </p:cNvPr>
            <p:cNvSpPr/>
            <p:nvPr/>
          </p:nvSpPr>
          <p:spPr>
            <a:xfrm>
              <a:off x="2773728" y="3394042"/>
              <a:ext cx="245711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74;p84">
              <a:extLst>
                <a:ext uri="{FF2B5EF4-FFF2-40B4-BE49-F238E27FC236}">
                  <a16:creationId xmlns:a16="http://schemas.microsoft.com/office/drawing/2014/main" id="{EE68E630-F41F-CE2F-8AC8-623BF5877527}"/>
                </a:ext>
              </a:extLst>
            </p:cNvPr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75;p84">
              <a:extLst>
                <a:ext uri="{FF2B5EF4-FFF2-40B4-BE49-F238E27FC236}">
                  <a16:creationId xmlns:a16="http://schemas.microsoft.com/office/drawing/2014/main" id="{E0FDC500-84E9-20F6-7EC3-DE93F829370C}"/>
                </a:ext>
              </a:extLst>
            </p:cNvPr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76;p84">
              <a:extLst>
                <a:ext uri="{FF2B5EF4-FFF2-40B4-BE49-F238E27FC236}">
                  <a16:creationId xmlns:a16="http://schemas.microsoft.com/office/drawing/2014/main" id="{E9F5885B-F947-3D8D-1B4D-31DF25A90922}"/>
                </a:ext>
              </a:extLst>
            </p:cNvPr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3206;p84">
            <a:extLst>
              <a:ext uri="{FF2B5EF4-FFF2-40B4-BE49-F238E27FC236}">
                <a16:creationId xmlns:a16="http://schemas.microsoft.com/office/drawing/2014/main" id="{05F0C9D2-5A64-5B03-E1E3-DEF0496F1110}"/>
              </a:ext>
            </a:extLst>
          </p:cNvPr>
          <p:cNvGrpSpPr/>
          <p:nvPr/>
        </p:nvGrpSpPr>
        <p:grpSpPr>
          <a:xfrm>
            <a:off x="3746500" y="3736980"/>
            <a:ext cx="499781" cy="401795"/>
            <a:chOff x="3716358" y="1544655"/>
            <a:chExt cx="361971" cy="314958"/>
          </a:xfrm>
          <a:solidFill>
            <a:schemeClr val="bg1"/>
          </a:solidFill>
        </p:grpSpPr>
        <p:sp>
          <p:nvSpPr>
            <p:cNvPr id="21" name="Google Shape;13207;p84">
              <a:extLst>
                <a:ext uri="{FF2B5EF4-FFF2-40B4-BE49-F238E27FC236}">
                  <a16:creationId xmlns:a16="http://schemas.microsoft.com/office/drawing/2014/main" id="{1B05D302-9E1B-B10C-6CC8-2963DF132BCC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208;p84">
              <a:extLst>
                <a:ext uri="{FF2B5EF4-FFF2-40B4-BE49-F238E27FC236}">
                  <a16:creationId xmlns:a16="http://schemas.microsoft.com/office/drawing/2014/main" id="{7E4F7C01-9383-46D2-3EE4-6D7D95D0DB0E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209;p84">
              <a:extLst>
                <a:ext uri="{FF2B5EF4-FFF2-40B4-BE49-F238E27FC236}">
                  <a16:creationId xmlns:a16="http://schemas.microsoft.com/office/drawing/2014/main" id="{AEE2225C-1878-A9BA-D1A5-6AC21A0874B5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10;p84">
              <a:extLst>
                <a:ext uri="{FF2B5EF4-FFF2-40B4-BE49-F238E27FC236}">
                  <a16:creationId xmlns:a16="http://schemas.microsoft.com/office/drawing/2014/main" id="{D6D5ED29-41A5-C348-1B50-DA969910AE69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211;p84">
              <a:extLst>
                <a:ext uri="{FF2B5EF4-FFF2-40B4-BE49-F238E27FC236}">
                  <a16:creationId xmlns:a16="http://schemas.microsoft.com/office/drawing/2014/main" id="{3A2D06A9-2D82-38CC-073B-BE3A804A0883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3212;p84">
              <a:extLst>
                <a:ext uri="{FF2B5EF4-FFF2-40B4-BE49-F238E27FC236}">
                  <a16:creationId xmlns:a16="http://schemas.microsoft.com/office/drawing/2014/main" id="{D796E36D-0722-7F21-56A6-3A03A854D576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  <a:grpFill/>
          </p:grpSpPr>
          <p:sp>
            <p:nvSpPr>
              <p:cNvPr id="27" name="Google Shape;13213;p84">
                <a:extLst>
                  <a:ext uri="{FF2B5EF4-FFF2-40B4-BE49-F238E27FC236}">
                    <a16:creationId xmlns:a16="http://schemas.microsoft.com/office/drawing/2014/main" id="{F8607035-90C2-FE73-29C8-0CCDB29C7AE2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214;p84">
                <a:extLst>
                  <a:ext uri="{FF2B5EF4-FFF2-40B4-BE49-F238E27FC236}">
                    <a16:creationId xmlns:a16="http://schemas.microsoft.com/office/drawing/2014/main" id="{77DDF743-8633-87B4-8CDC-C18BDE4F941D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215;p84">
                <a:extLst>
                  <a:ext uri="{FF2B5EF4-FFF2-40B4-BE49-F238E27FC236}">
                    <a16:creationId xmlns:a16="http://schemas.microsoft.com/office/drawing/2014/main" id="{33FE8223-0FE2-1964-5D35-2E221D8C417C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216;p84">
                <a:extLst>
                  <a:ext uri="{FF2B5EF4-FFF2-40B4-BE49-F238E27FC236}">
                    <a16:creationId xmlns:a16="http://schemas.microsoft.com/office/drawing/2014/main" id="{D85CF4A1-BC7F-F18E-7D03-EC6A07B0C454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217;p84">
                <a:extLst>
                  <a:ext uri="{FF2B5EF4-FFF2-40B4-BE49-F238E27FC236}">
                    <a16:creationId xmlns:a16="http://schemas.microsoft.com/office/drawing/2014/main" id="{5E85FAF5-66DB-ED81-0BFC-BDA9C2177E0F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2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52"/>
          <p:cNvCxnSpPr>
            <a:cxnSpLocks/>
          </p:cNvCxnSpPr>
          <p:nvPr/>
        </p:nvCxnSpPr>
        <p:spPr>
          <a:xfrm>
            <a:off x="1944473" y="680163"/>
            <a:ext cx="0" cy="553229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52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bg1">
                <a:lumMod val="95000"/>
                <a:alpha val="40000"/>
              </a:schemeClr>
            </a:glo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/>
              <a:t>APPLICATIONS</a:t>
            </a:r>
            <a:endParaRPr sz="3600" dirty="0"/>
          </a:p>
        </p:txBody>
      </p:sp>
      <p:sp>
        <p:nvSpPr>
          <p:cNvPr id="617" name="Google Shape;617;p52"/>
          <p:cNvSpPr txBox="1">
            <a:spLocks noGrp="1"/>
          </p:cNvSpPr>
          <p:nvPr>
            <p:ph type="ctrTitle" idx="4294967295"/>
          </p:nvPr>
        </p:nvSpPr>
        <p:spPr>
          <a:xfrm>
            <a:off x="3981217" y="529233"/>
            <a:ext cx="4300518" cy="6376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000" dirty="0"/>
              <a:t>HELPDESK ASSISTANT</a:t>
            </a:r>
            <a:endParaRPr sz="2000" dirty="0"/>
          </a:p>
        </p:txBody>
      </p:sp>
      <p:sp>
        <p:nvSpPr>
          <p:cNvPr id="620" name="Google Shape;620;p52"/>
          <p:cNvSpPr txBox="1">
            <a:spLocks noGrp="1"/>
          </p:cNvSpPr>
          <p:nvPr>
            <p:ph type="ctrTitle" idx="4294967295"/>
          </p:nvPr>
        </p:nvSpPr>
        <p:spPr>
          <a:xfrm>
            <a:off x="3981217" y="2679012"/>
            <a:ext cx="2814495" cy="4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1867" dirty="0"/>
              <a:t>HOME ASSISTANT</a:t>
            </a:r>
            <a:endParaRPr sz="1867" dirty="0"/>
          </a:p>
        </p:txBody>
      </p:sp>
      <p:grpSp>
        <p:nvGrpSpPr>
          <p:cNvPr id="8" name="Google Shape;1358;p72">
            <a:extLst>
              <a:ext uri="{FF2B5EF4-FFF2-40B4-BE49-F238E27FC236}">
                <a16:creationId xmlns:a16="http://schemas.microsoft.com/office/drawing/2014/main" id="{5630B0C9-00D8-BE91-B31B-33C59020DC2E}"/>
              </a:ext>
            </a:extLst>
          </p:cNvPr>
          <p:cNvGrpSpPr/>
          <p:nvPr/>
        </p:nvGrpSpPr>
        <p:grpSpPr>
          <a:xfrm>
            <a:off x="3061703" y="421289"/>
            <a:ext cx="4864096" cy="727104"/>
            <a:chOff x="4411970" y="2726085"/>
            <a:chExt cx="643107" cy="193659"/>
          </a:xfrm>
        </p:grpSpPr>
        <p:sp>
          <p:nvSpPr>
            <p:cNvPr id="9" name="Google Shape;1359;p72">
              <a:extLst>
                <a:ext uri="{FF2B5EF4-FFF2-40B4-BE49-F238E27FC236}">
                  <a16:creationId xmlns:a16="http://schemas.microsoft.com/office/drawing/2014/main" id="{F0DD6650-1B5E-7B0C-8BA2-32C0525E6616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0;p72">
              <a:extLst>
                <a:ext uri="{FF2B5EF4-FFF2-40B4-BE49-F238E27FC236}">
                  <a16:creationId xmlns:a16="http://schemas.microsoft.com/office/drawing/2014/main" id="{6E26EF80-5B23-0BDD-2EE5-1457E5FC935B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1;p72">
              <a:extLst>
                <a:ext uri="{FF2B5EF4-FFF2-40B4-BE49-F238E27FC236}">
                  <a16:creationId xmlns:a16="http://schemas.microsoft.com/office/drawing/2014/main" id="{AAC0C9A6-D071-E966-33B4-920987C5D477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358;p72">
            <a:extLst>
              <a:ext uri="{FF2B5EF4-FFF2-40B4-BE49-F238E27FC236}">
                <a16:creationId xmlns:a16="http://schemas.microsoft.com/office/drawing/2014/main" id="{D243620F-EB70-2DC8-076B-0B2986C96C94}"/>
              </a:ext>
            </a:extLst>
          </p:cNvPr>
          <p:cNvGrpSpPr/>
          <p:nvPr/>
        </p:nvGrpSpPr>
        <p:grpSpPr>
          <a:xfrm>
            <a:off x="6578602" y="1445743"/>
            <a:ext cx="4966066" cy="804004"/>
            <a:chOff x="4411970" y="2726085"/>
            <a:chExt cx="643107" cy="193659"/>
          </a:xfrm>
        </p:grpSpPr>
        <p:sp>
          <p:nvSpPr>
            <p:cNvPr id="13" name="Google Shape;1359;p72">
              <a:extLst>
                <a:ext uri="{FF2B5EF4-FFF2-40B4-BE49-F238E27FC236}">
                  <a16:creationId xmlns:a16="http://schemas.microsoft.com/office/drawing/2014/main" id="{A8704EAE-5C0C-0E5D-FF2C-912453E46A15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60;p72">
              <a:extLst>
                <a:ext uri="{FF2B5EF4-FFF2-40B4-BE49-F238E27FC236}">
                  <a16:creationId xmlns:a16="http://schemas.microsoft.com/office/drawing/2014/main" id="{A08EB8AF-B9CA-3C75-0574-4EBBFDA5AEFC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61;p72">
              <a:extLst>
                <a:ext uri="{FF2B5EF4-FFF2-40B4-BE49-F238E27FC236}">
                  <a16:creationId xmlns:a16="http://schemas.microsoft.com/office/drawing/2014/main" id="{B2A96D4C-6AA0-E842-1B7A-A5D7C28E7F7E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5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17;p52">
            <a:extLst>
              <a:ext uri="{FF2B5EF4-FFF2-40B4-BE49-F238E27FC236}">
                <a16:creationId xmlns:a16="http://schemas.microsoft.com/office/drawing/2014/main" id="{70366141-6C1F-5F4B-E174-FAF71237E074}"/>
              </a:ext>
            </a:extLst>
          </p:cNvPr>
          <p:cNvSpPr txBox="1">
            <a:spLocks/>
          </p:cNvSpPr>
          <p:nvPr/>
        </p:nvSpPr>
        <p:spPr>
          <a:xfrm>
            <a:off x="7672949" y="1641517"/>
            <a:ext cx="4117790" cy="63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kern="0" dirty="0"/>
              <a:t>EMAIL DISTRIBUTER</a:t>
            </a:r>
          </a:p>
        </p:txBody>
      </p:sp>
      <p:sp>
        <p:nvSpPr>
          <p:cNvPr id="44" name="Google Shape;620;p52">
            <a:extLst>
              <a:ext uri="{FF2B5EF4-FFF2-40B4-BE49-F238E27FC236}">
                <a16:creationId xmlns:a16="http://schemas.microsoft.com/office/drawing/2014/main" id="{E6EB6788-28FE-C4F6-DAB3-56ECDF6E9917}"/>
              </a:ext>
            </a:extLst>
          </p:cNvPr>
          <p:cNvSpPr txBox="1">
            <a:spLocks/>
          </p:cNvSpPr>
          <p:nvPr/>
        </p:nvSpPr>
        <p:spPr>
          <a:xfrm>
            <a:off x="7672949" y="3591428"/>
            <a:ext cx="361735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1867" kern="0" dirty="0"/>
              <a:t>OPERATIONS ASSISTANT</a:t>
            </a:r>
          </a:p>
        </p:txBody>
      </p:sp>
      <p:sp>
        <p:nvSpPr>
          <p:cNvPr id="45" name="Google Shape;620;p52">
            <a:extLst>
              <a:ext uri="{FF2B5EF4-FFF2-40B4-BE49-F238E27FC236}">
                <a16:creationId xmlns:a16="http://schemas.microsoft.com/office/drawing/2014/main" id="{3F449145-BE8A-0662-6710-C8EE3F29FDAD}"/>
              </a:ext>
            </a:extLst>
          </p:cNvPr>
          <p:cNvSpPr txBox="1">
            <a:spLocks/>
          </p:cNvSpPr>
          <p:nvPr/>
        </p:nvSpPr>
        <p:spPr>
          <a:xfrm>
            <a:off x="3981217" y="4684559"/>
            <a:ext cx="361735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1867" kern="0" dirty="0"/>
              <a:t>PHONE ASSISTANT</a:t>
            </a:r>
          </a:p>
        </p:txBody>
      </p:sp>
      <p:sp>
        <p:nvSpPr>
          <p:cNvPr id="46" name="Google Shape;620;p52">
            <a:extLst>
              <a:ext uri="{FF2B5EF4-FFF2-40B4-BE49-F238E27FC236}">
                <a16:creationId xmlns:a16="http://schemas.microsoft.com/office/drawing/2014/main" id="{9F8D3B92-0693-8F24-E7D5-79443D556052}"/>
              </a:ext>
            </a:extLst>
          </p:cNvPr>
          <p:cNvSpPr txBox="1">
            <a:spLocks/>
          </p:cNvSpPr>
          <p:nvPr/>
        </p:nvSpPr>
        <p:spPr>
          <a:xfrm>
            <a:off x="7564589" y="5710965"/>
            <a:ext cx="3980079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1867" kern="0" dirty="0"/>
              <a:t>ENTERTAINMENT ASSISTANT</a:t>
            </a:r>
          </a:p>
        </p:txBody>
      </p:sp>
      <p:grpSp>
        <p:nvGrpSpPr>
          <p:cNvPr id="47" name="Google Shape;1358;p72">
            <a:extLst>
              <a:ext uri="{FF2B5EF4-FFF2-40B4-BE49-F238E27FC236}">
                <a16:creationId xmlns:a16="http://schemas.microsoft.com/office/drawing/2014/main" id="{451D71C0-9212-FC24-7EA5-8159555A1467}"/>
              </a:ext>
            </a:extLst>
          </p:cNvPr>
          <p:cNvGrpSpPr/>
          <p:nvPr/>
        </p:nvGrpSpPr>
        <p:grpSpPr>
          <a:xfrm>
            <a:off x="3061703" y="2577972"/>
            <a:ext cx="4864096" cy="727104"/>
            <a:chOff x="4411970" y="2726085"/>
            <a:chExt cx="643107" cy="193659"/>
          </a:xfrm>
        </p:grpSpPr>
        <p:sp>
          <p:nvSpPr>
            <p:cNvPr id="48" name="Google Shape;1359;p72">
              <a:extLst>
                <a:ext uri="{FF2B5EF4-FFF2-40B4-BE49-F238E27FC236}">
                  <a16:creationId xmlns:a16="http://schemas.microsoft.com/office/drawing/2014/main" id="{3772E9C0-F417-E8DC-B337-0879708F5AD4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0;p72">
              <a:extLst>
                <a:ext uri="{FF2B5EF4-FFF2-40B4-BE49-F238E27FC236}">
                  <a16:creationId xmlns:a16="http://schemas.microsoft.com/office/drawing/2014/main" id="{6334FB0C-B3B2-7F0C-09E6-3ACEDAD43AF7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1;p72">
              <a:extLst>
                <a:ext uri="{FF2B5EF4-FFF2-40B4-BE49-F238E27FC236}">
                  <a16:creationId xmlns:a16="http://schemas.microsoft.com/office/drawing/2014/main" id="{546EE5B0-15A0-75B3-6A2E-8F05BECA4469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358;p72">
            <a:extLst>
              <a:ext uri="{FF2B5EF4-FFF2-40B4-BE49-F238E27FC236}">
                <a16:creationId xmlns:a16="http://schemas.microsoft.com/office/drawing/2014/main" id="{D29CD74B-C37B-599D-0515-118F1C1817A8}"/>
              </a:ext>
            </a:extLst>
          </p:cNvPr>
          <p:cNvGrpSpPr/>
          <p:nvPr/>
        </p:nvGrpSpPr>
        <p:grpSpPr>
          <a:xfrm>
            <a:off x="6665957" y="3395093"/>
            <a:ext cx="4966066" cy="804004"/>
            <a:chOff x="4411970" y="2726085"/>
            <a:chExt cx="643107" cy="193659"/>
          </a:xfrm>
        </p:grpSpPr>
        <p:sp>
          <p:nvSpPr>
            <p:cNvPr id="52" name="Google Shape;1359;p72">
              <a:extLst>
                <a:ext uri="{FF2B5EF4-FFF2-40B4-BE49-F238E27FC236}">
                  <a16:creationId xmlns:a16="http://schemas.microsoft.com/office/drawing/2014/main" id="{A23190A2-0AC5-9360-959A-EEC21E7DBE7E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60;p72">
              <a:extLst>
                <a:ext uri="{FF2B5EF4-FFF2-40B4-BE49-F238E27FC236}">
                  <a16:creationId xmlns:a16="http://schemas.microsoft.com/office/drawing/2014/main" id="{DA594451-3B6E-7B9D-E300-C1EE0435B90A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61;p72">
              <a:extLst>
                <a:ext uri="{FF2B5EF4-FFF2-40B4-BE49-F238E27FC236}">
                  <a16:creationId xmlns:a16="http://schemas.microsoft.com/office/drawing/2014/main" id="{4117AC70-2E1A-08DB-ADBC-6F64EBE7059C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5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58;p72">
            <a:extLst>
              <a:ext uri="{FF2B5EF4-FFF2-40B4-BE49-F238E27FC236}">
                <a16:creationId xmlns:a16="http://schemas.microsoft.com/office/drawing/2014/main" id="{FDA7FF02-67A6-2E8B-8496-FEC29358610F}"/>
              </a:ext>
            </a:extLst>
          </p:cNvPr>
          <p:cNvGrpSpPr/>
          <p:nvPr/>
        </p:nvGrpSpPr>
        <p:grpSpPr>
          <a:xfrm>
            <a:off x="3061703" y="4587530"/>
            <a:ext cx="4864096" cy="727104"/>
            <a:chOff x="4411970" y="2726085"/>
            <a:chExt cx="643107" cy="193659"/>
          </a:xfrm>
        </p:grpSpPr>
        <p:sp>
          <p:nvSpPr>
            <p:cNvPr id="56" name="Google Shape;1359;p72">
              <a:extLst>
                <a:ext uri="{FF2B5EF4-FFF2-40B4-BE49-F238E27FC236}">
                  <a16:creationId xmlns:a16="http://schemas.microsoft.com/office/drawing/2014/main" id="{C54A9D78-CFDE-15A5-7D47-D49BD417EBEB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60;p72">
              <a:extLst>
                <a:ext uri="{FF2B5EF4-FFF2-40B4-BE49-F238E27FC236}">
                  <a16:creationId xmlns:a16="http://schemas.microsoft.com/office/drawing/2014/main" id="{D5F5AC86-5CA1-757C-CC7E-8865486F23C3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1;p72">
              <a:extLst>
                <a:ext uri="{FF2B5EF4-FFF2-40B4-BE49-F238E27FC236}">
                  <a16:creationId xmlns:a16="http://schemas.microsoft.com/office/drawing/2014/main" id="{2053AD5E-A71B-B4CB-A36F-AEC84A5C6937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358;p72">
            <a:extLst>
              <a:ext uri="{FF2B5EF4-FFF2-40B4-BE49-F238E27FC236}">
                <a16:creationId xmlns:a16="http://schemas.microsoft.com/office/drawing/2014/main" id="{69CC8919-253B-EFD1-E85B-3105A08E16CB}"/>
              </a:ext>
            </a:extLst>
          </p:cNvPr>
          <p:cNvGrpSpPr/>
          <p:nvPr/>
        </p:nvGrpSpPr>
        <p:grpSpPr>
          <a:xfrm>
            <a:off x="6687389" y="5541245"/>
            <a:ext cx="4966066" cy="804004"/>
            <a:chOff x="4411970" y="2726085"/>
            <a:chExt cx="643107" cy="193659"/>
          </a:xfrm>
        </p:grpSpPr>
        <p:sp>
          <p:nvSpPr>
            <p:cNvPr id="576" name="Google Shape;1359;p72">
              <a:extLst>
                <a:ext uri="{FF2B5EF4-FFF2-40B4-BE49-F238E27FC236}">
                  <a16:creationId xmlns:a16="http://schemas.microsoft.com/office/drawing/2014/main" id="{C36DA870-AE16-B99A-D716-9F2923C915E5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360;p72">
              <a:extLst>
                <a:ext uri="{FF2B5EF4-FFF2-40B4-BE49-F238E27FC236}">
                  <a16:creationId xmlns:a16="http://schemas.microsoft.com/office/drawing/2014/main" id="{E862F14C-BBA6-40CA-DF90-CB62687356E5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5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361;p72">
              <a:extLst>
                <a:ext uri="{FF2B5EF4-FFF2-40B4-BE49-F238E27FC236}">
                  <a16:creationId xmlns:a16="http://schemas.microsoft.com/office/drawing/2014/main" id="{A00D74D2-11B2-CDCA-374C-CCA3D818EA8A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5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1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b="1" dirty="0"/>
              <a:t>ARCHITECTURE</a:t>
            </a:r>
            <a:endParaRPr sz="3600" b="1" dirty="0"/>
          </a:p>
        </p:txBody>
      </p:sp>
      <p:sp>
        <p:nvSpPr>
          <p:cNvPr id="594" name="Google Shape;594;p51"/>
          <p:cNvSpPr txBox="1">
            <a:spLocks noGrp="1"/>
          </p:cNvSpPr>
          <p:nvPr>
            <p:ph type="ctrTitle" idx="4294967295"/>
          </p:nvPr>
        </p:nvSpPr>
        <p:spPr>
          <a:xfrm>
            <a:off x="8852866" y="1853535"/>
            <a:ext cx="25420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b="1" dirty="0"/>
              <a:t>CORPUS</a:t>
            </a:r>
            <a:endParaRPr b="1" dirty="0"/>
          </a:p>
        </p:txBody>
      </p:sp>
      <p:sp>
        <p:nvSpPr>
          <p:cNvPr id="596" name="Google Shape;596;p51"/>
          <p:cNvSpPr txBox="1">
            <a:spLocks noGrp="1"/>
          </p:cNvSpPr>
          <p:nvPr>
            <p:ph type="ctrTitle" idx="4294967295"/>
          </p:nvPr>
        </p:nvSpPr>
        <p:spPr>
          <a:xfrm>
            <a:off x="1652572" y="2312767"/>
            <a:ext cx="2627818" cy="185878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b="1" dirty="0"/>
              <a:t>CHAT</a:t>
            </a:r>
            <a:br>
              <a:rPr lang="en" sz="2000" b="1" dirty="0"/>
            </a:br>
            <a:r>
              <a:rPr lang="en" sz="2000" b="1" dirty="0"/>
              <a:t>WINDOW</a:t>
            </a:r>
            <a:br>
              <a:rPr lang="en" sz="2000" b="1" dirty="0"/>
            </a:br>
            <a:r>
              <a:rPr lang="en" sz="2000" b="1" dirty="0"/>
              <a:t>(FOR USER INTERACTION)</a:t>
            </a:r>
            <a:endParaRPr sz="2000" b="1" dirty="0"/>
          </a:p>
        </p:txBody>
      </p:sp>
      <p:sp>
        <p:nvSpPr>
          <p:cNvPr id="599" name="Google Shape;599;p51"/>
          <p:cNvSpPr txBox="1">
            <a:spLocks noGrp="1"/>
          </p:cNvSpPr>
          <p:nvPr>
            <p:ph type="ctrTitle" idx="4294967295"/>
          </p:nvPr>
        </p:nvSpPr>
        <p:spPr>
          <a:xfrm>
            <a:off x="6155806" y="2834452"/>
            <a:ext cx="2542000" cy="12402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 dirty="0"/>
              <a:t>NLP </a:t>
            </a:r>
            <a:br>
              <a:rPr lang="en" sz="2400" b="1" dirty="0"/>
            </a:br>
            <a:r>
              <a:rPr lang="en" sz="2400" b="1" dirty="0"/>
              <a:t>MODEL</a:t>
            </a:r>
            <a:endParaRPr sz="2400" b="1" dirty="0"/>
          </a:p>
        </p:txBody>
      </p:sp>
      <p:sp>
        <p:nvSpPr>
          <p:cNvPr id="601" name="Google Shape;601;p51"/>
          <p:cNvSpPr txBox="1">
            <a:spLocks noGrp="1"/>
          </p:cNvSpPr>
          <p:nvPr>
            <p:ph type="ctrTitle" idx="4294967295"/>
          </p:nvPr>
        </p:nvSpPr>
        <p:spPr>
          <a:xfrm>
            <a:off x="4021868" y="3130940"/>
            <a:ext cx="2542000" cy="7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867" b="1" dirty="0"/>
              <a:t>INTERFACE</a:t>
            </a:r>
            <a:endParaRPr sz="1867" b="1" dirty="0"/>
          </a:p>
        </p:txBody>
      </p:sp>
      <p:sp>
        <p:nvSpPr>
          <p:cNvPr id="24" name="Google Shape;7937;p74">
            <a:extLst>
              <a:ext uri="{FF2B5EF4-FFF2-40B4-BE49-F238E27FC236}">
                <a16:creationId xmlns:a16="http://schemas.microsoft.com/office/drawing/2014/main" id="{62F90CC4-0227-12EA-FAB9-BFAE87B232E4}"/>
              </a:ext>
            </a:extLst>
          </p:cNvPr>
          <p:cNvSpPr/>
          <p:nvPr/>
        </p:nvSpPr>
        <p:spPr>
          <a:xfrm>
            <a:off x="1870994" y="2419399"/>
            <a:ext cx="2199623" cy="2019202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  <a:effectLst>
            <a:glow rad="76200">
              <a:schemeClr val="accent5">
                <a:lumMod val="90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37;p74">
            <a:extLst>
              <a:ext uri="{FF2B5EF4-FFF2-40B4-BE49-F238E27FC236}">
                <a16:creationId xmlns:a16="http://schemas.microsoft.com/office/drawing/2014/main" id="{98FDF729-8AB9-E7C2-BA49-C66E143F42DA}"/>
              </a:ext>
            </a:extLst>
          </p:cNvPr>
          <p:cNvSpPr/>
          <p:nvPr/>
        </p:nvSpPr>
        <p:spPr>
          <a:xfrm>
            <a:off x="4489736" y="3085504"/>
            <a:ext cx="1606264" cy="552360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  <a:effectLst>
            <a:glow rad="76200">
              <a:schemeClr val="accent5">
                <a:lumMod val="90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37;p74">
            <a:extLst>
              <a:ext uri="{FF2B5EF4-FFF2-40B4-BE49-F238E27FC236}">
                <a16:creationId xmlns:a16="http://schemas.microsoft.com/office/drawing/2014/main" id="{3B33256C-170E-6634-14E5-0872E6A828A3}"/>
              </a:ext>
            </a:extLst>
          </p:cNvPr>
          <p:cNvSpPr/>
          <p:nvPr/>
        </p:nvSpPr>
        <p:spPr>
          <a:xfrm>
            <a:off x="8966199" y="1978745"/>
            <a:ext cx="2428667" cy="691943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  <a:effectLst>
            <a:glow rad="76200">
              <a:schemeClr val="accent5">
                <a:lumMod val="90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937;p74">
            <a:extLst>
              <a:ext uri="{FF2B5EF4-FFF2-40B4-BE49-F238E27FC236}">
                <a16:creationId xmlns:a16="http://schemas.microsoft.com/office/drawing/2014/main" id="{C84CEB6B-9392-10FB-34DD-A1251F466CA3}"/>
              </a:ext>
            </a:extLst>
          </p:cNvPr>
          <p:cNvSpPr/>
          <p:nvPr/>
        </p:nvSpPr>
        <p:spPr>
          <a:xfrm>
            <a:off x="6514693" y="2374455"/>
            <a:ext cx="1824226" cy="1851608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  <a:effectLst>
            <a:glow rad="76200">
              <a:schemeClr val="accent5">
                <a:lumMod val="90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94;p51">
            <a:extLst>
              <a:ext uri="{FF2B5EF4-FFF2-40B4-BE49-F238E27FC236}">
                <a16:creationId xmlns:a16="http://schemas.microsoft.com/office/drawing/2014/main" id="{CAC157D1-5401-2F44-18A9-BA5BB7DD219D}"/>
              </a:ext>
            </a:extLst>
          </p:cNvPr>
          <p:cNvSpPr txBox="1">
            <a:spLocks/>
          </p:cNvSpPr>
          <p:nvPr/>
        </p:nvSpPr>
        <p:spPr>
          <a:xfrm>
            <a:off x="8909532" y="3715475"/>
            <a:ext cx="2542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2000" b="1" kern="0" dirty="0"/>
              <a:t>APPLICATION DB</a:t>
            </a:r>
          </a:p>
        </p:txBody>
      </p:sp>
      <p:sp>
        <p:nvSpPr>
          <p:cNvPr id="32" name="Google Shape;7937;p74">
            <a:extLst>
              <a:ext uri="{FF2B5EF4-FFF2-40B4-BE49-F238E27FC236}">
                <a16:creationId xmlns:a16="http://schemas.microsoft.com/office/drawing/2014/main" id="{A992D609-1CF1-C126-6650-594AFB50B791}"/>
              </a:ext>
            </a:extLst>
          </p:cNvPr>
          <p:cNvSpPr/>
          <p:nvPr/>
        </p:nvSpPr>
        <p:spPr>
          <a:xfrm>
            <a:off x="8978898" y="3829291"/>
            <a:ext cx="2428667" cy="691943"/>
          </a:xfrm>
          <a:prstGeom prst="rect">
            <a:avLst/>
          </a:pr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  <a:effectLst>
            <a:glow rad="76200">
              <a:schemeClr val="accent5">
                <a:lumMod val="90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636A687C-1B47-6D3A-D6E9-7A7D896432CE}"/>
              </a:ext>
            </a:extLst>
          </p:cNvPr>
          <p:cNvSpPr/>
          <p:nvPr/>
        </p:nvSpPr>
        <p:spPr>
          <a:xfrm>
            <a:off x="4154839" y="3340311"/>
            <a:ext cx="246341" cy="114883"/>
          </a:xfrm>
          <a:prstGeom prst="leftRightArrow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5">
                <a:lumMod val="9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CCCCFC2B-73B1-78B2-99AD-55CEA1F64E7A}"/>
              </a:ext>
            </a:extLst>
          </p:cNvPr>
          <p:cNvSpPr/>
          <p:nvPr/>
        </p:nvSpPr>
        <p:spPr>
          <a:xfrm>
            <a:off x="6179796" y="3319357"/>
            <a:ext cx="246341" cy="114883"/>
          </a:xfrm>
          <a:prstGeom prst="leftRightArrow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5">
                <a:lumMod val="9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667493A0-BC51-E303-7325-BE6FD77A5E1B}"/>
              </a:ext>
            </a:extLst>
          </p:cNvPr>
          <p:cNvSpPr/>
          <p:nvPr/>
        </p:nvSpPr>
        <p:spPr>
          <a:xfrm>
            <a:off x="8448583" y="2387811"/>
            <a:ext cx="438090" cy="114883"/>
          </a:xfrm>
          <a:prstGeom prst="leftRightArrow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5">
                <a:lumMod val="9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3014805D-D171-50AD-17D0-88B58249CFEE}"/>
              </a:ext>
            </a:extLst>
          </p:cNvPr>
          <p:cNvSpPr/>
          <p:nvPr/>
        </p:nvSpPr>
        <p:spPr>
          <a:xfrm>
            <a:off x="8442715" y="4056667"/>
            <a:ext cx="438090" cy="114883"/>
          </a:xfrm>
          <a:prstGeom prst="leftRightArrow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5">
                <a:lumMod val="9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4"/>
          <p:cNvSpPr txBox="1">
            <a:spLocks noGrp="1"/>
          </p:cNvSpPr>
          <p:nvPr>
            <p:ph type="body" idx="1"/>
          </p:nvPr>
        </p:nvSpPr>
        <p:spPr>
          <a:xfrm>
            <a:off x="6052446" y="1999770"/>
            <a:ext cx="5718640" cy="44255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A corpus is a large and structured set of machine-readable texts that have been produced in a natural communicative setting.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Without Corpus it is impossible for chatbot to learn and reply something useful to the user.</a:t>
            </a:r>
          </a:p>
        </p:txBody>
      </p:sp>
      <p:sp>
        <p:nvSpPr>
          <p:cNvPr id="684" name="Google Shape;684;p54"/>
          <p:cNvSpPr txBox="1">
            <a:spLocks noGrp="1"/>
          </p:cNvSpPr>
          <p:nvPr>
            <p:ph type="title"/>
          </p:nvPr>
        </p:nvSpPr>
        <p:spPr>
          <a:xfrm rot="-5400000">
            <a:off x="-1893391" y="2540723"/>
            <a:ext cx="6858000" cy="177655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/>
              <a:t>HOW DOES A CHATBOT WORK</a:t>
            </a:r>
            <a:endParaRPr sz="3600" dirty="0"/>
          </a:p>
        </p:txBody>
      </p:sp>
      <p:sp>
        <p:nvSpPr>
          <p:cNvPr id="2" name="Google Shape;684;p54">
            <a:extLst>
              <a:ext uri="{FF2B5EF4-FFF2-40B4-BE49-F238E27FC236}">
                <a16:creationId xmlns:a16="http://schemas.microsoft.com/office/drawing/2014/main" id="{570425A5-963B-8470-BDD0-8B5AD7E9E55E}"/>
              </a:ext>
            </a:extLst>
          </p:cNvPr>
          <p:cNvSpPr txBox="1">
            <a:spLocks/>
          </p:cNvSpPr>
          <p:nvPr/>
        </p:nvSpPr>
        <p:spPr>
          <a:xfrm>
            <a:off x="4501370" y="432654"/>
            <a:ext cx="3508576" cy="97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CORPUS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86008-2524-BE03-DDC8-248B436B5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6" y="2540000"/>
            <a:ext cx="3014747" cy="29762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3468362" y="982043"/>
            <a:ext cx="715554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 dirty="0"/>
              <a:t>PREPROCESSING THE DATA</a:t>
            </a:r>
            <a:endParaRPr sz="3200" b="1" dirty="0"/>
          </a:p>
        </p:txBody>
      </p:sp>
      <p:sp>
        <p:nvSpPr>
          <p:cNvPr id="247" name="Google Shape;247;p40"/>
          <p:cNvSpPr txBox="1">
            <a:spLocks noGrp="1"/>
          </p:cNvSpPr>
          <p:nvPr>
            <p:ph type="subTitle" idx="1"/>
          </p:nvPr>
        </p:nvSpPr>
        <p:spPr>
          <a:xfrm flipH="1">
            <a:off x="3468362" y="2058699"/>
            <a:ext cx="8076308" cy="17150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-US" sz="3600" dirty="0"/>
              <a:t>All the data coming as an input should be converted to lower case.</a:t>
            </a:r>
            <a:endParaRPr sz="3600" dirty="0"/>
          </a:p>
        </p:txBody>
      </p:sp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1893391" y="2540723"/>
            <a:ext cx="6858000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HOW DOES A CHATBOT 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9F43F1-B738-0087-3390-7F25355C44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4" t="20115" r="27981" b="59214"/>
          <a:stretch/>
        </p:blipFill>
        <p:spPr>
          <a:xfrm>
            <a:off x="3143611" y="3362134"/>
            <a:ext cx="8401058" cy="25138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3468362" y="982043"/>
            <a:ext cx="715554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 dirty="0"/>
              <a:t>TOKENIZATION</a:t>
            </a:r>
            <a:endParaRPr sz="3200" b="1" dirty="0"/>
          </a:p>
        </p:txBody>
      </p:sp>
      <p:sp>
        <p:nvSpPr>
          <p:cNvPr id="247" name="Google Shape;247;p40"/>
          <p:cNvSpPr txBox="1">
            <a:spLocks noGrp="1"/>
          </p:cNvSpPr>
          <p:nvPr>
            <p:ph type="subTitle" idx="1"/>
          </p:nvPr>
        </p:nvSpPr>
        <p:spPr>
          <a:xfrm flipH="1">
            <a:off x="3468362" y="2058699"/>
            <a:ext cx="8076308" cy="17150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-US" sz="3600" dirty="0"/>
              <a:t>Tokenization is the structural process of converting a sentence into individual collection of words.</a:t>
            </a:r>
            <a:endParaRPr sz="3600" dirty="0"/>
          </a:p>
        </p:txBody>
      </p:sp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1893391" y="2540723"/>
            <a:ext cx="6858000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HOW DOES A CHATBOT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2029F-F87C-BE25-757A-D35CF8FF5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4" t="38292" r="18921" b="49762"/>
          <a:stretch/>
        </p:blipFill>
        <p:spPr>
          <a:xfrm>
            <a:off x="3468362" y="4268656"/>
            <a:ext cx="7559036" cy="17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3468362" y="982043"/>
            <a:ext cx="715554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 dirty="0"/>
              <a:t>STEMMING</a:t>
            </a:r>
            <a:endParaRPr sz="3200" b="1" dirty="0"/>
          </a:p>
        </p:txBody>
      </p:sp>
      <p:sp>
        <p:nvSpPr>
          <p:cNvPr id="247" name="Google Shape;247;p40"/>
          <p:cNvSpPr txBox="1">
            <a:spLocks noGrp="1"/>
          </p:cNvSpPr>
          <p:nvPr>
            <p:ph type="subTitle" idx="1"/>
          </p:nvPr>
        </p:nvSpPr>
        <p:spPr>
          <a:xfrm flipH="1">
            <a:off x="3468362" y="2058699"/>
            <a:ext cx="8076308" cy="17150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-US" sz="3600" dirty="0"/>
              <a:t>Stemming is a process of finding similarities between words with the same root words.</a:t>
            </a:r>
            <a:endParaRPr sz="3600" dirty="0"/>
          </a:p>
        </p:txBody>
      </p:sp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1893391" y="2540723"/>
            <a:ext cx="6858000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HOW DOES A CHATBOT WORK</a:t>
            </a:r>
          </a:p>
        </p:txBody>
      </p:sp>
    </p:spTree>
    <p:extLst>
      <p:ext uri="{BB962C8B-B14F-4D97-AF65-F5344CB8AC3E}">
        <p14:creationId xmlns:p14="http://schemas.microsoft.com/office/powerpoint/2010/main" val="354181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2160104" y="413850"/>
            <a:ext cx="8246557" cy="10500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b="1" dirty="0"/>
              <a:t>GRAPHIC USER INTERFACE</a:t>
            </a:r>
            <a:endParaRPr sz="4000" b="1" dirty="0"/>
          </a:p>
        </p:txBody>
      </p:sp>
      <p:sp>
        <p:nvSpPr>
          <p:cNvPr id="247" name="Google Shape;247;p40"/>
          <p:cNvSpPr txBox="1">
            <a:spLocks noGrp="1"/>
          </p:cNvSpPr>
          <p:nvPr>
            <p:ph type="subTitle" idx="1"/>
          </p:nvPr>
        </p:nvSpPr>
        <p:spPr>
          <a:xfrm flipH="1">
            <a:off x="2160103" y="1877779"/>
            <a:ext cx="9384566" cy="36794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-US" sz="3600" dirty="0"/>
              <a:t>Tkinter is the standard GUI library for Python. Python when combined with Tkinter provides a fast and easy way to create GUI applications. Tkinter provides a powerful object-oriented interface to the Tk GUI toolkit.</a:t>
            </a:r>
            <a:endParaRPr sz="3600" dirty="0"/>
          </a:p>
        </p:txBody>
      </p:sp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1893391" y="2540723"/>
            <a:ext cx="6858000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TKINTER</a:t>
            </a:r>
          </a:p>
        </p:txBody>
      </p:sp>
    </p:spTree>
    <p:extLst>
      <p:ext uri="{BB962C8B-B14F-4D97-AF65-F5344CB8AC3E}">
        <p14:creationId xmlns:p14="http://schemas.microsoft.com/office/powerpoint/2010/main" val="323324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2633475" y="398948"/>
            <a:ext cx="715554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b="1" dirty="0"/>
              <a:t>GUI</a:t>
            </a:r>
            <a:endParaRPr sz="4000" b="1" dirty="0"/>
          </a:p>
        </p:txBody>
      </p:sp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1893391" y="2540723"/>
            <a:ext cx="6858000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CODES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CAFEE-4966-9B0A-592B-F2CB0132C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5" t="11176" r="58804" b="59618"/>
          <a:stretch/>
        </p:blipFill>
        <p:spPr>
          <a:xfrm>
            <a:off x="3525077" y="1590261"/>
            <a:ext cx="6838123" cy="4676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3ABC18-7958-A482-7ABA-D7B5D85B6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31" y="3367079"/>
            <a:ext cx="85737" cy="1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2633475" y="398948"/>
            <a:ext cx="715554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b="1" dirty="0"/>
              <a:t>GUI</a:t>
            </a:r>
            <a:endParaRPr sz="4000" b="1" dirty="0"/>
          </a:p>
        </p:txBody>
      </p:sp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2439542" y="2540723"/>
            <a:ext cx="6858000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CODES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C2BE6-97FD-1E1B-26B7-DE73D389AD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4"/>
          <a:stretch/>
        </p:blipFill>
        <p:spPr>
          <a:xfrm>
            <a:off x="1184448" y="1169348"/>
            <a:ext cx="10906372" cy="46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352851" y="3003400"/>
            <a:ext cx="4876800" cy="8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667781" y="1418765"/>
            <a:ext cx="1489671" cy="150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2867870" y="1341401"/>
            <a:ext cx="1288081" cy="16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4109146" y="1567457"/>
            <a:ext cx="2386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dirty="0"/>
              <a:t>ABOUT US</a:t>
            </a:r>
            <a:endParaRPr sz="2800" dirty="0"/>
          </a:p>
        </p:txBody>
      </p:sp>
      <p:sp>
        <p:nvSpPr>
          <p:cNvPr id="190" name="Google Shape;190;p35"/>
          <p:cNvSpPr txBox="1">
            <a:spLocks noGrp="1"/>
          </p:cNvSpPr>
          <p:nvPr>
            <p:ph type="ctrTitle" idx="3"/>
          </p:nvPr>
        </p:nvSpPr>
        <p:spPr>
          <a:xfrm flipH="1">
            <a:off x="3917651" y="4429126"/>
            <a:ext cx="3159423" cy="86141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192" name="Google Shape;192;p35"/>
          <p:cNvSpPr txBox="1">
            <a:spLocks noGrp="1"/>
          </p:cNvSpPr>
          <p:nvPr>
            <p:ph type="ctrTitle" idx="6"/>
          </p:nvPr>
        </p:nvSpPr>
        <p:spPr>
          <a:xfrm flipH="1">
            <a:off x="9149251" y="1567457"/>
            <a:ext cx="2386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dirty="0"/>
              <a:t>HISTORY</a:t>
            </a:r>
            <a:endParaRPr sz="2800"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ctrTitle" idx="9"/>
          </p:nvPr>
        </p:nvSpPr>
        <p:spPr>
          <a:xfrm flipH="1">
            <a:off x="9118897" y="4539189"/>
            <a:ext cx="2815927" cy="84177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dirty="0"/>
              <a:t>TYPES OF CHAT BOT</a:t>
            </a:r>
            <a:endParaRPr sz="2800" dirty="0"/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652735" y="4161279"/>
            <a:ext cx="1519763" cy="153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2681773" y="4143545"/>
            <a:ext cx="1449768" cy="157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6666996" y="1382591"/>
            <a:ext cx="1519812" cy="1531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 rotWithShape="1">
          <a:blip r:embed="rId6">
            <a:alphaModFix/>
          </a:blip>
          <a:srcRect t="6747" b="6747"/>
          <a:stretch/>
        </p:blipFill>
        <p:spPr>
          <a:xfrm>
            <a:off x="7755970" y="1367185"/>
            <a:ext cx="1449815" cy="157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6691602" y="4152801"/>
            <a:ext cx="1527751" cy="153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7">
            <a:alphaModFix/>
          </a:blip>
          <a:srcRect t="2705" b="2705"/>
          <a:stretch/>
        </p:blipFill>
        <p:spPr>
          <a:xfrm>
            <a:off x="7721743" y="4043889"/>
            <a:ext cx="1616233" cy="175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2633475" y="398948"/>
            <a:ext cx="715554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b="1" dirty="0"/>
              <a:t>GUI</a:t>
            </a:r>
            <a:endParaRPr sz="4000" b="1" dirty="0"/>
          </a:p>
        </p:txBody>
      </p:sp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2540723" y="2540723"/>
            <a:ext cx="6858000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CODES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325B-0232-F8CE-BF0A-C9E7016B2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"/>
          <a:stretch/>
        </p:blipFill>
        <p:spPr>
          <a:xfrm>
            <a:off x="1137753" y="1497496"/>
            <a:ext cx="10934978" cy="44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8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2633475" y="398948"/>
            <a:ext cx="715554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b="1" dirty="0"/>
              <a:t>GUI</a:t>
            </a:r>
            <a:endParaRPr sz="4000" b="1" dirty="0"/>
          </a:p>
        </p:txBody>
      </p:sp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2540723" y="2540723"/>
            <a:ext cx="6858000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95DB9-010D-47E0-9F0B-B201B05A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19114" r="11522" b="72021"/>
          <a:stretch/>
        </p:blipFill>
        <p:spPr>
          <a:xfrm>
            <a:off x="191069" y="910042"/>
            <a:ext cx="11859903" cy="1519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1109C-F34F-D41E-C0E5-00C5621748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27650" r="34627" b="37905"/>
          <a:stretch/>
        </p:blipFill>
        <p:spPr>
          <a:xfrm>
            <a:off x="1712599" y="1983856"/>
            <a:ext cx="10288332" cy="43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2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2518228" y="69417"/>
            <a:ext cx="715554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b="1" dirty="0"/>
              <a:t>OUTPUT </a:t>
            </a:r>
            <a:endParaRPr sz="4000" b="1" dirty="0"/>
          </a:p>
        </p:txBody>
      </p:sp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2540723" y="2540723"/>
            <a:ext cx="6858000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CODES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C33F5-3BB3-8296-9F39-2386CFD0E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3069" r="30327" b="14185"/>
          <a:stretch/>
        </p:blipFill>
        <p:spPr>
          <a:xfrm>
            <a:off x="1543879" y="752867"/>
            <a:ext cx="7718626" cy="6051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2C1948-A3D1-28D3-72C8-6CE7F6181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18" y="1938649"/>
            <a:ext cx="3472070" cy="41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33" y="211895"/>
            <a:ext cx="8190099" cy="599294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 flipH="1">
            <a:off x="3314800" y="2034400"/>
            <a:ext cx="5562400" cy="237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THANK YOU</a:t>
            </a:r>
            <a:endParaRPr dirty="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7201" y="-418306"/>
            <a:ext cx="1140143" cy="11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0365" y="1190339"/>
            <a:ext cx="2371936" cy="39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5743667" y="6252500"/>
            <a:ext cx="885068" cy="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03701" y="5940339"/>
            <a:ext cx="2371936" cy="39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83582" y="2946171"/>
            <a:ext cx="1174223" cy="93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1231301" y="959594"/>
            <a:ext cx="1140143" cy="11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10573701" y="5991493"/>
            <a:ext cx="1140143" cy="11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352851" y="3003400"/>
            <a:ext cx="4876800" cy="8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582056" y="1418765"/>
            <a:ext cx="1489671" cy="1501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4119938" y="1822608"/>
            <a:ext cx="2614235" cy="57831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APPLICATIONS</a:t>
            </a:r>
            <a:endParaRPr dirty="0"/>
          </a:p>
        </p:txBody>
      </p:sp>
      <p:sp>
        <p:nvSpPr>
          <p:cNvPr id="190" name="Google Shape;190;p35"/>
          <p:cNvSpPr txBox="1">
            <a:spLocks noGrp="1"/>
          </p:cNvSpPr>
          <p:nvPr>
            <p:ph type="ctrTitle" idx="3"/>
          </p:nvPr>
        </p:nvSpPr>
        <p:spPr>
          <a:xfrm flipH="1">
            <a:off x="4059608" y="4352925"/>
            <a:ext cx="2546880" cy="87455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000" dirty="0"/>
              <a:t>HOW DOES CHATBOT WORKS </a:t>
            </a:r>
            <a:endParaRPr sz="2000" dirty="0"/>
          </a:p>
        </p:txBody>
      </p:sp>
      <p:sp>
        <p:nvSpPr>
          <p:cNvPr id="192" name="Google Shape;192;p35"/>
          <p:cNvSpPr txBox="1">
            <a:spLocks noGrp="1"/>
          </p:cNvSpPr>
          <p:nvPr>
            <p:ph type="ctrTitle" idx="6"/>
          </p:nvPr>
        </p:nvSpPr>
        <p:spPr>
          <a:xfrm flipH="1">
            <a:off x="8922507" y="1550838"/>
            <a:ext cx="3174242" cy="87419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dirty="0"/>
              <a:t>ARCHITECTURE</a:t>
            </a:r>
            <a:endParaRPr sz="2800"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ctrTitle" idx="9"/>
          </p:nvPr>
        </p:nvSpPr>
        <p:spPr>
          <a:xfrm flipH="1">
            <a:off x="9128424" y="4458165"/>
            <a:ext cx="2386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/>
              <a:t>CODE</a:t>
            </a:r>
            <a:endParaRPr sz="2800" dirty="0"/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576535" y="4161279"/>
            <a:ext cx="1519763" cy="153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6495546" y="1382591"/>
            <a:ext cx="1519812" cy="1531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6491577" y="4152801"/>
            <a:ext cx="1527751" cy="153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D34CB2-D82A-4A04-3350-2588812CB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314" y="1364399"/>
            <a:ext cx="1308295" cy="1615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BFCA3-C3DD-A5DA-70E4-234E4E056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094" y="4047507"/>
            <a:ext cx="1449815" cy="1752762"/>
          </a:xfrm>
          <a:prstGeom prst="rect">
            <a:avLst/>
          </a:prstGeom>
        </p:spPr>
      </p:pic>
      <p:pic>
        <p:nvPicPr>
          <p:cNvPr id="4" name="Google Shape;1228;p66">
            <a:extLst>
              <a:ext uri="{FF2B5EF4-FFF2-40B4-BE49-F238E27FC236}">
                <a16:creationId xmlns:a16="http://schemas.microsoft.com/office/drawing/2014/main" id="{AF65CC9D-DBE9-231B-8462-26AC45239F1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3758" y="1273630"/>
            <a:ext cx="1378749" cy="175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30;p66">
            <a:extLst>
              <a:ext uri="{FF2B5EF4-FFF2-40B4-BE49-F238E27FC236}">
                <a16:creationId xmlns:a16="http://schemas.microsoft.com/office/drawing/2014/main" id="{4CE4E2AD-6203-3C6B-8918-ACB036D2CF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8101" y="4048125"/>
            <a:ext cx="1407786" cy="1708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8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4340898" y="1857597"/>
            <a:ext cx="5635338" cy="273641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3200" dirty="0"/>
              <a:t>“We are no longer teaching people how to communicate with system. We are teaching systems to communicate with people.”</a:t>
            </a:r>
            <a:endParaRPr sz="3200" dirty="0"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41753">
            <a:off x="6959801" y="-366033"/>
            <a:ext cx="885068" cy="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50125">
            <a:off x="8320528" y="5984731"/>
            <a:ext cx="1180881" cy="1178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487265">
            <a:off x="11555505" y="1059100"/>
            <a:ext cx="1191200" cy="94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19429">
            <a:off x="10512781" y="4020957"/>
            <a:ext cx="1140143" cy="11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537FD-EB86-FA57-5C7E-A55AA15D2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2" y="1811319"/>
            <a:ext cx="2531856" cy="29236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868094"/>
            <a:ext cx="93472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flipH="1">
            <a:off x="2525264" y="1224200"/>
            <a:ext cx="7825236" cy="191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CHATBOT</a:t>
            </a:r>
            <a:endParaRPr dirty="0"/>
          </a:p>
        </p:txBody>
      </p:sp>
      <p:sp>
        <p:nvSpPr>
          <p:cNvPr id="176" name="Google Shape;176;p34"/>
          <p:cNvSpPr txBox="1">
            <a:spLocks noGrp="1"/>
          </p:cNvSpPr>
          <p:nvPr>
            <p:ph type="subTitle" idx="1"/>
          </p:nvPr>
        </p:nvSpPr>
        <p:spPr>
          <a:xfrm flipH="1">
            <a:off x="3052264" y="2895600"/>
            <a:ext cx="7825237" cy="214426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just"/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A chatbot is a computer program that simulates and processes human conversation (either written or spoken), allowing humans to interact with digital devices as if they were communicating with a real person.</a:t>
            </a:r>
            <a:endParaRPr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82529" y="4050060"/>
            <a:ext cx="2691584" cy="250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57567" y="890533"/>
            <a:ext cx="885068" cy="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457706" y="3520997"/>
            <a:ext cx="1180881" cy="1178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1237572" y="2440600"/>
            <a:ext cx="1191200" cy="94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4;p54">
            <a:extLst>
              <a:ext uri="{FF2B5EF4-FFF2-40B4-BE49-F238E27FC236}">
                <a16:creationId xmlns:a16="http://schemas.microsoft.com/office/drawing/2014/main" id="{ACA658C3-9E75-4571-E055-7015A441EE3A}"/>
              </a:ext>
            </a:extLst>
          </p:cNvPr>
          <p:cNvSpPr txBox="1">
            <a:spLocks/>
          </p:cNvSpPr>
          <p:nvPr/>
        </p:nvSpPr>
        <p:spPr>
          <a:xfrm rot="16200000">
            <a:off x="-1989469" y="2557287"/>
            <a:ext cx="6122504" cy="17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24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24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600" kern="0" dirty="0"/>
              <a:t>HISTORY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48EB91-F0C9-38D5-0587-6D800EC4E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45" y="1009237"/>
            <a:ext cx="5177458" cy="51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6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0" name="Google Shape;690;p55"/>
          <p:cNvCxnSpPr/>
          <p:nvPr/>
        </p:nvCxnSpPr>
        <p:spPr>
          <a:xfrm rot="10800000" flipH="1">
            <a:off x="5559477" y="3143955"/>
            <a:ext cx="1749600" cy="113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55"/>
          <p:cNvCxnSpPr/>
          <p:nvPr/>
        </p:nvCxnSpPr>
        <p:spPr>
          <a:xfrm>
            <a:off x="5523410" y="1980855"/>
            <a:ext cx="1785600" cy="123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55"/>
          <p:cNvCxnSpPr/>
          <p:nvPr/>
        </p:nvCxnSpPr>
        <p:spPr>
          <a:xfrm>
            <a:off x="5523410" y="4262321"/>
            <a:ext cx="1785600" cy="123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55"/>
          <p:cNvSpPr txBox="1">
            <a:spLocks noGrp="1"/>
          </p:cNvSpPr>
          <p:nvPr>
            <p:ph type="title"/>
          </p:nvPr>
        </p:nvSpPr>
        <p:spPr>
          <a:xfrm rot="-5400000">
            <a:off x="-1345951" y="2818782"/>
            <a:ext cx="5045500" cy="1058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/>
              <a:t>HISTORY</a:t>
            </a:r>
            <a:endParaRPr sz="4000" dirty="0"/>
          </a:p>
        </p:txBody>
      </p:sp>
      <p:pic>
        <p:nvPicPr>
          <p:cNvPr id="694" name="Google Shape;6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178" y="1204588"/>
            <a:ext cx="3464055" cy="153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178" y="3465129"/>
            <a:ext cx="3464055" cy="153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87189" y="2411465"/>
            <a:ext cx="3561220" cy="153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87189" y="4716632"/>
            <a:ext cx="3845088" cy="1537979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5"/>
          <p:cNvSpPr txBox="1">
            <a:spLocks noGrp="1"/>
          </p:cNvSpPr>
          <p:nvPr>
            <p:ph type="ctrTitle" idx="4294967295"/>
          </p:nvPr>
        </p:nvSpPr>
        <p:spPr>
          <a:xfrm>
            <a:off x="2801677" y="1705572"/>
            <a:ext cx="2061200" cy="4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 dirty="0"/>
              <a:t>ELIZA-(1966)</a:t>
            </a:r>
            <a:endParaRPr sz="1867" dirty="0"/>
          </a:p>
        </p:txBody>
      </p:sp>
      <p:sp>
        <p:nvSpPr>
          <p:cNvPr id="700" name="Google Shape;700;p55"/>
          <p:cNvSpPr txBox="1">
            <a:spLocks noGrp="1"/>
          </p:cNvSpPr>
          <p:nvPr>
            <p:ph type="ctrTitle" idx="4294967295"/>
          </p:nvPr>
        </p:nvSpPr>
        <p:spPr>
          <a:xfrm>
            <a:off x="2801677" y="3969252"/>
            <a:ext cx="2061200" cy="4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 dirty="0"/>
              <a:t>ALICE-(1995)</a:t>
            </a:r>
            <a:endParaRPr sz="1867" dirty="0"/>
          </a:p>
        </p:txBody>
      </p:sp>
      <p:sp>
        <p:nvSpPr>
          <p:cNvPr id="702" name="Google Shape;702;p55"/>
          <p:cNvSpPr txBox="1">
            <a:spLocks noGrp="1"/>
          </p:cNvSpPr>
          <p:nvPr>
            <p:ph type="ctrTitle" idx="4294967295"/>
          </p:nvPr>
        </p:nvSpPr>
        <p:spPr>
          <a:xfrm>
            <a:off x="7855777" y="2910856"/>
            <a:ext cx="2192633" cy="4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1867" dirty="0"/>
              <a:t>PARRY-(1972)</a:t>
            </a:r>
            <a:endParaRPr sz="1867" dirty="0"/>
          </a:p>
        </p:txBody>
      </p:sp>
      <p:sp>
        <p:nvSpPr>
          <p:cNvPr id="704" name="Google Shape;704;p55"/>
          <p:cNvSpPr txBox="1">
            <a:spLocks noGrp="1"/>
          </p:cNvSpPr>
          <p:nvPr>
            <p:ph type="ctrTitle" idx="4294967295"/>
          </p:nvPr>
        </p:nvSpPr>
        <p:spPr>
          <a:xfrm>
            <a:off x="7855777" y="5103280"/>
            <a:ext cx="2387599" cy="775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1867" dirty="0"/>
              <a:t>SMARTER CHILD</a:t>
            </a:r>
            <a:br>
              <a:rPr lang="en" sz="1867" dirty="0"/>
            </a:br>
            <a:r>
              <a:rPr lang="en" sz="1867" dirty="0"/>
              <a:t>(2001)</a:t>
            </a:r>
            <a:endParaRPr sz="1867" dirty="0"/>
          </a:p>
        </p:txBody>
      </p:sp>
      <p:grpSp>
        <p:nvGrpSpPr>
          <p:cNvPr id="706" name="Google Shape;706;p55"/>
          <p:cNvGrpSpPr/>
          <p:nvPr/>
        </p:nvGrpSpPr>
        <p:grpSpPr>
          <a:xfrm>
            <a:off x="5240028" y="4038288"/>
            <a:ext cx="503333" cy="391667"/>
            <a:chOff x="6394500" y="2401575"/>
            <a:chExt cx="377500" cy="293750"/>
          </a:xfrm>
        </p:grpSpPr>
        <p:sp>
          <p:nvSpPr>
            <p:cNvPr id="707" name="Google Shape;707;p55"/>
            <p:cNvSpPr/>
            <p:nvPr/>
          </p:nvSpPr>
          <p:spPr>
            <a:xfrm>
              <a:off x="6529300" y="2542900"/>
              <a:ext cx="22475" cy="51375"/>
            </a:xfrm>
            <a:custGeom>
              <a:avLst/>
              <a:gdLst/>
              <a:ahLst/>
              <a:cxnLst/>
              <a:rect l="l" t="t" r="r" b="b"/>
              <a:pathLst>
                <a:path w="899" h="2055" extrusionOk="0">
                  <a:moveTo>
                    <a:pt x="246" y="0"/>
                  </a:moveTo>
                  <a:cubicBezTo>
                    <a:pt x="124" y="0"/>
                    <a:pt x="1" y="100"/>
                    <a:pt x="42" y="259"/>
                  </a:cubicBezTo>
                  <a:lnTo>
                    <a:pt x="457" y="1899"/>
                  </a:lnTo>
                  <a:cubicBezTo>
                    <a:pt x="484" y="2007"/>
                    <a:pt x="567" y="2054"/>
                    <a:pt x="651" y="2054"/>
                  </a:cubicBezTo>
                  <a:cubicBezTo>
                    <a:pt x="773" y="2054"/>
                    <a:pt x="899" y="1954"/>
                    <a:pt x="858" y="1797"/>
                  </a:cubicBezTo>
                  <a:lnTo>
                    <a:pt x="861" y="1797"/>
                  </a:lnTo>
                  <a:lnTo>
                    <a:pt x="442" y="157"/>
                  </a:lnTo>
                  <a:cubicBezTo>
                    <a:pt x="414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5"/>
            <p:cNvSpPr/>
            <p:nvPr/>
          </p:nvSpPr>
          <p:spPr>
            <a:xfrm>
              <a:off x="6517650" y="2496650"/>
              <a:ext cx="14775" cy="21175"/>
            </a:xfrm>
            <a:custGeom>
              <a:avLst/>
              <a:gdLst/>
              <a:ahLst/>
              <a:cxnLst/>
              <a:rect l="l" t="t" r="r" b="b"/>
              <a:pathLst>
                <a:path w="591" h="847" extrusionOk="0">
                  <a:moveTo>
                    <a:pt x="246" y="1"/>
                  </a:moveTo>
                  <a:cubicBezTo>
                    <a:pt x="124" y="1"/>
                    <a:pt x="0" y="101"/>
                    <a:pt x="41" y="258"/>
                  </a:cubicBezTo>
                  <a:lnTo>
                    <a:pt x="150" y="688"/>
                  </a:lnTo>
                  <a:cubicBezTo>
                    <a:pt x="177" y="798"/>
                    <a:pt x="260" y="847"/>
                    <a:pt x="344" y="847"/>
                  </a:cubicBezTo>
                  <a:cubicBezTo>
                    <a:pt x="466" y="847"/>
                    <a:pt x="590" y="746"/>
                    <a:pt x="551" y="586"/>
                  </a:cubicBezTo>
                  <a:lnTo>
                    <a:pt x="442" y="156"/>
                  </a:lnTo>
                  <a:cubicBezTo>
                    <a:pt x="414" y="48"/>
                    <a:pt x="331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5"/>
            <p:cNvSpPr/>
            <p:nvPr/>
          </p:nvSpPr>
          <p:spPr>
            <a:xfrm>
              <a:off x="6580550" y="2496775"/>
              <a:ext cx="18125" cy="97625"/>
            </a:xfrm>
            <a:custGeom>
              <a:avLst/>
              <a:gdLst/>
              <a:ahLst/>
              <a:cxnLst/>
              <a:rect l="l" t="t" r="r" b="b"/>
              <a:pathLst>
                <a:path w="725" h="3905" extrusionOk="0">
                  <a:moveTo>
                    <a:pt x="221" y="1"/>
                  </a:moveTo>
                  <a:cubicBezTo>
                    <a:pt x="111" y="1"/>
                    <a:pt x="0" y="79"/>
                    <a:pt x="14" y="224"/>
                  </a:cubicBezTo>
                  <a:lnTo>
                    <a:pt x="302" y="3715"/>
                  </a:lnTo>
                  <a:cubicBezTo>
                    <a:pt x="312" y="3820"/>
                    <a:pt x="400" y="3904"/>
                    <a:pt x="509" y="3904"/>
                  </a:cubicBezTo>
                  <a:lnTo>
                    <a:pt x="527" y="3904"/>
                  </a:lnTo>
                  <a:cubicBezTo>
                    <a:pt x="640" y="3893"/>
                    <a:pt x="724" y="3795"/>
                    <a:pt x="717" y="3678"/>
                  </a:cubicBezTo>
                  <a:lnTo>
                    <a:pt x="425" y="191"/>
                  </a:lnTo>
                  <a:cubicBezTo>
                    <a:pt x="415" y="62"/>
                    <a:pt x="31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5"/>
            <p:cNvSpPr/>
            <p:nvPr/>
          </p:nvSpPr>
          <p:spPr>
            <a:xfrm>
              <a:off x="6394500" y="2401575"/>
              <a:ext cx="359475" cy="293750"/>
            </a:xfrm>
            <a:custGeom>
              <a:avLst/>
              <a:gdLst/>
              <a:ahLst/>
              <a:cxnLst/>
              <a:rect l="l" t="t" r="r" b="b"/>
              <a:pathLst>
                <a:path w="14379" h="11750" extrusionOk="0">
                  <a:moveTo>
                    <a:pt x="683" y="407"/>
                  </a:moveTo>
                  <a:cubicBezTo>
                    <a:pt x="710" y="407"/>
                    <a:pt x="739" y="413"/>
                    <a:pt x="770" y="425"/>
                  </a:cubicBezTo>
                  <a:lnTo>
                    <a:pt x="2705" y="1194"/>
                  </a:lnTo>
                  <a:cubicBezTo>
                    <a:pt x="2766" y="1216"/>
                    <a:pt x="2814" y="1270"/>
                    <a:pt x="2832" y="1336"/>
                  </a:cubicBezTo>
                  <a:lnTo>
                    <a:pt x="4785" y="9046"/>
                  </a:lnTo>
                  <a:cubicBezTo>
                    <a:pt x="4730" y="9057"/>
                    <a:pt x="4676" y="9071"/>
                    <a:pt x="4621" y="9089"/>
                  </a:cubicBezTo>
                  <a:lnTo>
                    <a:pt x="4610" y="9093"/>
                  </a:lnTo>
                  <a:lnTo>
                    <a:pt x="4566" y="9111"/>
                  </a:lnTo>
                  <a:lnTo>
                    <a:pt x="4545" y="9119"/>
                  </a:lnTo>
                  <a:lnTo>
                    <a:pt x="4512" y="9133"/>
                  </a:lnTo>
                  <a:lnTo>
                    <a:pt x="4486" y="9144"/>
                  </a:lnTo>
                  <a:lnTo>
                    <a:pt x="4461" y="9159"/>
                  </a:lnTo>
                  <a:cubicBezTo>
                    <a:pt x="4442" y="9166"/>
                    <a:pt x="4421" y="9177"/>
                    <a:pt x="4402" y="9188"/>
                  </a:cubicBezTo>
                  <a:lnTo>
                    <a:pt x="4391" y="9195"/>
                  </a:lnTo>
                  <a:lnTo>
                    <a:pt x="2479" y="1642"/>
                  </a:lnTo>
                  <a:cubicBezTo>
                    <a:pt x="2464" y="1576"/>
                    <a:pt x="2417" y="1525"/>
                    <a:pt x="2355" y="1500"/>
                  </a:cubicBezTo>
                  <a:lnTo>
                    <a:pt x="617" y="811"/>
                  </a:lnTo>
                  <a:cubicBezTo>
                    <a:pt x="388" y="721"/>
                    <a:pt x="481" y="407"/>
                    <a:pt x="683" y="407"/>
                  </a:cubicBezTo>
                  <a:close/>
                  <a:moveTo>
                    <a:pt x="6392" y="10077"/>
                  </a:moveTo>
                  <a:lnTo>
                    <a:pt x="10505" y="10084"/>
                  </a:lnTo>
                  <a:cubicBezTo>
                    <a:pt x="10509" y="10091"/>
                    <a:pt x="10509" y="10099"/>
                    <a:pt x="10505" y="10102"/>
                  </a:cubicBezTo>
                  <a:cubicBezTo>
                    <a:pt x="10505" y="10113"/>
                    <a:pt x="10502" y="10121"/>
                    <a:pt x="10502" y="10128"/>
                  </a:cubicBezTo>
                  <a:cubicBezTo>
                    <a:pt x="10498" y="10142"/>
                    <a:pt x="10494" y="10157"/>
                    <a:pt x="10494" y="10172"/>
                  </a:cubicBezTo>
                  <a:cubicBezTo>
                    <a:pt x="10491" y="10190"/>
                    <a:pt x="10491" y="10193"/>
                    <a:pt x="10491" y="10201"/>
                  </a:cubicBezTo>
                  <a:cubicBezTo>
                    <a:pt x="10487" y="10212"/>
                    <a:pt x="10484" y="10230"/>
                    <a:pt x="10484" y="10244"/>
                  </a:cubicBezTo>
                  <a:cubicBezTo>
                    <a:pt x="10484" y="10255"/>
                    <a:pt x="10484" y="10266"/>
                    <a:pt x="10480" y="10281"/>
                  </a:cubicBezTo>
                  <a:cubicBezTo>
                    <a:pt x="10476" y="10292"/>
                    <a:pt x="10480" y="10303"/>
                    <a:pt x="10476" y="10314"/>
                  </a:cubicBezTo>
                  <a:lnTo>
                    <a:pt x="10476" y="10387"/>
                  </a:lnTo>
                  <a:lnTo>
                    <a:pt x="10476" y="10448"/>
                  </a:lnTo>
                  <a:lnTo>
                    <a:pt x="10476" y="10474"/>
                  </a:lnTo>
                  <a:lnTo>
                    <a:pt x="10476" y="10503"/>
                  </a:lnTo>
                  <a:lnTo>
                    <a:pt x="6421" y="10496"/>
                  </a:lnTo>
                  <a:cubicBezTo>
                    <a:pt x="6432" y="10354"/>
                    <a:pt x="6425" y="10215"/>
                    <a:pt x="6392" y="10077"/>
                  </a:cubicBezTo>
                  <a:close/>
                  <a:moveTo>
                    <a:pt x="13548" y="10088"/>
                  </a:moveTo>
                  <a:cubicBezTo>
                    <a:pt x="13734" y="10088"/>
                    <a:pt x="13825" y="10314"/>
                    <a:pt x="13693" y="10445"/>
                  </a:cubicBezTo>
                  <a:lnTo>
                    <a:pt x="13697" y="10445"/>
                  </a:lnTo>
                  <a:cubicBezTo>
                    <a:pt x="13657" y="10485"/>
                    <a:pt x="13606" y="10507"/>
                    <a:pt x="13551" y="10507"/>
                  </a:cubicBezTo>
                  <a:lnTo>
                    <a:pt x="13191" y="10507"/>
                  </a:lnTo>
                  <a:lnTo>
                    <a:pt x="13191" y="10485"/>
                  </a:lnTo>
                  <a:lnTo>
                    <a:pt x="13191" y="10452"/>
                  </a:lnTo>
                  <a:lnTo>
                    <a:pt x="13191" y="10390"/>
                  </a:lnTo>
                  <a:lnTo>
                    <a:pt x="13191" y="10317"/>
                  </a:lnTo>
                  <a:cubicBezTo>
                    <a:pt x="13191" y="10306"/>
                    <a:pt x="13191" y="10295"/>
                    <a:pt x="13191" y="10284"/>
                  </a:cubicBezTo>
                  <a:cubicBezTo>
                    <a:pt x="13187" y="10274"/>
                    <a:pt x="13191" y="10259"/>
                    <a:pt x="13187" y="10248"/>
                  </a:cubicBezTo>
                  <a:cubicBezTo>
                    <a:pt x="13183" y="10233"/>
                    <a:pt x="13183" y="10219"/>
                    <a:pt x="13183" y="10204"/>
                  </a:cubicBezTo>
                  <a:cubicBezTo>
                    <a:pt x="13180" y="10193"/>
                    <a:pt x="13180" y="10186"/>
                    <a:pt x="13176" y="10179"/>
                  </a:cubicBezTo>
                  <a:cubicBezTo>
                    <a:pt x="13176" y="10168"/>
                    <a:pt x="13172" y="10146"/>
                    <a:pt x="13169" y="10131"/>
                  </a:cubicBezTo>
                  <a:cubicBezTo>
                    <a:pt x="13169" y="10124"/>
                    <a:pt x="13165" y="10117"/>
                    <a:pt x="13165" y="10110"/>
                  </a:cubicBezTo>
                  <a:cubicBezTo>
                    <a:pt x="13165" y="10099"/>
                    <a:pt x="13162" y="10095"/>
                    <a:pt x="13162" y="10088"/>
                  </a:cubicBezTo>
                  <a:close/>
                  <a:moveTo>
                    <a:pt x="5069" y="9432"/>
                  </a:moveTo>
                  <a:cubicBezTo>
                    <a:pt x="5434" y="9432"/>
                    <a:pt x="5765" y="9640"/>
                    <a:pt x="5925" y="9967"/>
                  </a:cubicBezTo>
                  <a:lnTo>
                    <a:pt x="5936" y="9993"/>
                  </a:lnTo>
                  <a:lnTo>
                    <a:pt x="5944" y="10011"/>
                  </a:lnTo>
                  <a:lnTo>
                    <a:pt x="5951" y="10033"/>
                  </a:lnTo>
                  <a:lnTo>
                    <a:pt x="5962" y="10059"/>
                  </a:lnTo>
                  <a:lnTo>
                    <a:pt x="5965" y="10073"/>
                  </a:lnTo>
                  <a:cubicBezTo>
                    <a:pt x="5969" y="10084"/>
                    <a:pt x="5973" y="10095"/>
                    <a:pt x="5976" y="10106"/>
                  </a:cubicBezTo>
                  <a:lnTo>
                    <a:pt x="5976" y="10113"/>
                  </a:lnTo>
                  <a:cubicBezTo>
                    <a:pt x="6075" y="10445"/>
                    <a:pt x="5980" y="10802"/>
                    <a:pt x="5736" y="11050"/>
                  </a:cubicBezTo>
                  <a:lnTo>
                    <a:pt x="5736" y="11046"/>
                  </a:lnTo>
                  <a:cubicBezTo>
                    <a:pt x="5557" y="11225"/>
                    <a:pt x="5317" y="11323"/>
                    <a:pt x="5066" y="11323"/>
                  </a:cubicBezTo>
                  <a:cubicBezTo>
                    <a:pt x="4224" y="11323"/>
                    <a:pt x="3801" y="10299"/>
                    <a:pt x="4399" y="9705"/>
                  </a:cubicBezTo>
                  <a:lnTo>
                    <a:pt x="4410" y="9694"/>
                  </a:lnTo>
                  <a:cubicBezTo>
                    <a:pt x="4581" y="9530"/>
                    <a:pt x="4810" y="9436"/>
                    <a:pt x="5047" y="9432"/>
                  </a:cubicBezTo>
                  <a:close/>
                  <a:moveTo>
                    <a:pt x="11839" y="9443"/>
                  </a:moveTo>
                  <a:cubicBezTo>
                    <a:pt x="12203" y="9446"/>
                    <a:pt x="12535" y="9654"/>
                    <a:pt x="12692" y="9982"/>
                  </a:cubicBezTo>
                  <a:lnTo>
                    <a:pt x="12692" y="9986"/>
                  </a:lnTo>
                  <a:cubicBezTo>
                    <a:pt x="12706" y="10011"/>
                    <a:pt x="12713" y="10037"/>
                    <a:pt x="12724" y="10062"/>
                  </a:cubicBezTo>
                  <a:lnTo>
                    <a:pt x="12728" y="10070"/>
                  </a:lnTo>
                  <a:cubicBezTo>
                    <a:pt x="12732" y="10080"/>
                    <a:pt x="12735" y="10091"/>
                    <a:pt x="12739" y="10102"/>
                  </a:cubicBezTo>
                  <a:lnTo>
                    <a:pt x="12743" y="10113"/>
                  </a:lnTo>
                  <a:cubicBezTo>
                    <a:pt x="12746" y="10124"/>
                    <a:pt x="12750" y="10135"/>
                    <a:pt x="12753" y="10150"/>
                  </a:cubicBezTo>
                  <a:lnTo>
                    <a:pt x="12757" y="10164"/>
                  </a:lnTo>
                  <a:cubicBezTo>
                    <a:pt x="12757" y="10172"/>
                    <a:pt x="12761" y="10182"/>
                    <a:pt x="12764" y="10193"/>
                  </a:cubicBezTo>
                  <a:lnTo>
                    <a:pt x="12768" y="10212"/>
                  </a:lnTo>
                  <a:cubicBezTo>
                    <a:pt x="12768" y="10223"/>
                    <a:pt x="12772" y="10233"/>
                    <a:pt x="12772" y="10244"/>
                  </a:cubicBezTo>
                  <a:cubicBezTo>
                    <a:pt x="12772" y="10255"/>
                    <a:pt x="12772" y="10255"/>
                    <a:pt x="12775" y="10263"/>
                  </a:cubicBezTo>
                  <a:cubicBezTo>
                    <a:pt x="12779" y="10270"/>
                    <a:pt x="12779" y="10284"/>
                    <a:pt x="12779" y="10292"/>
                  </a:cubicBezTo>
                  <a:cubicBezTo>
                    <a:pt x="12779" y="10303"/>
                    <a:pt x="12779" y="10310"/>
                    <a:pt x="12779" y="10321"/>
                  </a:cubicBezTo>
                  <a:lnTo>
                    <a:pt x="12779" y="10343"/>
                  </a:lnTo>
                  <a:lnTo>
                    <a:pt x="12779" y="10394"/>
                  </a:lnTo>
                  <a:lnTo>
                    <a:pt x="12783" y="10390"/>
                  </a:lnTo>
                  <a:lnTo>
                    <a:pt x="12783" y="10452"/>
                  </a:lnTo>
                  <a:lnTo>
                    <a:pt x="12783" y="10463"/>
                  </a:lnTo>
                  <a:cubicBezTo>
                    <a:pt x="12779" y="10529"/>
                    <a:pt x="12768" y="10591"/>
                    <a:pt x="12750" y="10652"/>
                  </a:cubicBezTo>
                  <a:lnTo>
                    <a:pt x="12750" y="10660"/>
                  </a:lnTo>
                  <a:cubicBezTo>
                    <a:pt x="12630" y="11061"/>
                    <a:pt x="12258" y="11334"/>
                    <a:pt x="11839" y="11334"/>
                  </a:cubicBezTo>
                  <a:cubicBezTo>
                    <a:pt x="11416" y="11334"/>
                    <a:pt x="11045" y="11053"/>
                    <a:pt x="10928" y="10645"/>
                  </a:cubicBezTo>
                  <a:cubicBezTo>
                    <a:pt x="10924" y="10627"/>
                    <a:pt x="10921" y="10605"/>
                    <a:pt x="10913" y="10587"/>
                  </a:cubicBezTo>
                  <a:cubicBezTo>
                    <a:pt x="10910" y="10565"/>
                    <a:pt x="10906" y="10543"/>
                    <a:pt x="10903" y="10525"/>
                  </a:cubicBezTo>
                  <a:lnTo>
                    <a:pt x="10903" y="10518"/>
                  </a:lnTo>
                  <a:cubicBezTo>
                    <a:pt x="10903" y="10499"/>
                    <a:pt x="10899" y="10481"/>
                    <a:pt x="10899" y="10463"/>
                  </a:cubicBezTo>
                  <a:lnTo>
                    <a:pt x="10899" y="10448"/>
                  </a:lnTo>
                  <a:lnTo>
                    <a:pt x="10899" y="10390"/>
                  </a:lnTo>
                  <a:lnTo>
                    <a:pt x="10899" y="10339"/>
                  </a:lnTo>
                  <a:lnTo>
                    <a:pt x="10899" y="10321"/>
                  </a:lnTo>
                  <a:cubicBezTo>
                    <a:pt x="10899" y="10314"/>
                    <a:pt x="10899" y="10299"/>
                    <a:pt x="10899" y="10288"/>
                  </a:cubicBezTo>
                  <a:cubicBezTo>
                    <a:pt x="10903" y="10277"/>
                    <a:pt x="10899" y="10274"/>
                    <a:pt x="10903" y="10266"/>
                  </a:cubicBezTo>
                  <a:cubicBezTo>
                    <a:pt x="10906" y="10259"/>
                    <a:pt x="10906" y="10244"/>
                    <a:pt x="10906" y="10237"/>
                  </a:cubicBezTo>
                  <a:lnTo>
                    <a:pt x="10910" y="10215"/>
                  </a:lnTo>
                  <a:cubicBezTo>
                    <a:pt x="10910" y="10204"/>
                    <a:pt x="10913" y="10193"/>
                    <a:pt x="10917" y="10182"/>
                  </a:cubicBezTo>
                  <a:lnTo>
                    <a:pt x="10921" y="10168"/>
                  </a:lnTo>
                  <a:cubicBezTo>
                    <a:pt x="10924" y="10153"/>
                    <a:pt x="10928" y="10139"/>
                    <a:pt x="10932" y="10124"/>
                  </a:cubicBezTo>
                  <a:lnTo>
                    <a:pt x="10932" y="10121"/>
                  </a:lnTo>
                  <a:cubicBezTo>
                    <a:pt x="10946" y="10070"/>
                    <a:pt x="10968" y="10019"/>
                    <a:pt x="10990" y="9971"/>
                  </a:cubicBezTo>
                  <a:cubicBezTo>
                    <a:pt x="11150" y="9647"/>
                    <a:pt x="11478" y="9443"/>
                    <a:pt x="11839" y="9443"/>
                  </a:cubicBezTo>
                  <a:close/>
                  <a:moveTo>
                    <a:pt x="707" y="0"/>
                  </a:moveTo>
                  <a:cubicBezTo>
                    <a:pt x="459" y="0"/>
                    <a:pt x="224" y="149"/>
                    <a:pt x="125" y="392"/>
                  </a:cubicBezTo>
                  <a:cubicBezTo>
                    <a:pt x="1" y="706"/>
                    <a:pt x="150" y="1063"/>
                    <a:pt x="464" y="1194"/>
                  </a:cubicBezTo>
                  <a:lnTo>
                    <a:pt x="2103" y="1846"/>
                  </a:lnTo>
                  <a:lnTo>
                    <a:pt x="4038" y="9483"/>
                  </a:lnTo>
                  <a:cubicBezTo>
                    <a:pt x="3488" y="10117"/>
                    <a:pt x="3634" y="11090"/>
                    <a:pt x="4344" y="11534"/>
                  </a:cubicBezTo>
                  <a:cubicBezTo>
                    <a:pt x="4569" y="11674"/>
                    <a:pt x="4818" y="11740"/>
                    <a:pt x="5062" y="11740"/>
                  </a:cubicBezTo>
                  <a:cubicBezTo>
                    <a:pt x="5587" y="11740"/>
                    <a:pt x="6095" y="11435"/>
                    <a:pt x="6319" y="10908"/>
                  </a:cubicBezTo>
                  <a:lnTo>
                    <a:pt x="10582" y="10915"/>
                  </a:lnTo>
                  <a:cubicBezTo>
                    <a:pt x="10793" y="11418"/>
                    <a:pt x="11285" y="11749"/>
                    <a:pt x="11832" y="11749"/>
                  </a:cubicBezTo>
                  <a:lnTo>
                    <a:pt x="11835" y="11749"/>
                  </a:lnTo>
                  <a:cubicBezTo>
                    <a:pt x="12382" y="11749"/>
                    <a:pt x="12877" y="11421"/>
                    <a:pt x="13089" y="10918"/>
                  </a:cubicBezTo>
                  <a:lnTo>
                    <a:pt x="13548" y="10918"/>
                  </a:lnTo>
                  <a:cubicBezTo>
                    <a:pt x="14102" y="10918"/>
                    <a:pt x="14378" y="10252"/>
                    <a:pt x="13989" y="9858"/>
                  </a:cubicBezTo>
                  <a:lnTo>
                    <a:pt x="13992" y="9858"/>
                  </a:lnTo>
                  <a:cubicBezTo>
                    <a:pt x="13876" y="9742"/>
                    <a:pt x="13719" y="9676"/>
                    <a:pt x="13555" y="9676"/>
                  </a:cubicBezTo>
                  <a:lnTo>
                    <a:pt x="12998" y="9676"/>
                  </a:lnTo>
                  <a:cubicBezTo>
                    <a:pt x="12750" y="9275"/>
                    <a:pt x="12313" y="9031"/>
                    <a:pt x="11839" y="9027"/>
                  </a:cubicBezTo>
                  <a:cubicBezTo>
                    <a:pt x="11365" y="9027"/>
                    <a:pt x="10928" y="9272"/>
                    <a:pt x="10680" y="9672"/>
                  </a:cubicBezTo>
                  <a:lnTo>
                    <a:pt x="6228" y="9665"/>
                  </a:lnTo>
                  <a:cubicBezTo>
                    <a:pt x="6006" y="9304"/>
                    <a:pt x="5627" y="9068"/>
                    <a:pt x="5204" y="9024"/>
                  </a:cubicBezTo>
                  <a:lnTo>
                    <a:pt x="5146" y="8794"/>
                  </a:lnTo>
                  <a:lnTo>
                    <a:pt x="12812" y="8809"/>
                  </a:lnTo>
                  <a:cubicBezTo>
                    <a:pt x="13074" y="8809"/>
                    <a:pt x="13307" y="8627"/>
                    <a:pt x="13373" y="8372"/>
                  </a:cubicBezTo>
                  <a:lnTo>
                    <a:pt x="13581" y="7563"/>
                  </a:lnTo>
                  <a:cubicBezTo>
                    <a:pt x="13622" y="7403"/>
                    <a:pt x="13497" y="7302"/>
                    <a:pt x="13375" y="7302"/>
                  </a:cubicBezTo>
                  <a:cubicBezTo>
                    <a:pt x="13291" y="7302"/>
                    <a:pt x="13208" y="7349"/>
                    <a:pt x="13180" y="7457"/>
                  </a:cubicBezTo>
                  <a:lnTo>
                    <a:pt x="12972" y="8270"/>
                  </a:lnTo>
                  <a:cubicBezTo>
                    <a:pt x="12950" y="8342"/>
                    <a:pt x="12885" y="8393"/>
                    <a:pt x="12812" y="8393"/>
                  </a:cubicBezTo>
                  <a:lnTo>
                    <a:pt x="5040" y="8379"/>
                  </a:lnTo>
                  <a:lnTo>
                    <a:pt x="3754" y="3300"/>
                  </a:lnTo>
                  <a:lnTo>
                    <a:pt x="8079" y="3307"/>
                  </a:lnTo>
                  <a:cubicBezTo>
                    <a:pt x="8356" y="3307"/>
                    <a:pt x="8356" y="2895"/>
                    <a:pt x="8079" y="2895"/>
                  </a:cubicBezTo>
                  <a:lnTo>
                    <a:pt x="3652" y="2888"/>
                  </a:lnTo>
                  <a:lnTo>
                    <a:pt x="3233" y="1234"/>
                  </a:lnTo>
                  <a:cubicBezTo>
                    <a:pt x="3182" y="1041"/>
                    <a:pt x="3043" y="881"/>
                    <a:pt x="2858" y="808"/>
                  </a:cubicBezTo>
                  <a:lnTo>
                    <a:pt x="923" y="39"/>
                  </a:lnTo>
                  <a:cubicBezTo>
                    <a:pt x="852" y="13"/>
                    <a:pt x="779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5"/>
            <p:cNvSpPr/>
            <p:nvPr/>
          </p:nvSpPr>
          <p:spPr>
            <a:xfrm>
              <a:off x="6593000" y="2430350"/>
              <a:ext cx="179000" cy="164125"/>
            </a:xfrm>
            <a:custGeom>
              <a:avLst/>
              <a:gdLst/>
              <a:ahLst/>
              <a:cxnLst/>
              <a:rect l="l" t="t" r="r" b="b"/>
              <a:pathLst>
                <a:path w="7160" h="6565" extrusionOk="0">
                  <a:moveTo>
                    <a:pt x="3646" y="415"/>
                  </a:moveTo>
                  <a:cubicBezTo>
                    <a:pt x="4372" y="415"/>
                    <a:pt x="5086" y="700"/>
                    <a:pt x="5619" y="1234"/>
                  </a:cubicBezTo>
                  <a:cubicBezTo>
                    <a:pt x="6704" y="2324"/>
                    <a:pt x="6701" y="4087"/>
                    <a:pt x="5611" y="5177"/>
                  </a:cubicBezTo>
                  <a:cubicBezTo>
                    <a:pt x="5079" y="5707"/>
                    <a:pt x="4368" y="5988"/>
                    <a:pt x="3645" y="5988"/>
                  </a:cubicBezTo>
                  <a:cubicBezTo>
                    <a:pt x="3285" y="5988"/>
                    <a:pt x="2922" y="5918"/>
                    <a:pt x="2576" y="5774"/>
                  </a:cubicBezTo>
                  <a:cubicBezTo>
                    <a:pt x="1534" y="5341"/>
                    <a:pt x="857" y="4324"/>
                    <a:pt x="860" y="3198"/>
                  </a:cubicBezTo>
                  <a:cubicBezTo>
                    <a:pt x="860" y="2069"/>
                    <a:pt x="1542" y="1056"/>
                    <a:pt x="2584" y="626"/>
                  </a:cubicBezTo>
                  <a:cubicBezTo>
                    <a:pt x="2927" y="484"/>
                    <a:pt x="3288" y="415"/>
                    <a:pt x="3646" y="415"/>
                  </a:cubicBezTo>
                  <a:close/>
                  <a:moveTo>
                    <a:pt x="3648" y="0"/>
                  </a:moveTo>
                  <a:cubicBezTo>
                    <a:pt x="2749" y="0"/>
                    <a:pt x="1853" y="376"/>
                    <a:pt x="1217" y="1118"/>
                  </a:cubicBezTo>
                  <a:cubicBezTo>
                    <a:pt x="0" y="2535"/>
                    <a:pt x="252" y="4685"/>
                    <a:pt x="1757" y="5789"/>
                  </a:cubicBezTo>
                  <a:lnTo>
                    <a:pt x="1709" y="6339"/>
                  </a:lnTo>
                  <a:cubicBezTo>
                    <a:pt x="1698" y="6452"/>
                    <a:pt x="1782" y="6554"/>
                    <a:pt x="1899" y="6565"/>
                  </a:cubicBezTo>
                  <a:lnTo>
                    <a:pt x="1917" y="6565"/>
                  </a:lnTo>
                  <a:cubicBezTo>
                    <a:pt x="2022" y="6565"/>
                    <a:pt x="2114" y="6481"/>
                    <a:pt x="2121" y="6375"/>
                  </a:cubicBezTo>
                  <a:lnTo>
                    <a:pt x="2150" y="6033"/>
                  </a:lnTo>
                  <a:cubicBezTo>
                    <a:pt x="2624" y="6282"/>
                    <a:pt x="3135" y="6402"/>
                    <a:pt x="3642" y="6402"/>
                  </a:cubicBezTo>
                  <a:cubicBezTo>
                    <a:pt x="4630" y="6402"/>
                    <a:pt x="5598" y="5945"/>
                    <a:pt x="6220" y="5104"/>
                  </a:cubicBezTo>
                  <a:cubicBezTo>
                    <a:pt x="7160" y="3828"/>
                    <a:pt x="7029" y="2061"/>
                    <a:pt x="5914" y="939"/>
                  </a:cubicBezTo>
                  <a:cubicBezTo>
                    <a:pt x="5285" y="311"/>
                    <a:pt x="4465" y="0"/>
                    <a:pt x="3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5"/>
            <p:cNvSpPr/>
            <p:nvPr/>
          </p:nvSpPr>
          <p:spPr>
            <a:xfrm>
              <a:off x="6614575" y="2444550"/>
              <a:ext cx="97225" cy="91825"/>
            </a:xfrm>
            <a:custGeom>
              <a:avLst/>
              <a:gdLst/>
              <a:ahLst/>
              <a:cxnLst/>
              <a:rect l="l" t="t" r="r" b="b"/>
              <a:pathLst>
                <a:path w="3889" h="3673" extrusionOk="0">
                  <a:moveTo>
                    <a:pt x="3194" y="1"/>
                  </a:moveTo>
                  <a:cubicBezTo>
                    <a:pt x="3044" y="1"/>
                    <a:pt x="2909" y="178"/>
                    <a:pt x="3025" y="335"/>
                  </a:cubicBezTo>
                  <a:cubicBezTo>
                    <a:pt x="2937" y="325"/>
                    <a:pt x="2851" y="320"/>
                    <a:pt x="2765" y="320"/>
                  </a:cubicBezTo>
                  <a:cubicBezTo>
                    <a:pt x="1140" y="320"/>
                    <a:pt x="1" y="2018"/>
                    <a:pt x="693" y="3548"/>
                  </a:cubicBezTo>
                  <a:cubicBezTo>
                    <a:pt x="732" y="3636"/>
                    <a:pt x="804" y="3673"/>
                    <a:pt x="876" y="3673"/>
                  </a:cubicBezTo>
                  <a:cubicBezTo>
                    <a:pt x="1010" y="3673"/>
                    <a:pt x="1146" y="3544"/>
                    <a:pt x="1072" y="3381"/>
                  </a:cubicBezTo>
                  <a:cubicBezTo>
                    <a:pt x="499" y="2114"/>
                    <a:pt x="1452" y="732"/>
                    <a:pt x="2766" y="732"/>
                  </a:cubicBezTo>
                  <a:cubicBezTo>
                    <a:pt x="2880" y="732"/>
                    <a:pt x="2997" y="743"/>
                    <a:pt x="3116" y="765"/>
                  </a:cubicBezTo>
                  <a:lnTo>
                    <a:pt x="2952" y="856"/>
                  </a:lnTo>
                  <a:cubicBezTo>
                    <a:pt x="2744" y="967"/>
                    <a:pt x="2859" y="1248"/>
                    <a:pt x="3046" y="1248"/>
                  </a:cubicBezTo>
                  <a:cubicBezTo>
                    <a:pt x="3078" y="1248"/>
                    <a:pt x="3113" y="1240"/>
                    <a:pt x="3149" y="1220"/>
                  </a:cubicBezTo>
                  <a:lnTo>
                    <a:pt x="3746" y="899"/>
                  </a:lnTo>
                  <a:cubicBezTo>
                    <a:pt x="3859" y="834"/>
                    <a:pt x="3889" y="677"/>
                    <a:pt x="3801" y="579"/>
                  </a:cubicBezTo>
                  <a:lnTo>
                    <a:pt x="3801" y="572"/>
                  </a:lnTo>
                  <a:lnTo>
                    <a:pt x="3346" y="72"/>
                  </a:lnTo>
                  <a:cubicBezTo>
                    <a:pt x="3300" y="22"/>
                    <a:pt x="3246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5"/>
            <p:cNvSpPr/>
            <p:nvPr/>
          </p:nvSpPr>
          <p:spPr>
            <a:xfrm>
              <a:off x="6656200" y="2483125"/>
              <a:ext cx="97575" cy="93075"/>
            </a:xfrm>
            <a:custGeom>
              <a:avLst/>
              <a:gdLst/>
              <a:ahLst/>
              <a:cxnLst/>
              <a:rect l="l" t="t" r="r" b="b"/>
              <a:pathLst>
                <a:path w="3903" h="3723" extrusionOk="0">
                  <a:moveTo>
                    <a:pt x="3022" y="1"/>
                  </a:moveTo>
                  <a:cubicBezTo>
                    <a:pt x="2888" y="1"/>
                    <a:pt x="2755" y="129"/>
                    <a:pt x="2828" y="293"/>
                  </a:cubicBezTo>
                  <a:cubicBezTo>
                    <a:pt x="3394" y="1552"/>
                    <a:pt x="2455" y="2941"/>
                    <a:pt x="1126" y="2941"/>
                  </a:cubicBezTo>
                  <a:cubicBezTo>
                    <a:pt x="1051" y="2941"/>
                    <a:pt x="975" y="2936"/>
                    <a:pt x="897" y="2927"/>
                  </a:cubicBezTo>
                  <a:lnTo>
                    <a:pt x="959" y="2902"/>
                  </a:lnTo>
                  <a:cubicBezTo>
                    <a:pt x="1185" y="2808"/>
                    <a:pt x="1091" y="2498"/>
                    <a:pt x="888" y="2498"/>
                  </a:cubicBezTo>
                  <a:cubicBezTo>
                    <a:pt x="861" y="2498"/>
                    <a:pt x="832" y="2504"/>
                    <a:pt x="803" y="2515"/>
                  </a:cubicBezTo>
                  <a:lnTo>
                    <a:pt x="194" y="2763"/>
                  </a:lnTo>
                  <a:cubicBezTo>
                    <a:pt x="59" y="2803"/>
                    <a:pt x="1" y="2967"/>
                    <a:pt x="85" y="3080"/>
                  </a:cubicBezTo>
                  <a:lnTo>
                    <a:pt x="478" y="3634"/>
                  </a:lnTo>
                  <a:cubicBezTo>
                    <a:pt x="523" y="3697"/>
                    <a:pt x="582" y="3722"/>
                    <a:pt x="640" y="3722"/>
                  </a:cubicBezTo>
                  <a:cubicBezTo>
                    <a:pt x="788" y="3722"/>
                    <a:pt x="929" y="3553"/>
                    <a:pt x="813" y="3394"/>
                  </a:cubicBezTo>
                  <a:lnTo>
                    <a:pt x="770" y="3324"/>
                  </a:lnTo>
                  <a:lnTo>
                    <a:pt x="770" y="3324"/>
                  </a:lnTo>
                  <a:cubicBezTo>
                    <a:pt x="894" y="3344"/>
                    <a:pt x="1016" y="3353"/>
                    <a:pt x="1136" y="3353"/>
                  </a:cubicBezTo>
                  <a:cubicBezTo>
                    <a:pt x="2748" y="3353"/>
                    <a:pt x="3903" y="1665"/>
                    <a:pt x="3207" y="125"/>
                  </a:cubicBezTo>
                  <a:lnTo>
                    <a:pt x="3204" y="125"/>
                  </a:lnTo>
                  <a:cubicBezTo>
                    <a:pt x="3164" y="38"/>
                    <a:pt x="3093" y="1"/>
                    <a:pt x="3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5"/>
            <p:cNvSpPr/>
            <p:nvPr/>
          </p:nvSpPr>
          <p:spPr>
            <a:xfrm>
              <a:off x="6506100" y="2645825"/>
              <a:ext cx="35375" cy="30275"/>
            </a:xfrm>
            <a:custGeom>
              <a:avLst/>
              <a:gdLst/>
              <a:ahLst/>
              <a:cxnLst/>
              <a:rect l="l" t="t" r="r" b="b"/>
              <a:pathLst>
                <a:path w="1415" h="1211" extrusionOk="0">
                  <a:moveTo>
                    <a:pt x="606" y="416"/>
                  </a:moveTo>
                  <a:cubicBezTo>
                    <a:pt x="774" y="416"/>
                    <a:pt x="859" y="621"/>
                    <a:pt x="736" y="740"/>
                  </a:cubicBezTo>
                  <a:cubicBezTo>
                    <a:pt x="700" y="777"/>
                    <a:pt x="653" y="799"/>
                    <a:pt x="602" y="799"/>
                  </a:cubicBezTo>
                  <a:cubicBezTo>
                    <a:pt x="346" y="799"/>
                    <a:pt x="346" y="416"/>
                    <a:pt x="602" y="416"/>
                  </a:cubicBezTo>
                  <a:cubicBezTo>
                    <a:pt x="603" y="416"/>
                    <a:pt x="604" y="416"/>
                    <a:pt x="606" y="416"/>
                  </a:cubicBezTo>
                  <a:close/>
                  <a:moveTo>
                    <a:pt x="605" y="1"/>
                  </a:moveTo>
                  <a:cubicBezTo>
                    <a:pt x="270" y="1"/>
                    <a:pt x="0" y="270"/>
                    <a:pt x="0" y="606"/>
                  </a:cubicBezTo>
                  <a:cubicBezTo>
                    <a:pt x="0" y="941"/>
                    <a:pt x="270" y="1210"/>
                    <a:pt x="605" y="1210"/>
                  </a:cubicBezTo>
                  <a:cubicBezTo>
                    <a:pt x="1144" y="1210"/>
                    <a:pt x="1414" y="562"/>
                    <a:pt x="1031" y="179"/>
                  </a:cubicBezTo>
                  <a:cubicBezTo>
                    <a:pt x="919" y="66"/>
                    <a:pt x="765" y="1"/>
                    <a:pt x="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5"/>
            <p:cNvSpPr/>
            <p:nvPr/>
          </p:nvSpPr>
          <p:spPr>
            <a:xfrm>
              <a:off x="6675350" y="2646275"/>
              <a:ext cx="30250" cy="30275"/>
            </a:xfrm>
            <a:custGeom>
              <a:avLst/>
              <a:gdLst/>
              <a:ahLst/>
              <a:cxnLst/>
              <a:rect l="l" t="t" r="r" b="b"/>
              <a:pathLst>
                <a:path w="1210" h="1211" extrusionOk="0">
                  <a:moveTo>
                    <a:pt x="605" y="413"/>
                  </a:moveTo>
                  <a:cubicBezTo>
                    <a:pt x="860" y="413"/>
                    <a:pt x="860" y="795"/>
                    <a:pt x="605" y="795"/>
                  </a:cubicBezTo>
                  <a:cubicBezTo>
                    <a:pt x="350" y="795"/>
                    <a:pt x="350" y="413"/>
                    <a:pt x="605" y="413"/>
                  </a:cubicBezTo>
                  <a:close/>
                  <a:moveTo>
                    <a:pt x="605" y="1"/>
                  </a:moveTo>
                  <a:cubicBezTo>
                    <a:pt x="270" y="1"/>
                    <a:pt x="0" y="271"/>
                    <a:pt x="0" y="606"/>
                  </a:cubicBezTo>
                  <a:cubicBezTo>
                    <a:pt x="0" y="937"/>
                    <a:pt x="270" y="1211"/>
                    <a:pt x="605" y="1211"/>
                  </a:cubicBezTo>
                  <a:cubicBezTo>
                    <a:pt x="940" y="1211"/>
                    <a:pt x="1210" y="937"/>
                    <a:pt x="1210" y="606"/>
                  </a:cubicBezTo>
                  <a:cubicBezTo>
                    <a:pt x="1210" y="271"/>
                    <a:pt x="940" y="1"/>
                    <a:pt x="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5"/>
            <p:cNvSpPr/>
            <p:nvPr/>
          </p:nvSpPr>
          <p:spPr>
            <a:xfrm>
              <a:off x="6654475" y="2483775"/>
              <a:ext cx="28900" cy="46575"/>
            </a:xfrm>
            <a:custGeom>
              <a:avLst/>
              <a:gdLst/>
              <a:ahLst/>
              <a:cxnLst/>
              <a:rect l="l" t="t" r="r" b="b"/>
              <a:pathLst>
                <a:path w="1156" h="1863" extrusionOk="0">
                  <a:moveTo>
                    <a:pt x="580" y="1"/>
                  </a:moveTo>
                  <a:cubicBezTo>
                    <a:pt x="296" y="1"/>
                    <a:pt x="34" y="179"/>
                    <a:pt x="34" y="467"/>
                  </a:cubicBezTo>
                  <a:cubicBezTo>
                    <a:pt x="34" y="606"/>
                    <a:pt x="95" y="646"/>
                    <a:pt x="183" y="646"/>
                  </a:cubicBezTo>
                  <a:cubicBezTo>
                    <a:pt x="292" y="646"/>
                    <a:pt x="358" y="587"/>
                    <a:pt x="358" y="526"/>
                  </a:cubicBezTo>
                  <a:cubicBezTo>
                    <a:pt x="358" y="369"/>
                    <a:pt x="460" y="303"/>
                    <a:pt x="584" y="303"/>
                  </a:cubicBezTo>
                  <a:cubicBezTo>
                    <a:pt x="590" y="303"/>
                    <a:pt x="596" y="303"/>
                    <a:pt x="602" y="303"/>
                  </a:cubicBezTo>
                  <a:cubicBezTo>
                    <a:pt x="725" y="303"/>
                    <a:pt x="824" y="404"/>
                    <a:pt x="821" y="529"/>
                  </a:cubicBezTo>
                  <a:cubicBezTo>
                    <a:pt x="821" y="890"/>
                    <a:pt x="1" y="1105"/>
                    <a:pt x="1" y="1509"/>
                  </a:cubicBezTo>
                  <a:lnTo>
                    <a:pt x="1" y="1757"/>
                  </a:lnTo>
                  <a:cubicBezTo>
                    <a:pt x="1" y="1823"/>
                    <a:pt x="88" y="1863"/>
                    <a:pt x="146" y="1863"/>
                  </a:cubicBezTo>
                  <a:lnTo>
                    <a:pt x="1050" y="1863"/>
                  </a:lnTo>
                  <a:cubicBezTo>
                    <a:pt x="1108" y="1863"/>
                    <a:pt x="1156" y="1790"/>
                    <a:pt x="1156" y="1713"/>
                  </a:cubicBezTo>
                  <a:cubicBezTo>
                    <a:pt x="1156" y="1637"/>
                    <a:pt x="1105" y="1571"/>
                    <a:pt x="1046" y="1571"/>
                  </a:cubicBezTo>
                  <a:lnTo>
                    <a:pt x="340" y="1571"/>
                  </a:lnTo>
                  <a:lnTo>
                    <a:pt x="340" y="1509"/>
                  </a:lnTo>
                  <a:cubicBezTo>
                    <a:pt x="340" y="1247"/>
                    <a:pt x="1148" y="1068"/>
                    <a:pt x="1148" y="518"/>
                  </a:cubicBezTo>
                  <a:cubicBezTo>
                    <a:pt x="1148" y="194"/>
                    <a:pt x="87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5"/>
            <p:cNvSpPr/>
            <p:nvPr/>
          </p:nvSpPr>
          <p:spPr>
            <a:xfrm>
              <a:off x="6683275" y="2483775"/>
              <a:ext cx="32175" cy="46500"/>
            </a:xfrm>
            <a:custGeom>
              <a:avLst/>
              <a:gdLst/>
              <a:ahLst/>
              <a:cxnLst/>
              <a:rect l="l" t="t" r="r" b="b"/>
              <a:pathLst>
                <a:path w="1287" h="1860" extrusionOk="0">
                  <a:moveTo>
                    <a:pt x="769" y="1"/>
                  </a:moveTo>
                  <a:cubicBezTo>
                    <a:pt x="711" y="1"/>
                    <a:pt x="656" y="34"/>
                    <a:pt x="630" y="88"/>
                  </a:cubicBezTo>
                  <a:lnTo>
                    <a:pt x="26" y="1272"/>
                  </a:lnTo>
                  <a:cubicBezTo>
                    <a:pt x="11" y="1291"/>
                    <a:pt x="7" y="1316"/>
                    <a:pt x="7" y="1338"/>
                  </a:cubicBezTo>
                  <a:cubicBezTo>
                    <a:pt x="0" y="1402"/>
                    <a:pt x="51" y="1455"/>
                    <a:pt x="111" y="1455"/>
                  </a:cubicBezTo>
                  <a:cubicBezTo>
                    <a:pt x="113" y="1455"/>
                    <a:pt x="115" y="1455"/>
                    <a:pt x="117" y="1455"/>
                  </a:cubicBezTo>
                  <a:lnTo>
                    <a:pt x="729" y="1455"/>
                  </a:lnTo>
                  <a:lnTo>
                    <a:pt x="729" y="1757"/>
                  </a:lnTo>
                  <a:cubicBezTo>
                    <a:pt x="729" y="1823"/>
                    <a:pt x="813" y="1859"/>
                    <a:pt x="893" y="1859"/>
                  </a:cubicBezTo>
                  <a:cubicBezTo>
                    <a:pt x="977" y="1859"/>
                    <a:pt x="1060" y="1826"/>
                    <a:pt x="1060" y="1757"/>
                  </a:cubicBezTo>
                  <a:lnTo>
                    <a:pt x="1060" y="1455"/>
                  </a:lnTo>
                  <a:lnTo>
                    <a:pt x="1181" y="1455"/>
                  </a:lnTo>
                  <a:cubicBezTo>
                    <a:pt x="1232" y="1455"/>
                    <a:pt x="1283" y="1378"/>
                    <a:pt x="1286" y="1302"/>
                  </a:cubicBezTo>
                  <a:cubicBezTo>
                    <a:pt x="1286" y="1225"/>
                    <a:pt x="1250" y="1152"/>
                    <a:pt x="1181" y="1152"/>
                  </a:cubicBezTo>
                  <a:lnTo>
                    <a:pt x="1060" y="1152"/>
                  </a:lnTo>
                  <a:lnTo>
                    <a:pt x="1060" y="883"/>
                  </a:lnTo>
                  <a:cubicBezTo>
                    <a:pt x="1060" y="810"/>
                    <a:pt x="980" y="777"/>
                    <a:pt x="893" y="777"/>
                  </a:cubicBezTo>
                  <a:cubicBezTo>
                    <a:pt x="809" y="777"/>
                    <a:pt x="729" y="810"/>
                    <a:pt x="729" y="883"/>
                  </a:cubicBezTo>
                  <a:lnTo>
                    <a:pt x="729" y="1149"/>
                  </a:lnTo>
                  <a:lnTo>
                    <a:pt x="434" y="1149"/>
                  </a:lnTo>
                  <a:lnTo>
                    <a:pt x="922" y="172"/>
                  </a:lnTo>
                  <a:cubicBezTo>
                    <a:pt x="929" y="158"/>
                    <a:pt x="933" y="143"/>
                    <a:pt x="936" y="128"/>
                  </a:cubicBezTo>
                  <a:cubicBezTo>
                    <a:pt x="936" y="52"/>
                    <a:pt x="827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p55"/>
          <p:cNvGrpSpPr/>
          <p:nvPr/>
        </p:nvGrpSpPr>
        <p:grpSpPr>
          <a:xfrm>
            <a:off x="5246644" y="1711213"/>
            <a:ext cx="490100" cy="490567"/>
            <a:chOff x="8241700" y="1820350"/>
            <a:chExt cx="367575" cy="367925"/>
          </a:xfrm>
        </p:grpSpPr>
        <p:sp>
          <p:nvSpPr>
            <p:cNvPr id="719" name="Google Shape;719;p55"/>
            <p:cNvSpPr/>
            <p:nvPr/>
          </p:nvSpPr>
          <p:spPr>
            <a:xfrm>
              <a:off x="8241700" y="1820350"/>
              <a:ext cx="367575" cy="367925"/>
            </a:xfrm>
            <a:custGeom>
              <a:avLst/>
              <a:gdLst/>
              <a:ahLst/>
              <a:cxnLst/>
              <a:rect l="l" t="t" r="r" b="b"/>
              <a:pathLst>
                <a:path w="14703" h="14717" extrusionOk="0">
                  <a:moveTo>
                    <a:pt x="7350" y="420"/>
                  </a:moveTo>
                  <a:cubicBezTo>
                    <a:pt x="7438" y="420"/>
                    <a:pt x="7527" y="452"/>
                    <a:pt x="7598" y="516"/>
                  </a:cubicBezTo>
                  <a:lnTo>
                    <a:pt x="8060" y="931"/>
                  </a:lnTo>
                  <a:cubicBezTo>
                    <a:pt x="8207" y="1063"/>
                    <a:pt x="8395" y="1132"/>
                    <a:pt x="8587" y="1132"/>
                  </a:cubicBezTo>
                  <a:cubicBezTo>
                    <a:pt x="8685" y="1132"/>
                    <a:pt x="8785" y="1114"/>
                    <a:pt x="8880" y="1077"/>
                  </a:cubicBezTo>
                  <a:lnTo>
                    <a:pt x="9456" y="844"/>
                  </a:lnTo>
                  <a:cubicBezTo>
                    <a:pt x="9500" y="826"/>
                    <a:pt x="9546" y="818"/>
                    <a:pt x="9592" y="818"/>
                  </a:cubicBezTo>
                  <a:cubicBezTo>
                    <a:pt x="9725" y="818"/>
                    <a:pt x="9853" y="890"/>
                    <a:pt x="9919" y="1015"/>
                  </a:cubicBezTo>
                  <a:lnTo>
                    <a:pt x="10214" y="1561"/>
                  </a:lnTo>
                  <a:cubicBezTo>
                    <a:pt x="10351" y="1819"/>
                    <a:pt x="10618" y="1977"/>
                    <a:pt x="10906" y="1977"/>
                  </a:cubicBezTo>
                  <a:cubicBezTo>
                    <a:pt x="10916" y="1977"/>
                    <a:pt x="10926" y="1977"/>
                    <a:pt x="10935" y="1977"/>
                  </a:cubicBezTo>
                  <a:lnTo>
                    <a:pt x="11555" y="1955"/>
                  </a:lnTo>
                  <a:cubicBezTo>
                    <a:pt x="11557" y="1955"/>
                    <a:pt x="11560" y="1955"/>
                    <a:pt x="11562" y="1955"/>
                  </a:cubicBezTo>
                  <a:cubicBezTo>
                    <a:pt x="11748" y="1955"/>
                    <a:pt x="11908" y="2089"/>
                    <a:pt x="11937" y="2276"/>
                  </a:cubicBezTo>
                  <a:lnTo>
                    <a:pt x="12025" y="2891"/>
                  </a:lnTo>
                  <a:cubicBezTo>
                    <a:pt x="12065" y="3186"/>
                    <a:pt x="12272" y="3434"/>
                    <a:pt x="12560" y="3529"/>
                  </a:cubicBezTo>
                  <a:lnTo>
                    <a:pt x="13150" y="3722"/>
                  </a:lnTo>
                  <a:cubicBezTo>
                    <a:pt x="13333" y="3780"/>
                    <a:pt x="13438" y="3966"/>
                    <a:pt x="13398" y="4148"/>
                  </a:cubicBezTo>
                  <a:lnTo>
                    <a:pt x="13271" y="4757"/>
                  </a:lnTo>
                  <a:cubicBezTo>
                    <a:pt x="13209" y="5052"/>
                    <a:pt x="13318" y="5354"/>
                    <a:pt x="13555" y="5540"/>
                  </a:cubicBezTo>
                  <a:lnTo>
                    <a:pt x="14043" y="5926"/>
                  </a:lnTo>
                  <a:cubicBezTo>
                    <a:pt x="14192" y="6043"/>
                    <a:pt x="14233" y="6251"/>
                    <a:pt x="14131" y="6411"/>
                  </a:cubicBezTo>
                  <a:lnTo>
                    <a:pt x="13803" y="6939"/>
                  </a:lnTo>
                  <a:cubicBezTo>
                    <a:pt x="13642" y="7194"/>
                    <a:pt x="13642" y="7519"/>
                    <a:pt x="13803" y="7774"/>
                  </a:cubicBezTo>
                  <a:lnTo>
                    <a:pt x="14131" y="8302"/>
                  </a:lnTo>
                  <a:cubicBezTo>
                    <a:pt x="14233" y="8462"/>
                    <a:pt x="14200" y="8674"/>
                    <a:pt x="14050" y="8794"/>
                  </a:cubicBezTo>
                  <a:lnTo>
                    <a:pt x="14047" y="8794"/>
                  </a:lnTo>
                  <a:lnTo>
                    <a:pt x="13558" y="9176"/>
                  </a:lnTo>
                  <a:cubicBezTo>
                    <a:pt x="13322" y="9362"/>
                    <a:pt x="13212" y="9665"/>
                    <a:pt x="13274" y="9960"/>
                  </a:cubicBezTo>
                  <a:lnTo>
                    <a:pt x="13402" y="10568"/>
                  </a:lnTo>
                  <a:cubicBezTo>
                    <a:pt x="13442" y="10754"/>
                    <a:pt x="13336" y="10936"/>
                    <a:pt x="13154" y="10995"/>
                  </a:cubicBezTo>
                  <a:lnTo>
                    <a:pt x="12564" y="11191"/>
                  </a:lnTo>
                  <a:cubicBezTo>
                    <a:pt x="12276" y="11282"/>
                    <a:pt x="12068" y="11530"/>
                    <a:pt x="12028" y="11829"/>
                  </a:cubicBezTo>
                  <a:lnTo>
                    <a:pt x="11941" y="12441"/>
                  </a:lnTo>
                  <a:cubicBezTo>
                    <a:pt x="11912" y="12626"/>
                    <a:pt x="11756" y="12762"/>
                    <a:pt x="11572" y="12762"/>
                  </a:cubicBezTo>
                  <a:cubicBezTo>
                    <a:pt x="11568" y="12762"/>
                    <a:pt x="11563" y="12762"/>
                    <a:pt x="11558" y="12762"/>
                  </a:cubicBezTo>
                  <a:lnTo>
                    <a:pt x="10939" y="12740"/>
                  </a:lnTo>
                  <a:cubicBezTo>
                    <a:pt x="10929" y="12739"/>
                    <a:pt x="10920" y="12739"/>
                    <a:pt x="10910" y="12739"/>
                  </a:cubicBezTo>
                  <a:cubicBezTo>
                    <a:pt x="10619" y="12739"/>
                    <a:pt x="10351" y="12901"/>
                    <a:pt x="10217" y="13159"/>
                  </a:cubicBezTo>
                  <a:lnTo>
                    <a:pt x="9922" y="13705"/>
                  </a:lnTo>
                  <a:cubicBezTo>
                    <a:pt x="9858" y="13829"/>
                    <a:pt x="9732" y="13901"/>
                    <a:pt x="9600" y="13901"/>
                  </a:cubicBezTo>
                  <a:cubicBezTo>
                    <a:pt x="9553" y="13901"/>
                    <a:pt x="9505" y="13892"/>
                    <a:pt x="9459" y="13873"/>
                  </a:cubicBezTo>
                  <a:lnTo>
                    <a:pt x="8884" y="13643"/>
                  </a:lnTo>
                  <a:cubicBezTo>
                    <a:pt x="8787" y="13604"/>
                    <a:pt x="8686" y="13585"/>
                    <a:pt x="8586" y="13585"/>
                  </a:cubicBezTo>
                  <a:cubicBezTo>
                    <a:pt x="8396" y="13585"/>
                    <a:pt x="8210" y="13654"/>
                    <a:pt x="8064" y="13786"/>
                  </a:cubicBezTo>
                  <a:lnTo>
                    <a:pt x="7601" y="14201"/>
                  </a:lnTo>
                  <a:cubicBezTo>
                    <a:pt x="7530" y="14265"/>
                    <a:pt x="7441" y="14297"/>
                    <a:pt x="7352" y="14297"/>
                  </a:cubicBezTo>
                  <a:cubicBezTo>
                    <a:pt x="7263" y="14297"/>
                    <a:pt x="7175" y="14265"/>
                    <a:pt x="7106" y="14201"/>
                  </a:cubicBezTo>
                  <a:lnTo>
                    <a:pt x="6639" y="13789"/>
                  </a:lnTo>
                  <a:cubicBezTo>
                    <a:pt x="6494" y="13658"/>
                    <a:pt x="6308" y="13585"/>
                    <a:pt x="6115" y="13585"/>
                  </a:cubicBezTo>
                  <a:cubicBezTo>
                    <a:pt x="6013" y="13585"/>
                    <a:pt x="5911" y="13607"/>
                    <a:pt x="5820" y="13643"/>
                  </a:cubicBezTo>
                  <a:lnTo>
                    <a:pt x="5240" y="13877"/>
                  </a:lnTo>
                  <a:cubicBezTo>
                    <a:pt x="5196" y="13894"/>
                    <a:pt x="5150" y="13903"/>
                    <a:pt x="5104" y="13903"/>
                  </a:cubicBezTo>
                  <a:cubicBezTo>
                    <a:pt x="4971" y="13903"/>
                    <a:pt x="4843" y="13830"/>
                    <a:pt x="4777" y="13705"/>
                  </a:cubicBezTo>
                  <a:lnTo>
                    <a:pt x="4482" y="13159"/>
                  </a:lnTo>
                  <a:cubicBezTo>
                    <a:pt x="4348" y="12901"/>
                    <a:pt x="4081" y="12743"/>
                    <a:pt x="3790" y="12743"/>
                  </a:cubicBezTo>
                  <a:cubicBezTo>
                    <a:pt x="3780" y="12743"/>
                    <a:pt x="3771" y="12743"/>
                    <a:pt x="3761" y="12743"/>
                  </a:cubicBezTo>
                  <a:lnTo>
                    <a:pt x="3142" y="12762"/>
                  </a:lnTo>
                  <a:cubicBezTo>
                    <a:pt x="3137" y="12762"/>
                    <a:pt x="3132" y="12762"/>
                    <a:pt x="3127" y="12762"/>
                  </a:cubicBezTo>
                  <a:cubicBezTo>
                    <a:pt x="2944" y="12762"/>
                    <a:pt x="2787" y="12626"/>
                    <a:pt x="2763" y="12445"/>
                  </a:cubicBezTo>
                  <a:lnTo>
                    <a:pt x="2675" y="11829"/>
                  </a:lnTo>
                  <a:cubicBezTo>
                    <a:pt x="2631" y="11530"/>
                    <a:pt x="2424" y="11282"/>
                    <a:pt x="2136" y="11191"/>
                  </a:cubicBezTo>
                  <a:lnTo>
                    <a:pt x="1546" y="10998"/>
                  </a:lnTo>
                  <a:cubicBezTo>
                    <a:pt x="1363" y="10940"/>
                    <a:pt x="1258" y="10754"/>
                    <a:pt x="1298" y="10568"/>
                  </a:cubicBezTo>
                  <a:lnTo>
                    <a:pt x="1425" y="9960"/>
                  </a:lnTo>
                  <a:cubicBezTo>
                    <a:pt x="1487" y="9668"/>
                    <a:pt x="1378" y="9362"/>
                    <a:pt x="1141" y="9176"/>
                  </a:cubicBezTo>
                  <a:lnTo>
                    <a:pt x="657" y="8794"/>
                  </a:lnTo>
                  <a:cubicBezTo>
                    <a:pt x="507" y="8674"/>
                    <a:pt x="467" y="8466"/>
                    <a:pt x="569" y="8306"/>
                  </a:cubicBezTo>
                  <a:lnTo>
                    <a:pt x="897" y="7777"/>
                  </a:lnTo>
                  <a:cubicBezTo>
                    <a:pt x="1057" y="7522"/>
                    <a:pt x="1057" y="7198"/>
                    <a:pt x="897" y="6943"/>
                  </a:cubicBezTo>
                  <a:lnTo>
                    <a:pt x="569" y="6415"/>
                  </a:lnTo>
                  <a:cubicBezTo>
                    <a:pt x="467" y="6254"/>
                    <a:pt x="507" y="6043"/>
                    <a:pt x="657" y="5926"/>
                  </a:cubicBezTo>
                  <a:lnTo>
                    <a:pt x="1145" y="5544"/>
                  </a:lnTo>
                  <a:cubicBezTo>
                    <a:pt x="1382" y="5358"/>
                    <a:pt x="1491" y="5056"/>
                    <a:pt x="1429" y="4760"/>
                  </a:cubicBezTo>
                  <a:lnTo>
                    <a:pt x="1302" y="4152"/>
                  </a:lnTo>
                  <a:cubicBezTo>
                    <a:pt x="1261" y="3966"/>
                    <a:pt x="1367" y="3780"/>
                    <a:pt x="1549" y="3722"/>
                  </a:cubicBezTo>
                  <a:lnTo>
                    <a:pt x="2140" y="3529"/>
                  </a:lnTo>
                  <a:cubicBezTo>
                    <a:pt x="2427" y="3438"/>
                    <a:pt x="2635" y="3190"/>
                    <a:pt x="2679" y="2891"/>
                  </a:cubicBezTo>
                  <a:lnTo>
                    <a:pt x="2766" y="2279"/>
                  </a:lnTo>
                  <a:cubicBezTo>
                    <a:pt x="2791" y="2095"/>
                    <a:pt x="2948" y="1958"/>
                    <a:pt x="3131" y="1958"/>
                  </a:cubicBezTo>
                  <a:cubicBezTo>
                    <a:pt x="3136" y="1958"/>
                    <a:pt x="3140" y="1958"/>
                    <a:pt x="3145" y="1959"/>
                  </a:cubicBezTo>
                  <a:lnTo>
                    <a:pt x="3765" y="1980"/>
                  </a:lnTo>
                  <a:cubicBezTo>
                    <a:pt x="3774" y="1981"/>
                    <a:pt x="3784" y="1981"/>
                    <a:pt x="3793" y="1981"/>
                  </a:cubicBezTo>
                  <a:cubicBezTo>
                    <a:pt x="4085" y="1981"/>
                    <a:pt x="4352" y="1819"/>
                    <a:pt x="4486" y="1561"/>
                  </a:cubicBezTo>
                  <a:lnTo>
                    <a:pt x="4781" y="1015"/>
                  </a:lnTo>
                  <a:cubicBezTo>
                    <a:pt x="4846" y="891"/>
                    <a:pt x="4972" y="819"/>
                    <a:pt x="5104" y="819"/>
                  </a:cubicBezTo>
                  <a:cubicBezTo>
                    <a:pt x="5150" y="819"/>
                    <a:pt x="5198" y="828"/>
                    <a:pt x="5244" y="847"/>
                  </a:cubicBezTo>
                  <a:lnTo>
                    <a:pt x="5820" y="1077"/>
                  </a:lnTo>
                  <a:cubicBezTo>
                    <a:pt x="5914" y="1115"/>
                    <a:pt x="6013" y="1134"/>
                    <a:pt x="6111" y="1134"/>
                  </a:cubicBezTo>
                  <a:cubicBezTo>
                    <a:pt x="6303" y="1134"/>
                    <a:pt x="6493" y="1063"/>
                    <a:pt x="6639" y="931"/>
                  </a:cubicBezTo>
                  <a:lnTo>
                    <a:pt x="7102" y="516"/>
                  </a:lnTo>
                  <a:cubicBezTo>
                    <a:pt x="7173" y="452"/>
                    <a:pt x="7261" y="420"/>
                    <a:pt x="7350" y="420"/>
                  </a:cubicBezTo>
                  <a:close/>
                  <a:moveTo>
                    <a:pt x="7352" y="0"/>
                  </a:moveTo>
                  <a:cubicBezTo>
                    <a:pt x="7163" y="0"/>
                    <a:pt x="6975" y="68"/>
                    <a:pt x="6825" y="202"/>
                  </a:cubicBezTo>
                  <a:lnTo>
                    <a:pt x="6362" y="618"/>
                  </a:lnTo>
                  <a:cubicBezTo>
                    <a:pt x="6293" y="680"/>
                    <a:pt x="6204" y="713"/>
                    <a:pt x="6113" y="713"/>
                  </a:cubicBezTo>
                  <a:cubicBezTo>
                    <a:pt x="6067" y="713"/>
                    <a:pt x="6021" y="704"/>
                    <a:pt x="5976" y="687"/>
                  </a:cubicBezTo>
                  <a:lnTo>
                    <a:pt x="5401" y="457"/>
                  </a:lnTo>
                  <a:cubicBezTo>
                    <a:pt x="5303" y="418"/>
                    <a:pt x="5202" y="399"/>
                    <a:pt x="5103" y="399"/>
                  </a:cubicBezTo>
                  <a:cubicBezTo>
                    <a:pt x="4820" y="399"/>
                    <a:pt x="4550" y="553"/>
                    <a:pt x="4409" y="815"/>
                  </a:cubicBezTo>
                  <a:lnTo>
                    <a:pt x="4114" y="1361"/>
                  </a:lnTo>
                  <a:cubicBezTo>
                    <a:pt x="4052" y="1483"/>
                    <a:pt x="3929" y="1558"/>
                    <a:pt x="3794" y="1558"/>
                  </a:cubicBezTo>
                  <a:cubicBezTo>
                    <a:pt x="3788" y="1558"/>
                    <a:pt x="3782" y="1558"/>
                    <a:pt x="3776" y="1558"/>
                  </a:cubicBezTo>
                  <a:lnTo>
                    <a:pt x="3156" y="1540"/>
                  </a:lnTo>
                  <a:cubicBezTo>
                    <a:pt x="3146" y="1539"/>
                    <a:pt x="3137" y="1539"/>
                    <a:pt x="3127" y="1539"/>
                  </a:cubicBezTo>
                  <a:cubicBezTo>
                    <a:pt x="2735" y="1539"/>
                    <a:pt x="2401" y="1826"/>
                    <a:pt x="2347" y="2217"/>
                  </a:cubicBezTo>
                  <a:lnTo>
                    <a:pt x="2260" y="2829"/>
                  </a:lnTo>
                  <a:cubicBezTo>
                    <a:pt x="2242" y="2971"/>
                    <a:pt x="2143" y="3088"/>
                    <a:pt x="2008" y="3132"/>
                  </a:cubicBezTo>
                  <a:lnTo>
                    <a:pt x="1414" y="3325"/>
                  </a:lnTo>
                  <a:cubicBezTo>
                    <a:pt x="1032" y="3449"/>
                    <a:pt x="806" y="3842"/>
                    <a:pt x="890" y="4239"/>
                  </a:cubicBezTo>
                  <a:lnTo>
                    <a:pt x="1021" y="4844"/>
                  </a:lnTo>
                  <a:cubicBezTo>
                    <a:pt x="1050" y="4983"/>
                    <a:pt x="995" y="5128"/>
                    <a:pt x="886" y="5212"/>
                  </a:cubicBezTo>
                  <a:lnTo>
                    <a:pt x="398" y="5598"/>
                  </a:lnTo>
                  <a:cubicBezTo>
                    <a:pt x="81" y="5846"/>
                    <a:pt x="1" y="6294"/>
                    <a:pt x="216" y="6637"/>
                  </a:cubicBezTo>
                  <a:lnTo>
                    <a:pt x="544" y="7162"/>
                  </a:lnTo>
                  <a:cubicBezTo>
                    <a:pt x="617" y="7282"/>
                    <a:pt x="617" y="7435"/>
                    <a:pt x="544" y="7555"/>
                  </a:cubicBezTo>
                  <a:lnTo>
                    <a:pt x="216" y="8083"/>
                  </a:lnTo>
                  <a:cubicBezTo>
                    <a:pt x="1" y="8426"/>
                    <a:pt x="81" y="8874"/>
                    <a:pt x="398" y="9122"/>
                  </a:cubicBezTo>
                  <a:lnTo>
                    <a:pt x="886" y="9504"/>
                  </a:lnTo>
                  <a:cubicBezTo>
                    <a:pt x="995" y="9592"/>
                    <a:pt x="1050" y="9734"/>
                    <a:pt x="1021" y="9872"/>
                  </a:cubicBezTo>
                  <a:lnTo>
                    <a:pt x="890" y="10481"/>
                  </a:lnTo>
                  <a:cubicBezTo>
                    <a:pt x="806" y="10874"/>
                    <a:pt x="1036" y="11268"/>
                    <a:pt x="1418" y="11395"/>
                  </a:cubicBezTo>
                  <a:lnTo>
                    <a:pt x="2012" y="11588"/>
                  </a:lnTo>
                  <a:cubicBezTo>
                    <a:pt x="2147" y="11632"/>
                    <a:pt x="2242" y="11749"/>
                    <a:pt x="2263" y="11887"/>
                  </a:cubicBezTo>
                  <a:lnTo>
                    <a:pt x="2351" y="12503"/>
                  </a:lnTo>
                  <a:cubicBezTo>
                    <a:pt x="2405" y="12893"/>
                    <a:pt x="2743" y="13181"/>
                    <a:pt x="3138" y="13181"/>
                  </a:cubicBezTo>
                  <a:cubicBezTo>
                    <a:pt x="3145" y="13181"/>
                    <a:pt x="3152" y="13181"/>
                    <a:pt x="3160" y="13181"/>
                  </a:cubicBezTo>
                  <a:lnTo>
                    <a:pt x="3779" y="13159"/>
                  </a:lnTo>
                  <a:cubicBezTo>
                    <a:pt x="3782" y="13159"/>
                    <a:pt x="3786" y="13159"/>
                    <a:pt x="3789" y="13159"/>
                  </a:cubicBezTo>
                  <a:cubicBezTo>
                    <a:pt x="3927" y="13159"/>
                    <a:pt x="4054" y="13235"/>
                    <a:pt x="4118" y="13356"/>
                  </a:cubicBezTo>
                  <a:lnTo>
                    <a:pt x="4409" y="13902"/>
                  </a:lnTo>
                  <a:cubicBezTo>
                    <a:pt x="4550" y="14167"/>
                    <a:pt x="4823" y="14320"/>
                    <a:pt x="5107" y="14320"/>
                  </a:cubicBezTo>
                  <a:cubicBezTo>
                    <a:pt x="5205" y="14320"/>
                    <a:pt x="5305" y="14301"/>
                    <a:pt x="5401" y="14263"/>
                  </a:cubicBezTo>
                  <a:lnTo>
                    <a:pt x="5980" y="14030"/>
                  </a:lnTo>
                  <a:cubicBezTo>
                    <a:pt x="6023" y="14012"/>
                    <a:pt x="6069" y="14004"/>
                    <a:pt x="6115" y="14004"/>
                  </a:cubicBezTo>
                  <a:cubicBezTo>
                    <a:pt x="6205" y="14004"/>
                    <a:pt x="6295" y="14036"/>
                    <a:pt x="6362" y="14099"/>
                  </a:cubicBezTo>
                  <a:lnTo>
                    <a:pt x="6825" y="14514"/>
                  </a:lnTo>
                  <a:cubicBezTo>
                    <a:pt x="6976" y="14649"/>
                    <a:pt x="7165" y="14716"/>
                    <a:pt x="7353" y="14716"/>
                  </a:cubicBezTo>
                  <a:cubicBezTo>
                    <a:pt x="7542" y="14716"/>
                    <a:pt x="7731" y="14649"/>
                    <a:pt x="7882" y="14514"/>
                  </a:cubicBezTo>
                  <a:lnTo>
                    <a:pt x="8341" y="14099"/>
                  </a:lnTo>
                  <a:cubicBezTo>
                    <a:pt x="8411" y="14036"/>
                    <a:pt x="8500" y="14004"/>
                    <a:pt x="8590" y="14004"/>
                  </a:cubicBezTo>
                  <a:cubicBezTo>
                    <a:pt x="8636" y="14004"/>
                    <a:pt x="8683" y="14012"/>
                    <a:pt x="8727" y="14030"/>
                  </a:cubicBezTo>
                  <a:lnTo>
                    <a:pt x="9303" y="14263"/>
                  </a:lnTo>
                  <a:cubicBezTo>
                    <a:pt x="9400" y="14301"/>
                    <a:pt x="9500" y="14320"/>
                    <a:pt x="9598" y="14320"/>
                  </a:cubicBezTo>
                  <a:cubicBezTo>
                    <a:pt x="9882" y="14320"/>
                    <a:pt x="10153" y="14167"/>
                    <a:pt x="10294" y="13902"/>
                  </a:cubicBezTo>
                  <a:lnTo>
                    <a:pt x="10589" y="13356"/>
                  </a:lnTo>
                  <a:cubicBezTo>
                    <a:pt x="10653" y="13235"/>
                    <a:pt x="10780" y="13159"/>
                    <a:pt x="10918" y="13159"/>
                  </a:cubicBezTo>
                  <a:cubicBezTo>
                    <a:pt x="10921" y="13159"/>
                    <a:pt x="10925" y="13159"/>
                    <a:pt x="10928" y="13159"/>
                  </a:cubicBezTo>
                  <a:lnTo>
                    <a:pt x="11547" y="13181"/>
                  </a:lnTo>
                  <a:cubicBezTo>
                    <a:pt x="11555" y="13181"/>
                    <a:pt x="11562" y="13181"/>
                    <a:pt x="11569" y="13181"/>
                  </a:cubicBezTo>
                  <a:cubicBezTo>
                    <a:pt x="11964" y="13181"/>
                    <a:pt x="12299" y="12893"/>
                    <a:pt x="12356" y="12503"/>
                  </a:cubicBezTo>
                  <a:lnTo>
                    <a:pt x="12444" y="11887"/>
                  </a:lnTo>
                  <a:cubicBezTo>
                    <a:pt x="12462" y="11749"/>
                    <a:pt x="12560" y="11632"/>
                    <a:pt x="12695" y="11588"/>
                  </a:cubicBezTo>
                  <a:lnTo>
                    <a:pt x="13289" y="11395"/>
                  </a:lnTo>
                  <a:cubicBezTo>
                    <a:pt x="13671" y="11268"/>
                    <a:pt x="13897" y="10874"/>
                    <a:pt x="13814" y="10481"/>
                  </a:cubicBezTo>
                  <a:lnTo>
                    <a:pt x="13686" y="9872"/>
                  </a:lnTo>
                  <a:cubicBezTo>
                    <a:pt x="13657" y="9734"/>
                    <a:pt x="13708" y="9592"/>
                    <a:pt x="13821" y="9504"/>
                  </a:cubicBezTo>
                  <a:lnTo>
                    <a:pt x="14309" y="9122"/>
                  </a:lnTo>
                  <a:cubicBezTo>
                    <a:pt x="14626" y="8870"/>
                    <a:pt x="14703" y="8426"/>
                    <a:pt x="14491" y="8083"/>
                  </a:cubicBezTo>
                  <a:lnTo>
                    <a:pt x="14163" y="7555"/>
                  </a:lnTo>
                  <a:cubicBezTo>
                    <a:pt x="14087" y="7435"/>
                    <a:pt x="14087" y="7282"/>
                    <a:pt x="14163" y="7165"/>
                  </a:cubicBezTo>
                  <a:lnTo>
                    <a:pt x="14491" y="6637"/>
                  </a:lnTo>
                  <a:cubicBezTo>
                    <a:pt x="14703" y="6294"/>
                    <a:pt x="14626" y="5846"/>
                    <a:pt x="14309" y="5598"/>
                  </a:cubicBezTo>
                  <a:lnTo>
                    <a:pt x="13821" y="5216"/>
                  </a:lnTo>
                  <a:cubicBezTo>
                    <a:pt x="13708" y="5128"/>
                    <a:pt x="13657" y="4983"/>
                    <a:pt x="13686" y="4844"/>
                  </a:cubicBezTo>
                  <a:lnTo>
                    <a:pt x="13814" y="4239"/>
                  </a:lnTo>
                  <a:cubicBezTo>
                    <a:pt x="13894" y="3842"/>
                    <a:pt x="13668" y="3452"/>
                    <a:pt x="13285" y="3329"/>
                  </a:cubicBezTo>
                  <a:lnTo>
                    <a:pt x="12691" y="3135"/>
                  </a:lnTo>
                  <a:cubicBezTo>
                    <a:pt x="12557" y="3092"/>
                    <a:pt x="12462" y="2975"/>
                    <a:pt x="12440" y="2833"/>
                  </a:cubicBezTo>
                  <a:lnTo>
                    <a:pt x="12352" y="2217"/>
                  </a:lnTo>
                  <a:cubicBezTo>
                    <a:pt x="12299" y="1827"/>
                    <a:pt x="11961" y="1539"/>
                    <a:pt x="11569" y="1539"/>
                  </a:cubicBezTo>
                  <a:cubicBezTo>
                    <a:pt x="11562" y="1539"/>
                    <a:pt x="11555" y="1539"/>
                    <a:pt x="11547" y="1540"/>
                  </a:cubicBezTo>
                  <a:lnTo>
                    <a:pt x="10924" y="1561"/>
                  </a:lnTo>
                  <a:cubicBezTo>
                    <a:pt x="10921" y="1562"/>
                    <a:pt x="10917" y="1562"/>
                    <a:pt x="10914" y="1562"/>
                  </a:cubicBezTo>
                  <a:cubicBezTo>
                    <a:pt x="10776" y="1562"/>
                    <a:pt x="10649" y="1489"/>
                    <a:pt x="10585" y="1365"/>
                  </a:cubicBezTo>
                  <a:lnTo>
                    <a:pt x="10294" y="818"/>
                  </a:lnTo>
                  <a:cubicBezTo>
                    <a:pt x="10153" y="555"/>
                    <a:pt x="9881" y="401"/>
                    <a:pt x="9596" y="401"/>
                  </a:cubicBezTo>
                  <a:cubicBezTo>
                    <a:pt x="9498" y="401"/>
                    <a:pt x="9399" y="419"/>
                    <a:pt x="9303" y="457"/>
                  </a:cubicBezTo>
                  <a:lnTo>
                    <a:pt x="8727" y="687"/>
                  </a:lnTo>
                  <a:cubicBezTo>
                    <a:pt x="8683" y="704"/>
                    <a:pt x="8636" y="713"/>
                    <a:pt x="8590" y="713"/>
                  </a:cubicBezTo>
                  <a:cubicBezTo>
                    <a:pt x="8500" y="713"/>
                    <a:pt x="8411" y="680"/>
                    <a:pt x="8341" y="618"/>
                  </a:cubicBezTo>
                  <a:lnTo>
                    <a:pt x="7878" y="202"/>
                  </a:lnTo>
                  <a:cubicBezTo>
                    <a:pt x="7729" y="68"/>
                    <a:pt x="7540" y="0"/>
                    <a:pt x="7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8284150" y="1862975"/>
              <a:ext cx="268650" cy="168100"/>
            </a:xfrm>
            <a:custGeom>
              <a:avLst/>
              <a:gdLst/>
              <a:ahLst/>
              <a:cxnLst/>
              <a:rect l="l" t="t" r="r" b="b"/>
              <a:pathLst>
                <a:path w="10746" h="6724" extrusionOk="0">
                  <a:moveTo>
                    <a:pt x="5656" y="418"/>
                  </a:moveTo>
                  <a:cubicBezTo>
                    <a:pt x="6804" y="418"/>
                    <a:pt x="7936" y="796"/>
                    <a:pt x="8865" y="1522"/>
                  </a:cubicBezTo>
                  <a:lnTo>
                    <a:pt x="616" y="4229"/>
                  </a:lnTo>
                  <a:cubicBezTo>
                    <a:pt x="1090" y="2553"/>
                    <a:pt x="2365" y="1219"/>
                    <a:pt x="4023" y="680"/>
                  </a:cubicBezTo>
                  <a:cubicBezTo>
                    <a:pt x="4558" y="505"/>
                    <a:pt x="5109" y="418"/>
                    <a:pt x="5656" y="418"/>
                  </a:cubicBezTo>
                  <a:close/>
                  <a:moveTo>
                    <a:pt x="5651" y="1"/>
                  </a:moveTo>
                  <a:cubicBezTo>
                    <a:pt x="5405" y="1"/>
                    <a:pt x="5157" y="17"/>
                    <a:pt x="4909" y="50"/>
                  </a:cubicBezTo>
                  <a:cubicBezTo>
                    <a:pt x="2533" y="367"/>
                    <a:pt x="616" y="2145"/>
                    <a:pt x="125" y="4487"/>
                  </a:cubicBezTo>
                  <a:cubicBezTo>
                    <a:pt x="121" y="4495"/>
                    <a:pt x="117" y="4502"/>
                    <a:pt x="117" y="4513"/>
                  </a:cubicBezTo>
                  <a:cubicBezTo>
                    <a:pt x="41" y="4888"/>
                    <a:pt x="1" y="5271"/>
                    <a:pt x="1" y="5653"/>
                  </a:cubicBezTo>
                  <a:cubicBezTo>
                    <a:pt x="1" y="5948"/>
                    <a:pt x="23" y="6244"/>
                    <a:pt x="70" y="6539"/>
                  </a:cubicBezTo>
                  <a:cubicBezTo>
                    <a:pt x="83" y="6645"/>
                    <a:pt x="174" y="6723"/>
                    <a:pt x="278" y="6723"/>
                  </a:cubicBezTo>
                  <a:cubicBezTo>
                    <a:pt x="289" y="6723"/>
                    <a:pt x="300" y="6723"/>
                    <a:pt x="310" y="6721"/>
                  </a:cubicBezTo>
                  <a:cubicBezTo>
                    <a:pt x="427" y="6703"/>
                    <a:pt x="507" y="6590"/>
                    <a:pt x="485" y="6473"/>
                  </a:cubicBezTo>
                  <a:cubicBezTo>
                    <a:pt x="442" y="6200"/>
                    <a:pt x="420" y="5927"/>
                    <a:pt x="420" y="5653"/>
                  </a:cubicBezTo>
                  <a:cubicBezTo>
                    <a:pt x="420" y="5333"/>
                    <a:pt x="449" y="5016"/>
                    <a:pt x="507" y="4702"/>
                  </a:cubicBezTo>
                  <a:lnTo>
                    <a:pt x="9237" y="1839"/>
                  </a:lnTo>
                  <a:cubicBezTo>
                    <a:pt x="9678" y="2250"/>
                    <a:pt x="10042" y="2735"/>
                    <a:pt x="10316" y="3270"/>
                  </a:cubicBezTo>
                  <a:cubicBezTo>
                    <a:pt x="10352" y="3348"/>
                    <a:pt x="10426" y="3392"/>
                    <a:pt x="10505" y="3392"/>
                  </a:cubicBezTo>
                  <a:cubicBezTo>
                    <a:pt x="10538" y="3392"/>
                    <a:pt x="10572" y="3385"/>
                    <a:pt x="10603" y="3369"/>
                  </a:cubicBezTo>
                  <a:cubicBezTo>
                    <a:pt x="10709" y="3314"/>
                    <a:pt x="10746" y="3183"/>
                    <a:pt x="10687" y="3081"/>
                  </a:cubicBezTo>
                  <a:cubicBezTo>
                    <a:pt x="9712" y="1173"/>
                    <a:pt x="7753" y="1"/>
                    <a:pt x="5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8294675" y="1972225"/>
              <a:ext cx="273075" cy="173500"/>
            </a:xfrm>
            <a:custGeom>
              <a:avLst/>
              <a:gdLst/>
              <a:ahLst/>
              <a:cxnLst/>
              <a:rect l="l" t="t" r="r" b="b"/>
              <a:pathLst>
                <a:path w="10923" h="6940" extrusionOk="0">
                  <a:moveTo>
                    <a:pt x="10266" y="2719"/>
                  </a:moveTo>
                  <a:lnTo>
                    <a:pt x="10266" y="2719"/>
                  </a:lnTo>
                  <a:cubicBezTo>
                    <a:pt x="9625" y="4963"/>
                    <a:pt x="7570" y="6515"/>
                    <a:pt x="5234" y="6519"/>
                  </a:cubicBezTo>
                  <a:cubicBezTo>
                    <a:pt x="4214" y="6519"/>
                    <a:pt x="3220" y="6224"/>
                    <a:pt x="2367" y="5666"/>
                  </a:cubicBezTo>
                  <a:cubicBezTo>
                    <a:pt x="2250" y="5590"/>
                    <a:pt x="2137" y="5506"/>
                    <a:pt x="2025" y="5422"/>
                  </a:cubicBezTo>
                  <a:lnTo>
                    <a:pt x="10266" y="2719"/>
                  </a:lnTo>
                  <a:close/>
                  <a:moveTo>
                    <a:pt x="10572" y="0"/>
                  </a:moveTo>
                  <a:cubicBezTo>
                    <a:pt x="10456" y="0"/>
                    <a:pt x="10340" y="89"/>
                    <a:pt x="10361" y="238"/>
                  </a:cubicBezTo>
                  <a:cubicBezTo>
                    <a:pt x="10496" y="901"/>
                    <a:pt x="10503" y="1578"/>
                    <a:pt x="10379" y="2242"/>
                  </a:cubicBezTo>
                  <a:lnTo>
                    <a:pt x="1653" y="5102"/>
                  </a:lnTo>
                  <a:cubicBezTo>
                    <a:pt x="1154" y="4635"/>
                    <a:pt x="749" y="4078"/>
                    <a:pt x="469" y="3458"/>
                  </a:cubicBezTo>
                  <a:cubicBezTo>
                    <a:pt x="429" y="3363"/>
                    <a:pt x="355" y="3324"/>
                    <a:pt x="280" y="3324"/>
                  </a:cubicBezTo>
                  <a:cubicBezTo>
                    <a:pt x="141" y="3324"/>
                    <a:pt x="1" y="3461"/>
                    <a:pt x="86" y="3630"/>
                  </a:cubicBezTo>
                  <a:cubicBezTo>
                    <a:pt x="1013" y="5659"/>
                    <a:pt x="3034" y="6939"/>
                    <a:pt x="5229" y="6939"/>
                  </a:cubicBezTo>
                  <a:cubicBezTo>
                    <a:pt x="5433" y="6939"/>
                    <a:pt x="5640" y="6928"/>
                    <a:pt x="5847" y="6905"/>
                  </a:cubicBezTo>
                  <a:cubicBezTo>
                    <a:pt x="8270" y="6639"/>
                    <a:pt x="10252" y="4847"/>
                    <a:pt x="10762" y="2460"/>
                  </a:cubicBezTo>
                  <a:cubicBezTo>
                    <a:pt x="10762" y="2453"/>
                    <a:pt x="10765" y="2442"/>
                    <a:pt x="10765" y="2435"/>
                  </a:cubicBezTo>
                  <a:cubicBezTo>
                    <a:pt x="10922" y="1684"/>
                    <a:pt x="10922" y="908"/>
                    <a:pt x="10769" y="157"/>
                  </a:cubicBezTo>
                  <a:lnTo>
                    <a:pt x="10773" y="157"/>
                  </a:lnTo>
                  <a:cubicBezTo>
                    <a:pt x="10743" y="49"/>
                    <a:pt x="10658" y="0"/>
                    <a:pt x="10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5"/>
            <p:cNvSpPr/>
            <p:nvPr/>
          </p:nvSpPr>
          <p:spPr>
            <a:xfrm>
              <a:off x="8326425" y="1982175"/>
              <a:ext cx="34825" cy="39275"/>
            </a:xfrm>
            <a:custGeom>
              <a:avLst/>
              <a:gdLst/>
              <a:ahLst/>
              <a:cxnLst/>
              <a:rect l="l" t="t" r="r" b="b"/>
              <a:pathLst>
                <a:path w="1393" h="1571" extrusionOk="0">
                  <a:moveTo>
                    <a:pt x="679" y="0"/>
                  </a:moveTo>
                  <a:cubicBezTo>
                    <a:pt x="605" y="0"/>
                    <a:pt x="526" y="14"/>
                    <a:pt x="445" y="40"/>
                  </a:cubicBezTo>
                  <a:cubicBezTo>
                    <a:pt x="179" y="127"/>
                    <a:pt x="0" y="331"/>
                    <a:pt x="117" y="678"/>
                  </a:cubicBezTo>
                  <a:lnTo>
                    <a:pt x="292" y="1217"/>
                  </a:lnTo>
                  <a:cubicBezTo>
                    <a:pt x="374" y="1473"/>
                    <a:pt x="539" y="1571"/>
                    <a:pt x="725" y="1571"/>
                  </a:cubicBezTo>
                  <a:cubicBezTo>
                    <a:pt x="794" y="1571"/>
                    <a:pt x="865" y="1557"/>
                    <a:pt x="937" y="1534"/>
                  </a:cubicBezTo>
                  <a:cubicBezTo>
                    <a:pt x="1225" y="1439"/>
                    <a:pt x="1392" y="1213"/>
                    <a:pt x="1305" y="944"/>
                  </a:cubicBezTo>
                  <a:cubicBezTo>
                    <a:pt x="1277" y="859"/>
                    <a:pt x="1241" y="827"/>
                    <a:pt x="1185" y="827"/>
                  </a:cubicBezTo>
                  <a:cubicBezTo>
                    <a:pt x="1159" y="827"/>
                    <a:pt x="1129" y="834"/>
                    <a:pt x="1093" y="845"/>
                  </a:cubicBezTo>
                  <a:cubicBezTo>
                    <a:pt x="1013" y="871"/>
                    <a:pt x="951" y="914"/>
                    <a:pt x="969" y="991"/>
                  </a:cubicBezTo>
                  <a:cubicBezTo>
                    <a:pt x="988" y="1067"/>
                    <a:pt x="1020" y="1199"/>
                    <a:pt x="860" y="1253"/>
                  </a:cubicBezTo>
                  <a:cubicBezTo>
                    <a:pt x="832" y="1262"/>
                    <a:pt x="806" y="1266"/>
                    <a:pt x="782" y="1266"/>
                  </a:cubicBezTo>
                  <a:cubicBezTo>
                    <a:pt x="702" y="1266"/>
                    <a:pt x="642" y="1218"/>
                    <a:pt x="609" y="1111"/>
                  </a:cubicBezTo>
                  <a:lnTo>
                    <a:pt x="430" y="572"/>
                  </a:lnTo>
                  <a:cubicBezTo>
                    <a:pt x="387" y="437"/>
                    <a:pt x="430" y="350"/>
                    <a:pt x="547" y="310"/>
                  </a:cubicBezTo>
                  <a:cubicBezTo>
                    <a:pt x="577" y="300"/>
                    <a:pt x="603" y="296"/>
                    <a:pt x="626" y="296"/>
                  </a:cubicBezTo>
                  <a:cubicBezTo>
                    <a:pt x="737" y="296"/>
                    <a:pt x="772" y="391"/>
                    <a:pt x="787" y="434"/>
                  </a:cubicBezTo>
                  <a:cubicBezTo>
                    <a:pt x="806" y="479"/>
                    <a:pt x="843" y="496"/>
                    <a:pt x="888" y="496"/>
                  </a:cubicBezTo>
                  <a:cubicBezTo>
                    <a:pt x="915" y="496"/>
                    <a:pt x="946" y="490"/>
                    <a:pt x="977" y="481"/>
                  </a:cubicBezTo>
                  <a:cubicBezTo>
                    <a:pt x="1086" y="444"/>
                    <a:pt x="1126" y="401"/>
                    <a:pt x="1086" y="277"/>
                  </a:cubicBezTo>
                  <a:cubicBezTo>
                    <a:pt x="1026" y="90"/>
                    <a:pt x="870" y="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5"/>
            <p:cNvSpPr/>
            <p:nvPr/>
          </p:nvSpPr>
          <p:spPr>
            <a:xfrm>
              <a:off x="8355750" y="1969025"/>
              <a:ext cx="30275" cy="40850"/>
            </a:xfrm>
            <a:custGeom>
              <a:avLst/>
              <a:gdLst/>
              <a:ahLst/>
              <a:cxnLst/>
              <a:rect l="l" t="t" r="r" b="b"/>
              <a:pathLst>
                <a:path w="1211" h="1634" extrusionOk="0">
                  <a:moveTo>
                    <a:pt x="1047" y="1"/>
                  </a:moveTo>
                  <a:cubicBezTo>
                    <a:pt x="1012" y="1"/>
                    <a:pt x="977" y="6"/>
                    <a:pt x="948" y="16"/>
                  </a:cubicBezTo>
                  <a:cubicBezTo>
                    <a:pt x="908" y="27"/>
                    <a:pt x="879" y="60"/>
                    <a:pt x="875" y="103"/>
                  </a:cubicBezTo>
                  <a:lnTo>
                    <a:pt x="766" y="715"/>
                  </a:lnTo>
                  <a:lnTo>
                    <a:pt x="310" y="289"/>
                  </a:lnTo>
                  <a:cubicBezTo>
                    <a:pt x="292" y="266"/>
                    <a:pt x="263" y="254"/>
                    <a:pt x="235" y="254"/>
                  </a:cubicBezTo>
                  <a:cubicBezTo>
                    <a:pt x="223" y="254"/>
                    <a:pt x="212" y="256"/>
                    <a:pt x="201" y="260"/>
                  </a:cubicBezTo>
                  <a:cubicBezTo>
                    <a:pt x="113" y="289"/>
                    <a:pt x="1" y="384"/>
                    <a:pt x="26" y="460"/>
                  </a:cubicBezTo>
                  <a:cubicBezTo>
                    <a:pt x="30" y="468"/>
                    <a:pt x="33" y="475"/>
                    <a:pt x="37" y="482"/>
                  </a:cubicBezTo>
                  <a:lnTo>
                    <a:pt x="686" y="1040"/>
                  </a:lnTo>
                  <a:cubicBezTo>
                    <a:pt x="693" y="1047"/>
                    <a:pt x="700" y="1054"/>
                    <a:pt x="704" y="1065"/>
                  </a:cubicBezTo>
                  <a:lnTo>
                    <a:pt x="871" y="1575"/>
                  </a:lnTo>
                  <a:cubicBezTo>
                    <a:pt x="885" y="1617"/>
                    <a:pt x="926" y="1634"/>
                    <a:pt x="974" y="1634"/>
                  </a:cubicBezTo>
                  <a:cubicBezTo>
                    <a:pt x="1002" y="1634"/>
                    <a:pt x="1032" y="1628"/>
                    <a:pt x="1061" y="1619"/>
                  </a:cubicBezTo>
                  <a:cubicBezTo>
                    <a:pt x="1141" y="1593"/>
                    <a:pt x="1207" y="1535"/>
                    <a:pt x="1188" y="1470"/>
                  </a:cubicBezTo>
                  <a:lnTo>
                    <a:pt x="1021" y="960"/>
                  </a:lnTo>
                  <a:cubicBezTo>
                    <a:pt x="1017" y="952"/>
                    <a:pt x="1017" y="941"/>
                    <a:pt x="1021" y="930"/>
                  </a:cubicBezTo>
                  <a:lnTo>
                    <a:pt x="1210" y="96"/>
                  </a:lnTo>
                  <a:cubicBezTo>
                    <a:pt x="1210" y="89"/>
                    <a:pt x="1210" y="81"/>
                    <a:pt x="1207" y="74"/>
                  </a:cubicBezTo>
                  <a:cubicBezTo>
                    <a:pt x="1189" y="23"/>
                    <a:pt x="1118" y="1"/>
                    <a:pt x="10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5"/>
            <p:cNvSpPr/>
            <p:nvPr/>
          </p:nvSpPr>
          <p:spPr>
            <a:xfrm>
              <a:off x="8391925" y="1960000"/>
              <a:ext cx="35800" cy="41600"/>
            </a:xfrm>
            <a:custGeom>
              <a:avLst/>
              <a:gdLst/>
              <a:ahLst/>
              <a:cxnLst/>
              <a:rect l="l" t="t" r="r" b="b"/>
              <a:pathLst>
                <a:path w="1432" h="1664" extrusionOk="0">
                  <a:moveTo>
                    <a:pt x="644" y="312"/>
                  </a:moveTo>
                  <a:cubicBezTo>
                    <a:pt x="703" y="312"/>
                    <a:pt x="747" y="363"/>
                    <a:pt x="769" y="424"/>
                  </a:cubicBezTo>
                  <a:cubicBezTo>
                    <a:pt x="794" y="493"/>
                    <a:pt x="776" y="574"/>
                    <a:pt x="700" y="599"/>
                  </a:cubicBezTo>
                  <a:lnTo>
                    <a:pt x="485" y="672"/>
                  </a:lnTo>
                  <a:lnTo>
                    <a:pt x="394" y="388"/>
                  </a:lnTo>
                  <a:lnTo>
                    <a:pt x="608" y="319"/>
                  </a:lnTo>
                  <a:cubicBezTo>
                    <a:pt x="621" y="314"/>
                    <a:pt x="633" y="312"/>
                    <a:pt x="644" y="312"/>
                  </a:cubicBezTo>
                  <a:close/>
                  <a:moveTo>
                    <a:pt x="840" y="835"/>
                  </a:moveTo>
                  <a:cubicBezTo>
                    <a:pt x="906" y="835"/>
                    <a:pt x="959" y="877"/>
                    <a:pt x="995" y="982"/>
                  </a:cubicBezTo>
                  <a:lnTo>
                    <a:pt x="1006" y="1011"/>
                  </a:lnTo>
                  <a:cubicBezTo>
                    <a:pt x="1046" y="1142"/>
                    <a:pt x="1002" y="1218"/>
                    <a:pt x="904" y="1251"/>
                  </a:cubicBezTo>
                  <a:lnTo>
                    <a:pt x="700" y="1321"/>
                  </a:lnTo>
                  <a:lnTo>
                    <a:pt x="568" y="912"/>
                  </a:lnTo>
                  <a:lnTo>
                    <a:pt x="772" y="847"/>
                  </a:lnTo>
                  <a:cubicBezTo>
                    <a:pt x="796" y="839"/>
                    <a:pt x="819" y="835"/>
                    <a:pt x="840" y="835"/>
                  </a:cubicBezTo>
                  <a:close/>
                  <a:moveTo>
                    <a:pt x="736" y="0"/>
                  </a:moveTo>
                  <a:cubicBezTo>
                    <a:pt x="673" y="0"/>
                    <a:pt x="607" y="14"/>
                    <a:pt x="543" y="34"/>
                  </a:cubicBezTo>
                  <a:lnTo>
                    <a:pt x="128" y="169"/>
                  </a:lnTo>
                  <a:cubicBezTo>
                    <a:pt x="58" y="195"/>
                    <a:pt x="0" y="249"/>
                    <a:pt x="22" y="315"/>
                  </a:cubicBezTo>
                  <a:lnTo>
                    <a:pt x="445" y="1605"/>
                  </a:lnTo>
                  <a:cubicBezTo>
                    <a:pt x="455" y="1639"/>
                    <a:pt x="494" y="1664"/>
                    <a:pt x="547" y="1664"/>
                  </a:cubicBezTo>
                  <a:cubicBezTo>
                    <a:pt x="567" y="1664"/>
                    <a:pt x="589" y="1660"/>
                    <a:pt x="612" y="1652"/>
                  </a:cubicBezTo>
                  <a:lnTo>
                    <a:pt x="1064" y="1506"/>
                  </a:lnTo>
                  <a:cubicBezTo>
                    <a:pt x="1293" y="1430"/>
                    <a:pt x="1432" y="1255"/>
                    <a:pt x="1326" y="934"/>
                  </a:cubicBezTo>
                  <a:lnTo>
                    <a:pt x="1315" y="894"/>
                  </a:lnTo>
                  <a:cubicBezTo>
                    <a:pt x="1246" y="690"/>
                    <a:pt x="1137" y="643"/>
                    <a:pt x="998" y="636"/>
                  </a:cubicBezTo>
                  <a:cubicBezTo>
                    <a:pt x="1089" y="555"/>
                    <a:pt x="1122" y="424"/>
                    <a:pt x="1068" y="260"/>
                  </a:cubicBezTo>
                  <a:cubicBezTo>
                    <a:pt x="1002" y="65"/>
                    <a:pt x="875" y="0"/>
                    <a:pt x="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5"/>
            <p:cNvSpPr/>
            <p:nvPr/>
          </p:nvSpPr>
          <p:spPr>
            <a:xfrm>
              <a:off x="8424700" y="1947425"/>
              <a:ext cx="35275" cy="43425"/>
            </a:xfrm>
            <a:custGeom>
              <a:avLst/>
              <a:gdLst/>
              <a:ahLst/>
              <a:cxnLst/>
              <a:rect l="l" t="t" r="r" b="b"/>
              <a:pathLst>
                <a:path w="1411" h="1737" extrusionOk="0">
                  <a:moveTo>
                    <a:pt x="878" y="1"/>
                  </a:moveTo>
                  <a:cubicBezTo>
                    <a:pt x="869" y="1"/>
                    <a:pt x="859" y="2"/>
                    <a:pt x="850" y="5"/>
                  </a:cubicBezTo>
                  <a:lnTo>
                    <a:pt x="128" y="242"/>
                  </a:lnTo>
                  <a:cubicBezTo>
                    <a:pt x="59" y="268"/>
                    <a:pt x="1" y="322"/>
                    <a:pt x="23" y="384"/>
                  </a:cubicBezTo>
                  <a:lnTo>
                    <a:pt x="445" y="1674"/>
                  </a:lnTo>
                  <a:cubicBezTo>
                    <a:pt x="460" y="1719"/>
                    <a:pt x="502" y="1736"/>
                    <a:pt x="548" y="1736"/>
                  </a:cubicBezTo>
                  <a:cubicBezTo>
                    <a:pt x="571" y="1736"/>
                    <a:pt x="594" y="1732"/>
                    <a:pt x="616" y="1725"/>
                  </a:cubicBezTo>
                  <a:lnTo>
                    <a:pt x="1338" y="1488"/>
                  </a:lnTo>
                  <a:cubicBezTo>
                    <a:pt x="1403" y="1466"/>
                    <a:pt x="1411" y="1386"/>
                    <a:pt x="1389" y="1321"/>
                  </a:cubicBezTo>
                  <a:cubicBezTo>
                    <a:pt x="1367" y="1255"/>
                    <a:pt x="1323" y="1208"/>
                    <a:pt x="1272" y="1208"/>
                  </a:cubicBezTo>
                  <a:cubicBezTo>
                    <a:pt x="1264" y="1208"/>
                    <a:pt x="1255" y="1209"/>
                    <a:pt x="1247" y="1211"/>
                  </a:cubicBezTo>
                  <a:lnTo>
                    <a:pt x="704" y="1390"/>
                  </a:lnTo>
                  <a:lnTo>
                    <a:pt x="591" y="1044"/>
                  </a:lnTo>
                  <a:lnTo>
                    <a:pt x="897" y="945"/>
                  </a:lnTo>
                  <a:cubicBezTo>
                    <a:pt x="963" y="924"/>
                    <a:pt x="970" y="851"/>
                    <a:pt x="952" y="796"/>
                  </a:cubicBezTo>
                  <a:cubicBezTo>
                    <a:pt x="933" y="741"/>
                    <a:pt x="893" y="700"/>
                    <a:pt x="844" y="700"/>
                  </a:cubicBezTo>
                  <a:cubicBezTo>
                    <a:pt x="834" y="700"/>
                    <a:pt x="824" y="701"/>
                    <a:pt x="813" y="705"/>
                  </a:cubicBezTo>
                  <a:lnTo>
                    <a:pt x="511" y="803"/>
                  </a:lnTo>
                  <a:lnTo>
                    <a:pt x="398" y="461"/>
                  </a:lnTo>
                  <a:lnTo>
                    <a:pt x="941" y="282"/>
                  </a:lnTo>
                  <a:cubicBezTo>
                    <a:pt x="1003" y="264"/>
                    <a:pt x="1014" y="188"/>
                    <a:pt x="992" y="111"/>
                  </a:cubicBezTo>
                  <a:cubicBezTo>
                    <a:pt x="973" y="55"/>
                    <a:pt x="933" y="1"/>
                    <a:pt x="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5"/>
            <p:cNvSpPr/>
            <p:nvPr/>
          </p:nvSpPr>
          <p:spPr>
            <a:xfrm>
              <a:off x="8455950" y="1938975"/>
              <a:ext cx="37000" cy="41475"/>
            </a:xfrm>
            <a:custGeom>
              <a:avLst/>
              <a:gdLst/>
              <a:ahLst/>
              <a:cxnLst/>
              <a:rect l="l" t="t" r="r" b="b"/>
              <a:pathLst>
                <a:path w="1480" h="1659" extrusionOk="0">
                  <a:moveTo>
                    <a:pt x="681" y="307"/>
                  </a:moveTo>
                  <a:cubicBezTo>
                    <a:pt x="753" y="307"/>
                    <a:pt x="807" y="348"/>
                    <a:pt x="842" y="453"/>
                  </a:cubicBezTo>
                  <a:cubicBezTo>
                    <a:pt x="889" y="595"/>
                    <a:pt x="835" y="664"/>
                    <a:pt x="722" y="700"/>
                  </a:cubicBezTo>
                  <a:lnTo>
                    <a:pt x="521" y="766"/>
                  </a:lnTo>
                  <a:lnTo>
                    <a:pt x="398" y="387"/>
                  </a:lnTo>
                  <a:lnTo>
                    <a:pt x="598" y="322"/>
                  </a:lnTo>
                  <a:cubicBezTo>
                    <a:pt x="628" y="312"/>
                    <a:pt x="655" y="307"/>
                    <a:pt x="681" y="307"/>
                  </a:cubicBezTo>
                  <a:close/>
                  <a:moveTo>
                    <a:pt x="749" y="1"/>
                  </a:moveTo>
                  <a:cubicBezTo>
                    <a:pt x="673" y="1"/>
                    <a:pt x="591" y="17"/>
                    <a:pt x="507" y="45"/>
                  </a:cubicBezTo>
                  <a:lnTo>
                    <a:pt x="88" y="183"/>
                  </a:lnTo>
                  <a:cubicBezTo>
                    <a:pt x="33" y="198"/>
                    <a:pt x="0" y="256"/>
                    <a:pt x="19" y="311"/>
                  </a:cubicBezTo>
                  <a:lnTo>
                    <a:pt x="445" y="1600"/>
                  </a:lnTo>
                  <a:cubicBezTo>
                    <a:pt x="457" y="1642"/>
                    <a:pt x="498" y="1659"/>
                    <a:pt x="547" y="1659"/>
                  </a:cubicBezTo>
                  <a:cubicBezTo>
                    <a:pt x="575" y="1659"/>
                    <a:pt x="605" y="1653"/>
                    <a:pt x="634" y="1644"/>
                  </a:cubicBezTo>
                  <a:cubicBezTo>
                    <a:pt x="711" y="1619"/>
                    <a:pt x="780" y="1560"/>
                    <a:pt x="758" y="1495"/>
                  </a:cubicBezTo>
                  <a:lnTo>
                    <a:pt x="598" y="1007"/>
                  </a:lnTo>
                  <a:lnTo>
                    <a:pt x="733" y="963"/>
                  </a:lnTo>
                  <a:lnTo>
                    <a:pt x="1188" y="1411"/>
                  </a:lnTo>
                  <a:cubicBezTo>
                    <a:pt x="1211" y="1431"/>
                    <a:pt x="1241" y="1443"/>
                    <a:pt x="1271" y="1443"/>
                  </a:cubicBezTo>
                  <a:cubicBezTo>
                    <a:pt x="1284" y="1443"/>
                    <a:pt x="1297" y="1441"/>
                    <a:pt x="1308" y="1436"/>
                  </a:cubicBezTo>
                  <a:cubicBezTo>
                    <a:pt x="1403" y="1407"/>
                    <a:pt x="1480" y="1287"/>
                    <a:pt x="1454" y="1211"/>
                  </a:cubicBezTo>
                  <a:cubicBezTo>
                    <a:pt x="1451" y="1196"/>
                    <a:pt x="1443" y="1185"/>
                    <a:pt x="1432" y="1178"/>
                  </a:cubicBezTo>
                  <a:lnTo>
                    <a:pt x="1039" y="810"/>
                  </a:lnTo>
                  <a:cubicBezTo>
                    <a:pt x="1163" y="708"/>
                    <a:pt x="1221" y="544"/>
                    <a:pt x="1148" y="318"/>
                  </a:cubicBezTo>
                  <a:cubicBezTo>
                    <a:pt x="1072" y="87"/>
                    <a:pt x="925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5"/>
            <p:cNvSpPr/>
            <p:nvPr/>
          </p:nvSpPr>
          <p:spPr>
            <a:xfrm>
              <a:off x="8327325" y="2030775"/>
              <a:ext cx="42125" cy="45200"/>
            </a:xfrm>
            <a:custGeom>
              <a:avLst/>
              <a:gdLst/>
              <a:ahLst/>
              <a:cxnLst/>
              <a:rect l="l" t="t" r="r" b="b"/>
              <a:pathLst>
                <a:path w="1685" h="1808" extrusionOk="0">
                  <a:moveTo>
                    <a:pt x="1113" y="1"/>
                  </a:moveTo>
                  <a:cubicBezTo>
                    <a:pt x="1093" y="1"/>
                    <a:pt x="1073" y="4"/>
                    <a:pt x="1054" y="13"/>
                  </a:cubicBezTo>
                  <a:cubicBezTo>
                    <a:pt x="941" y="53"/>
                    <a:pt x="897" y="78"/>
                    <a:pt x="861" y="253"/>
                  </a:cubicBezTo>
                  <a:lnTo>
                    <a:pt x="770" y="687"/>
                  </a:lnTo>
                  <a:lnTo>
                    <a:pt x="442" y="391"/>
                  </a:lnTo>
                  <a:cubicBezTo>
                    <a:pt x="359" y="315"/>
                    <a:pt x="308" y="289"/>
                    <a:pt x="252" y="289"/>
                  </a:cubicBezTo>
                  <a:cubicBezTo>
                    <a:pt x="220" y="289"/>
                    <a:pt x="186" y="298"/>
                    <a:pt x="143" y="311"/>
                  </a:cubicBezTo>
                  <a:cubicBezTo>
                    <a:pt x="48" y="333"/>
                    <a:pt x="1" y="435"/>
                    <a:pt x="37" y="523"/>
                  </a:cubicBezTo>
                  <a:lnTo>
                    <a:pt x="438" y="1750"/>
                  </a:lnTo>
                  <a:cubicBezTo>
                    <a:pt x="452" y="1791"/>
                    <a:pt x="496" y="1808"/>
                    <a:pt x="546" y="1808"/>
                  </a:cubicBezTo>
                  <a:cubicBezTo>
                    <a:pt x="572" y="1808"/>
                    <a:pt x="601" y="1803"/>
                    <a:pt x="627" y="1794"/>
                  </a:cubicBezTo>
                  <a:cubicBezTo>
                    <a:pt x="708" y="1769"/>
                    <a:pt x="777" y="1710"/>
                    <a:pt x="755" y="1645"/>
                  </a:cubicBezTo>
                  <a:lnTo>
                    <a:pt x="500" y="865"/>
                  </a:lnTo>
                  <a:lnTo>
                    <a:pt x="806" y="1153"/>
                  </a:lnTo>
                  <a:cubicBezTo>
                    <a:pt x="829" y="1176"/>
                    <a:pt x="860" y="1188"/>
                    <a:pt x="890" y="1188"/>
                  </a:cubicBezTo>
                  <a:cubicBezTo>
                    <a:pt x="902" y="1188"/>
                    <a:pt x="915" y="1186"/>
                    <a:pt x="926" y="1182"/>
                  </a:cubicBezTo>
                  <a:cubicBezTo>
                    <a:pt x="970" y="1168"/>
                    <a:pt x="1003" y="1131"/>
                    <a:pt x="1014" y="1087"/>
                  </a:cubicBezTo>
                  <a:lnTo>
                    <a:pt x="1097" y="690"/>
                  </a:lnTo>
                  <a:lnTo>
                    <a:pt x="1349" y="1452"/>
                  </a:lnTo>
                  <a:cubicBezTo>
                    <a:pt x="1363" y="1493"/>
                    <a:pt x="1403" y="1510"/>
                    <a:pt x="1452" y="1510"/>
                  </a:cubicBezTo>
                  <a:cubicBezTo>
                    <a:pt x="1479" y="1510"/>
                    <a:pt x="1509" y="1505"/>
                    <a:pt x="1538" y="1495"/>
                  </a:cubicBezTo>
                  <a:cubicBezTo>
                    <a:pt x="1615" y="1470"/>
                    <a:pt x="1684" y="1412"/>
                    <a:pt x="1666" y="1346"/>
                  </a:cubicBezTo>
                  <a:lnTo>
                    <a:pt x="1265" y="122"/>
                  </a:lnTo>
                  <a:cubicBezTo>
                    <a:pt x="1248" y="48"/>
                    <a:pt x="1182" y="1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5"/>
            <p:cNvSpPr/>
            <p:nvPr/>
          </p:nvSpPr>
          <p:spPr>
            <a:xfrm>
              <a:off x="8367500" y="2021825"/>
              <a:ext cx="35100" cy="39375"/>
            </a:xfrm>
            <a:custGeom>
              <a:avLst/>
              <a:gdLst/>
              <a:ahLst/>
              <a:cxnLst/>
              <a:rect l="l" t="t" r="r" b="b"/>
              <a:pathLst>
                <a:path w="1404" h="1575" extrusionOk="0">
                  <a:moveTo>
                    <a:pt x="625" y="301"/>
                  </a:moveTo>
                  <a:cubicBezTo>
                    <a:pt x="701" y="301"/>
                    <a:pt x="762" y="350"/>
                    <a:pt x="795" y="458"/>
                  </a:cubicBezTo>
                  <a:lnTo>
                    <a:pt x="973" y="994"/>
                  </a:lnTo>
                  <a:cubicBezTo>
                    <a:pt x="1017" y="1136"/>
                    <a:pt x="970" y="1223"/>
                    <a:pt x="857" y="1260"/>
                  </a:cubicBezTo>
                  <a:lnTo>
                    <a:pt x="857" y="1256"/>
                  </a:lnTo>
                  <a:cubicBezTo>
                    <a:pt x="830" y="1265"/>
                    <a:pt x="805" y="1270"/>
                    <a:pt x="781" y="1270"/>
                  </a:cubicBezTo>
                  <a:cubicBezTo>
                    <a:pt x="705" y="1270"/>
                    <a:pt x="645" y="1220"/>
                    <a:pt x="609" y="1114"/>
                  </a:cubicBezTo>
                  <a:lnTo>
                    <a:pt x="434" y="575"/>
                  </a:lnTo>
                  <a:cubicBezTo>
                    <a:pt x="387" y="436"/>
                    <a:pt x="434" y="352"/>
                    <a:pt x="547" y="316"/>
                  </a:cubicBezTo>
                  <a:cubicBezTo>
                    <a:pt x="574" y="306"/>
                    <a:pt x="600" y="301"/>
                    <a:pt x="625" y="301"/>
                  </a:cubicBezTo>
                  <a:close/>
                  <a:moveTo>
                    <a:pt x="677" y="1"/>
                  </a:moveTo>
                  <a:cubicBezTo>
                    <a:pt x="606" y="1"/>
                    <a:pt x="532" y="14"/>
                    <a:pt x="456" y="39"/>
                  </a:cubicBezTo>
                  <a:cubicBezTo>
                    <a:pt x="175" y="130"/>
                    <a:pt x="1" y="334"/>
                    <a:pt x="117" y="680"/>
                  </a:cubicBezTo>
                  <a:lnTo>
                    <a:pt x="292" y="1219"/>
                  </a:lnTo>
                  <a:cubicBezTo>
                    <a:pt x="377" y="1475"/>
                    <a:pt x="538" y="1575"/>
                    <a:pt x="728" y="1575"/>
                  </a:cubicBezTo>
                  <a:cubicBezTo>
                    <a:pt x="798" y="1575"/>
                    <a:pt x="872" y="1561"/>
                    <a:pt x="948" y="1536"/>
                  </a:cubicBezTo>
                  <a:cubicBezTo>
                    <a:pt x="1228" y="1442"/>
                    <a:pt x="1403" y="1241"/>
                    <a:pt x="1290" y="892"/>
                  </a:cubicBezTo>
                  <a:lnTo>
                    <a:pt x="1112" y="356"/>
                  </a:lnTo>
                  <a:cubicBezTo>
                    <a:pt x="1029" y="101"/>
                    <a:pt x="867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5"/>
            <p:cNvSpPr/>
            <p:nvPr/>
          </p:nvSpPr>
          <p:spPr>
            <a:xfrm>
              <a:off x="8400650" y="2008200"/>
              <a:ext cx="37475" cy="43725"/>
            </a:xfrm>
            <a:custGeom>
              <a:avLst/>
              <a:gdLst/>
              <a:ahLst/>
              <a:cxnLst/>
              <a:rect l="l" t="t" r="r" b="b"/>
              <a:pathLst>
                <a:path w="1499" h="1749" extrusionOk="0">
                  <a:moveTo>
                    <a:pt x="953" y="1"/>
                  </a:moveTo>
                  <a:cubicBezTo>
                    <a:pt x="925" y="1"/>
                    <a:pt x="896" y="6"/>
                    <a:pt x="868" y="16"/>
                  </a:cubicBezTo>
                  <a:cubicBezTo>
                    <a:pt x="788" y="37"/>
                    <a:pt x="719" y="96"/>
                    <a:pt x="740" y="161"/>
                  </a:cubicBezTo>
                  <a:lnTo>
                    <a:pt x="966" y="850"/>
                  </a:lnTo>
                  <a:lnTo>
                    <a:pt x="434" y="333"/>
                  </a:lnTo>
                  <a:cubicBezTo>
                    <a:pt x="355" y="255"/>
                    <a:pt x="306" y="227"/>
                    <a:pt x="254" y="227"/>
                  </a:cubicBezTo>
                  <a:cubicBezTo>
                    <a:pt x="222" y="227"/>
                    <a:pt x="189" y="237"/>
                    <a:pt x="147" y="252"/>
                  </a:cubicBezTo>
                  <a:cubicBezTo>
                    <a:pt x="70" y="278"/>
                    <a:pt x="1" y="333"/>
                    <a:pt x="23" y="402"/>
                  </a:cubicBezTo>
                  <a:lnTo>
                    <a:pt x="442" y="1688"/>
                  </a:lnTo>
                  <a:cubicBezTo>
                    <a:pt x="456" y="1731"/>
                    <a:pt x="499" y="1749"/>
                    <a:pt x="549" y="1749"/>
                  </a:cubicBezTo>
                  <a:cubicBezTo>
                    <a:pt x="575" y="1749"/>
                    <a:pt x="604" y="1744"/>
                    <a:pt x="631" y="1735"/>
                  </a:cubicBezTo>
                  <a:cubicBezTo>
                    <a:pt x="711" y="1706"/>
                    <a:pt x="777" y="1648"/>
                    <a:pt x="759" y="1586"/>
                  </a:cubicBezTo>
                  <a:lnTo>
                    <a:pt x="529" y="894"/>
                  </a:lnTo>
                  <a:lnTo>
                    <a:pt x="1149" y="1473"/>
                  </a:lnTo>
                  <a:cubicBezTo>
                    <a:pt x="1183" y="1505"/>
                    <a:pt x="1220" y="1518"/>
                    <a:pt x="1258" y="1518"/>
                  </a:cubicBezTo>
                  <a:cubicBezTo>
                    <a:pt x="1289" y="1518"/>
                    <a:pt x="1320" y="1510"/>
                    <a:pt x="1353" y="1498"/>
                  </a:cubicBezTo>
                  <a:cubicBezTo>
                    <a:pt x="1425" y="1477"/>
                    <a:pt x="1498" y="1415"/>
                    <a:pt x="1476" y="1349"/>
                  </a:cubicBezTo>
                  <a:lnTo>
                    <a:pt x="1057" y="59"/>
                  </a:lnTo>
                  <a:cubicBezTo>
                    <a:pt x="1044" y="18"/>
                    <a:pt x="1002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5"/>
            <p:cNvSpPr/>
            <p:nvPr/>
          </p:nvSpPr>
          <p:spPr>
            <a:xfrm>
              <a:off x="8435900" y="1999225"/>
              <a:ext cx="35650" cy="41225"/>
            </a:xfrm>
            <a:custGeom>
              <a:avLst/>
              <a:gdLst/>
              <a:ahLst/>
              <a:cxnLst/>
              <a:rect l="l" t="t" r="r" b="b"/>
              <a:pathLst>
                <a:path w="1426" h="1649" extrusionOk="0">
                  <a:moveTo>
                    <a:pt x="647" y="300"/>
                  </a:moveTo>
                  <a:cubicBezTo>
                    <a:pt x="726" y="300"/>
                    <a:pt x="788" y="348"/>
                    <a:pt x="824" y="455"/>
                  </a:cubicBezTo>
                  <a:lnTo>
                    <a:pt x="996" y="979"/>
                  </a:lnTo>
                  <a:cubicBezTo>
                    <a:pt x="1039" y="1121"/>
                    <a:pt x="992" y="1209"/>
                    <a:pt x="879" y="1245"/>
                  </a:cubicBezTo>
                  <a:lnTo>
                    <a:pt x="879" y="1242"/>
                  </a:lnTo>
                  <a:lnTo>
                    <a:pt x="697" y="1304"/>
                  </a:lnTo>
                  <a:lnTo>
                    <a:pt x="391" y="371"/>
                  </a:lnTo>
                  <a:lnTo>
                    <a:pt x="573" y="313"/>
                  </a:lnTo>
                  <a:cubicBezTo>
                    <a:pt x="599" y="304"/>
                    <a:pt x="624" y="300"/>
                    <a:pt x="647" y="300"/>
                  </a:cubicBezTo>
                  <a:close/>
                  <a:moveTo>
                    <a:pt x="706" y="0"/>
                  </a:moveTo>
                  <a:cubicBezTo>
                    <a:pt x="634" y="0"/>
                    <a:pt x="559" y="14"/>
                    <a:pt x="482" y="39"/>
                  </a:cubicBezTo>
                  <a:lnTo>
                    <a:pt x="125" y="156"/>
                  </a:lnTo>
                  <a:cubicBezTo>
                    <a:pt x="41" y="181"/>
                    <a:pt x="1" y="247"/>
                    <a:pt x="19" y="298"/>
                  </a:cubicBezTo>
                  <a:lnTo>
                    <a:pt x="442" y="1588"/>
                  </a:lnTo>
                  <a:cubicBezTo>
                    <a:pt x="452" y="1625"/>
                    <a:pt x="494" y="1649"/>
                    <a:pt x="547" y="1649"/>
                  </a:cubicBezTo>
                  <a:cubicBezTo>
                    <a:pt x="567" y="1649"/>
                    <a:pt x="588" y="1646"/>
                    <a:pt x="609" y="1639"/>
                  </a:cubicBezTo>
                  <a:lnTo>
                    <a:pt x="970" y="1522"/>
                  </a:lnTo>
                  <a:cubicBezTo>
                    <a:pt x="1251" y="1428"/>
                    <a:pt x="1425" y="1227"/>
                    <a:pt x="1313" y="877"/>
                  </a:cubicBezTo>
                  <a:lnTo>
                    <a:pt x="1138" y="353"/>
                  </a:lnTo>
                  <a:cubicBezTo>
                    <a:pt x="1056" y="99"/>
                    <a:pt x="895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5"/>
            <p:cNvSpPr/>
            <p:nvPr/>
          </p:nvSpPr>
          <p:spPr>
            <a:xfrm>
              <a:off x="8477000" y="1988375"/>
              <a:ext cx="30975" cy="41350"/>
            </a:xfrm>
            <a:custGeom>
              <a:avLst/>
              <a:gdLst/>
              <a:ahLst/>
              <a:cxnLst/>
              <a:rect l="l" t="t" r="r" b="b"/>
              <a:pathLst>
                <a:path w="1239" h="1654" extrusionOk="0">
                  <a:moveTo>
                    <a:pt x="306" y="419"/>
                  </a:moveTo>
                  <a:lnTo>
                    <a:pt x="630" y="914"/>
                  </a:lnTo>
                  <a:lnTo>
                    <a:pt x="335" y="1009"/>
                  </a:lnTo>
                  <a:lnTo>
                    <a:pt x="306" y="419"/>
                  </a:lnTo>
                  <a:close/>
                  <a:moveTo>
                    <a:pt x="281" y="0"/>
                  </a:moveTo>
                  <a:cubicBezTo>
                    <a:pt x="246" y="0"/>
                    <a:pt x="210" y="7"/>
                    <a:pt x="175" y="18"/>
                  </a:cubicBezTo>
                  <a:cubicBezTo>
                    <a:pt x="80" y="51"/>
                    <a:pt x="0" y="116"/>
                    <a:pt x="4" y="193"/>
                  </a:cubicBezTo>
                  <a:lnTo>
                    <a:pt x="29" y="1555"/>
                  </a:lnTo>
                  <a:cubicBezTo>
                    <a:pt x="29" y="1563"/>
                    <a:pt x="33" y="1570"/>
                    <a:pt x="33" y="1577"/>
                  </a:cubicBezTo>
                  <a:cubicBezTo>
                    <a:pt x="50" y="1630"/>
                    <a:pt x="120" y="1653"/>
                    <a:pt x="189" y="1653"/>
                  </a:cubicBezTo>
                  <a:cubicBezTo>
                    <a:pt x="221" y="1653"/>
                    <a:pt x="253" y="1648"/>
                    <a:pt x="281" y="1639"/>
                  </a:cubicBezTo>
                  <a:cubicBezTo>
                    <a:pt x="332" y="1625"/>
                    <a:pt x="364" y="1596"/>
                    <a:pt x="364" y="1548"/>
                  </a:cubicBezTo>
                  <a:lnTo>
                    <a:pt x="350" y="1275"/>
                  </a:lnTo>
                  <a:lnTo>
                    <a:pt x="776" y="1133"/>
                  </a:lnTo>
                  <a:lnTo>
                    <a:pt x="929" y="1366"/>
                  </a:lnTo>
                  <a:cubicBezTo>
                    <a:pt x="945" y="1389"/>
                    <a:pt x="969" y="1399"/>
                    <a:pt x="997" y="1399"/>
                  </a:cubicBezTo>
                  <a:cubicBezTo>
                    <a:pt x="1015" y="1399"/>
                    <a:pt x="1034" y="1395"/>
                    <a:pt x="1053" y="1388"/>
                  </a:cubicBezTo>
                  <a:cubicBezTo>
                    <a:pt x="1141" y="1359"/>
                    <a:pt x="1239" y="1268"/>
                    <a:pt x="1213" y="1191"/>
                  </a:cubicBezTo>
                  <a:cubicBezTo>
                    <a:pt x="1210" y="1184"/>
                    <a:pt x="1206" y="1177"/>
                    <a:pt x="1202" y="1169"/>
                  </a:cubicBezTo>
                  <a:lnTo>
                    <a:pt x="415" y="58"/>
                  </a:lnTo>
                  <a:cubicBezTo>
                    <a:pt x="388" y="17"/>
                    <a:pt x="337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8497675" y="1975775"/>
              <a:ext cx="30175" cy="40825"/>
            </a:xfrm>
            <a:custGeom>
              <a:avLst/>
              <a:gdLst/>
              <a:ahLst/>
              <a:cxnLst/>
              <a:rect l="l" t="t" r="r" b="b"/>
              <a:pathLst>
                <a:path w="1207" h="1633" extrusionOk="0">
                  <a:moveTo>
                    <a:pt x="1046" y="1"/>
                  </a:moveTo>
                  <a:cubicBezTo>
                    <a:pt x="1011" y="1"/>
                    <a:pt x="976" y="6"/>
                    <a:pt x="948" y="15"/>
                  </a:cubicBezTo>
                  <a:cubicBezTo>
                    <a:pt x="904" y="23"/>
                    <a:pt x="875" y="59"/>
                    <a:pt x="875" y="103"/>
                  </a:cubicBezTo>
                  <a:lnTo>
                    <a:pt x="762" y="715"/>
                  </a:lnTo>
                  <a:lnTo>
                    <a:pt x="306" y="289"/>
                  </a:lnTo>
                  <a:cubicBezTo>
                    <a:pt x="288" y="265"/>
                    <a:pt x="261" y="253"/>
                    <a:pt x="232" y="253"/>
                  </a:cubicBezTo>
                  <a:cubicBezTo>
                    <a:pt x="221" y="253"/>
                    <a:pt x="209" y="255"/>
                    <a:pt x="197" y="260"/>
                  </a:cubicBezTo>
                  <a:cubicBezTo>
                    <a:pt x="110" y="289"/>
                    <a:pt x="0" y="383"/>
                    <a:pt x="26" y="460"/>
                  </a:cubicBezTo>
                  <a:cubicBezTo>
                    <a:pt x="26" y="467"/>
                    <a:pt x="29" y="475"/>
                    <a:pt x="37" y="482"/>
                  </a:cubicBezTo>
                  <a:lnTo>
                    <a:pt x="682" y="1039"/>
                  </a:lnTo>
                  <a:cubicBezTo>
                    <a:pt x="689" y="1047"/>
                    <a:pt x="696" y="1054"/>
                    <a:pt x="700" y="1065"/>
                  </a:cubicBezTo>
                  <a:lnTo>
                    <a:pt x="867" y="1575"/>
                  </a:lnTo>
                  <a:cubicBezTo>
                    <a:pt x="882" y="1615"/>
                    <a:pt x="924" y="1632"/>
                    <a:pt x="973" y="1632"/>
                  </a:cubicBezTo>
                  <a:cubicBezTo>
                    <a:pt x="1000" y="1632"/>
                    <a:pt x="1029" y="1627"/>
                    <a:pt x="1057" y="1619"/>
                  </a:cubicBezTo>
                  <a:cubicBezTo>
                    <a:pt x="1133" y="1593"/>
                    <a:pt x="1203" y="1535"/>
                    <a:pt x="1181" y="1469"/>
                  </a:cubicBezTo>
                  <a:lnTo>
                    <a:pt x="1017" y="959"/>
                  </a:lnTo>
                  <a:cubicBezTo>
                    <a:pt x="1013" y="952"/>
                    <a:pt x="1013" y="941"/>
                    <a:pt x="1017" y="930"/>
                  </a:cubicBezTo>
                  <a:lnTo>
                    <a:pt x="1206" y="96"/>
                  </a:lnTo>
                  <a:cubicBezTo>
                    <a:pt x="1206" y="88"/>
                    <a:pt x="1206" y="81"/>
                    <a:pt x="1203" y="74"/>
                  </a:cubicBezTo>
                  <a:cubicBezTo>
                    <a:pt x="1188" y="22"/>
                    <a:pt x="1117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55"/>
          <p:cNvGrpSpPr/>
          <p:nvPr/>
        </p:nvGrpSpPr>
        <p:grpSpPr>
          <a:xfrm>
            <a:off x="7068978" y="5195722"/>
            <a:ext cx="383100" cy="490567"/>
            <a:chOff x="7666750" y="1820400"/>
            <a:chExt cx="287325" cy="367925"/>
          </a:xfrm>
        </p:grpSpPr>
        <p:sp>
          <p:nvSpPr>
            <p:cNvPr id="734" name="Google Shape;734;p55"/>
            <p:cNvSpPr/>
            <p:nvPr/>
          </p:nvSpPr>
          <p:spPr>
            <a:xfrm>
              <a:off x="7666750" y="1820400"/>
              <a:ext cx="287325" cy="367925"/>
            </a:xfrm>
            <a:custGeom>
              <a:avLst/>
              <a:gdLst/>
              <a:ahLst/>
              <a:cxnLst/>
              <a:rect l="l" t="t" r="r" b="b"/>
              <a:pathLst>
                <a:path w="11493" h="14717" extrusionOk="0">
                  <a:moveTo>
                    <a:pt x="9266" y="419"/>
                  </a:moveTo>
                  <a:cubicBezTo>
                    <a:pt x="9601" y="419"/>
                    <a:pt x="9871" y="689"/>
                    <a:pt x="9871" y="1024"/>
                  </a:cubicBezTo>
                  <a:lnTo>
                    <a:pt x="9871" y="1428"/>
                  </a:lnTo>
                  <a:lnTo>
                    <a:pt x="1618" y="1428"/>
                  </a:lnTo>
                  <a:lnTo>
                    <a:pt x="1618" y="1024"/>
                  </a:lnTo>
                  <a:cubicBezTo>
                    <a:pt x="1618" y="689"/>
                    <a:pt x="1892" y="419"/>
                    <a:pt x="2227" y="419"/>
                  </a:cubicBezTo>
                  <a:close/>
                  <a:moveTo>
                    <a:pt x="9977" y="1851"/>
                  </a:moveTo>
                  <a:lnTo>
                    <a:pt x="10844" y="2904"/>
                  </a:lnTo>
                  <a:lnTo>
                    <a:pt x="649" y="2904"/>
                  </a:lnTo>
                  <a:lnTo>
                    <a:pt x="1516" y="1851"/>
                  </a:lnTo>
                  <a:close/>
                  <a:moveTo>
                    <a:pt x="2212" y="3323"/>
                  </a:moveTo>
                  <a:lnTo>
                    <a:pt x="2212" y="3691"/>
                  </a:lnTo>
                  <a:cubicBezTo>
                    <a:pt x="2212" y="3713"/>
                    <a:pt x="2212" y="3735"/>
                    <a:pt x="2209" y="3756"/>
                  </a:cubicBezTo>
                  <a:lnTo>
                    <a:pt x="2209" y="3767"/>
                  </a:lnTo>
                  <a:lnTo>
                    <a:pt x="2209" y="3771"/>
                  </a:lnTo>
                  <a:cubicBezTo>
                    <a:pt x="2209" y="3789"/>
                    <a:pt x="2205" y="3808"/>
                    <a:pt x="2201" y="3826"/>
                  </a:cubicBezTo>
                  <a:cubicBezTo>
                    <a:pt x="2198" y="3840"/>
                    <a:pt x="2198" y="3848"/>
                    <a:pt x="2198" y="3855"/>
                  </a:cubicBezTo>
                  <a:cubicBezTo>
                    <a:pt x="2194" y="3866"/>
                    <a:pt x="2198" y="3866"/>
                    <a:pt x="2194" y="3869"/>
                  </a:cubicBezTo>
                  <a:cubicBezTo>
                    <a:pt x="2114" y="4259"/>
                    <a:pt x="1786" y="4551"/>
                    <a:pt x="1392" y="4587"/>
                  </a:cubicBezTo>
                  <a:cubicBezTo>
                    <a:pt x="1367" y="4587"/>
                    <a:pt x="1341" y="4591"/>
                    <a:pt x="1316" y="4591"/>
                  </a:cubicBezTo>
                  <a:cubicBezTo>
                    <a:pt x="820" y="4587"/>
                    <a:pt x="416" y="4186"/>
                    <a:pt x="416" y="3691"/>
                  </a:cubicBezTo>
                  <a:lnTo>
                    <a:pt x="416" y="3323"/>
                  </a:lnTo>
                  <a:close/>
                  <a:moveTo>
                    <a:pt x="4428" y="3323"/>
                  </a:moveTo>
                  <a:lnTo>
                    <a:pt x="4428" y="3691"/>
                  </a:lnTo>
                  <a:cubicBezTo>
                    <a:pt x="4428" y="4186"/>
                    <a:pt x="4027" y="4591"/>
                    <a:pt x="3531" y="4591"/>
                  </a:cubicBezTo>
                  <a:cubicBezTo>
                    <a:pt x="3036" y="4591"/>
                    <a:pt x="2631" y="4186"/>
                    <a:pt x="2631" y="3691"/>
                  </a:cubicBezTo>
                  <a:lnTo>
                    <a:pt x="2631" y="3323"/>
                  </a:lnTo>
                  <a:close/>
                  <a:moveTo>
                    <a:pt x="6643" y="3323"/>
                  </a:moveTo>
                  <a:lnTo>
                    <a:pt x="6643" y="3691"/>
                  </a:lnTo>
                  <a:cubicBezTo>
                    <a:pt x="6643" y="4186"/>
                    <a:pt x="6242" y="4591"/>
                    <a:pt x="5747" y="4591"/>
                  </a:cubicBezTo>
                  <a:cubicBezTo>
                    <a:pt x="5251" y="4591"/>
                    <a:pt x="4847" y="4186"/>
                    <a:pt x="4847" y="3691"/>
                  </a:cubicBezTo>
                  <a:lnTo>
                    <a:pt x="4847" y="3323"/>
                  </a:lnTo>
                  <a:close/>
                  <a:moveTo>
                    <a:pt x="8858" y="3323"/>
                  </a:moveTo>
                  <a:lnTo>
                    <a:pt x="8858" y="3691"/>
                  </a:lnTo>
                  <a:cubicBezTo>
                    <a:pt x="8858" y="4186"/>
                    <a:pt x="8457" y="4591"/>
                    <a:pt x="7962" y="4591"/>
                  </a:cubicBezTo>
                  <a:cubicBezTo>
                    <a:pt x="7466" y="4591"/>
                    <a:pt x="7062" y="4186"/>
                    <a:pt x="7062" y="3691"/>
                  </a:cubicBezTo>
                  <a:lnTo>
                    <a:pt x="7062" y="3323"/>
                  </a:lnTo>
                  <a:close/>
                  <a:moveTo>
                    <a:pt x="11077" y="3323"/>
                  </a:moveTo>
                  <a:lnTo>
                    <a:pt x="11077" y="3691"/>
                  </a:lnTo>
                  <a:cubicBezTo>
                    <a:pt x="11077" y="4190"/>
                    <a:pt x="10673" y="4591"/>
                    <a:pt x="10177" y="4591"/>
                  </a:cubicBezTo>
                  <a:lnTo>
                    <a:pt x="10177" y="4587"/>
                  </a:lnTo>
                  <a:cubicBezTo>
                    <a:pt x="10152" y="4587"/>
                    <a:pt x="10126" y="4587"/>
                    <a:pt x="10101" y="4584"/>
                  </a:cubicBezTo>
                  <a:cubicBezTo>
                    <a:pt x="9671" y="4547"/>
                    <a:pt x="9328" y="4208"/>
                    <a:pt x="9281" y="3782"/>
                  </a:cubicBezTo>
                  <a:lnTo>
                    <a:pt x="9281" y="3767"/>
                  </a:lnTo>
                  <a:lnTo>
                    <a:pt x="9281" y="3738"/>
                  </a:lnTo>
                  <a:lnTo>
                    <a:pt x="9281" y="3695"/>
                  </a:lnTo>
                  <a:lnTo>
                    <a:pt x="9281" y="3323"/>
                  </a:lnTo>
                  <a:close/>
                  <a:moveTo>
                    <a:pt x="6851" y="4398"/>
                  </a:moveTo>
                  <a:lnTo>
                    <a:pt x="6854" y="4409"/>
                  </a:lnTo>
                  <a:cubicBezTo>
                    <a:pt x="6865" y="4423"/>
                    <a:pt x="6876" y="4438"/>
                    <a:pt x="6887" y="4456"/>
                  </a:cubicBezTo>
                  <a:lnTo>
                    <a:pt x="6898" y="4471"/>
                  </a:lnTo>
                  <a:cubicBezTo>
                    <a:pt x="6912" y="4489"/>
                    <a:pt x="6927" y="4511"/>
                    <a:pt x="6942" y="4529"/>
                  </a:cubicBezTo>
                  <a:lnTo>
                    <a:pt x="6953" y="4540"/>
                  </a:lnTo>
                  <a:cubicBezTo>
                    <a:pt x="6967" y="4554"/>
                    <a:pt x="6978" y="4569"/>
                    <a:pt x="6993" y="4584"/>
                  </a:cubicBezTo>
                  <a:lnTo>
                    <a:pt x="7007" y="4602"/>
                  </a:lnTo>
                  <a:cubicBezTo>
                    <a:pt x="7022" y="4613"/>
                    <a:pt x="7033" y="4627"/>
                    <a:pt x="7047" y="4638"/>
                  </a:cubicBezTo>
                  <a:lnTo>
                    <a:pt x="7062" y="4656"/>
                  </a:lnTo>
                  <a:cubicBezTo>
                    <a:pt x="7080" y="4671"/>
                    <a:pt x="7095" y="4682"/>
                    <a:pt x="7109" y="4697"/>
                  </a:cubicBezTo>
                  <a:lnTo>
                    <a:pt x="7117" y="4704"/>
                  </a:lnTo>
                  <a:cubicBezTo>
                    <a:pt x="7138" y="4718"/>
                    <a:pt x="7157" y="4733"/>
                    <a:pt x="7175" y="4748"/>
                  </a:cubicBezTo>
                  <a:lnTo>
                    <a:pt x="7193" y="4762"/>
                  </a:lnTo>
                  <a:cubicBezTo>
                    <a:pt x="7208" y="4769"/>
                    <a:pt x="7222" y="4780"/>
                    <a:pt x="7237" y="4791"/>
                  </a:cubicBezTo>
                  <a:lnTo>
                    <a:pt x="7259" y="4806"/>
                  </a:lnTo>
                  <a:cubicBezTo>
                    <a:pt x="7273" y="4813"/>
                    <a:pt x="7288" y="4824"/>
                    <a:pt x="7302" y="4831"/>
                  </a:cubicBezTo>
                  <a:lnTo>
                    <a:pt x="7321" y="4842"/>
                  </a:lnTo>
                  <a:cubicBezTo>
                    <a:pt x="7342" y="4853"/>
                    <a:pt x="7368" y="4868"/>
                    <a:pt x="7386" y="4879"/>
                  </a:cubicBezTo>
                  <a:lnTo>
                    <a:pt x="7393" y="4879"/>
                  </a:lnTo>
                  <a:cubicBezTo>
                    <a:pt x="7415" y="4890"/>
                    <a:pt x="7433" y="4897"/>
                    <a:pt x="7455" y="4908"/>
                  </a:cubicBezTo>
                  <a:lnTo>
                    <a:pt x="7477" y="4915"/>
                  </a:lnTo>
                  <a:lnTo>
                    <a:pt x="7528" y="4933"/>
                  </a:lnTo>
                  <a:lnTo>
                    <a:pt x="7550" y="4941"/>
                  </a:lnTo>
                  <a:cubicBezTo>
                    <a:pt x="7568" y="4948"/>
                    <a:pt x="7587" y="4955"/>
                    <a:pt x="7608" y="4959"/>
                  </a:cubicBezTo>
                  <a:lnTo>
                    <a:pt x="7623" y="4963"/>
                  </a:lnTo>
                  <a:cubicBezTo>
                    <a:pt x="7648" y="4970"/>
                    <a:pt x="7670" y="4977"/>
                    <a:pt x="7696" y="4981"/>
                  </a:cubicBezTo>
                  <a:lnTo>
                    <a:pt x="7714" y="4984"/>
                  </a:lnTo>
                  <a:cubicBezTo>
                    <a:pt x="7732" y="4988"/>
                    <a:pt x="7754" y="4992"/>
                    <a:pt x="7772" y="4992"/>
                  </a:cubicBezTo>
                  <a:lnTo>
                    <a:pt x="7798" y="4995"/>
                  </a:lnTo>
                  <a:lnTo>
                    <a:pt x="7852" y="5003"/>
                  </a:lnTo>
                  <a:lnTo>
                    <a:pt x="7878" y="5003"/>
                  </a:lnTo>
                  <a:cubicBezTo>
                    <a:pt x="7904" y="5003"/>
                    <a:pt x="7929" y="5006"/>
                    <a:pt x="7955" y="5006"/>
                  </a:cubicBezTo>
                  <a:cubicBezTo>
                    <a:pt x="7980" y="5006"/>
                    <a:pt x="8009" y="5006"/>
                    <a:pt x="8035" y="5003"/>
                  </a:cubicBezTo>
                  <a:lnTo>
                    <a:pt x="8057" y="5003"/>
                  </a:lnTo>
                  <a:lnTo>
                    <a:pt x="8111" y="4995"/>
                  </a:lnTo>
                  <a:lnTo>
                    <a:pt x="8137" y="4995"/>
                  </a:lnTo>
                  <a:cubicBezTo>
                    <a:pt x="8159" y="4995"/>
                    <a:pt x="8177" y="4992"/>
                    <a:pt x="8195" y="4988"/>
                  </a:cubicBezTo>
                  <a:lnTo>
                    <a:pt x="8210" y="4984"/>
                  </a:lnTo>
                  <a:lnTo>
                    <a:pt x="8213" y="4984"/>
                  </a:lnTo>
                  <a:cubicBezTo>
                    <a:pt x="8239" y="4981"/>
                    <a:pt x="8264" y="4973"/>
                    <a:pt x="8286" y="4970"/>
                  </a:cubicBezTo>
                  <a:lnTo>
                    <a:pt x="8290" y="4970"/>
                  </a:lnTo>
                  <a:lnTo>
                    <a:pt x="8304" y="4963"/>
                  </a:lnTo>
                  <a:cubicBezTo>
                    <a:pt x="8323" y="4959"/>
                    <a:pt x="8341" y="4955"/>
                    <a:pt x="8359" y="4948"/>
                  </a:cubicBezTo>
                  <a:lnTo>
                    <a:pt x="8370" y="4944"/>
                  </a:lnTo>
                  <a:lnTo>
                    <a:pt x="8384" y="4941"/>
                  </a:lnTo>
                  <a:lnTo>
                    <a:pt x="8432" y="4922"/>
                  </a:lnTo>
                  <a:lnTo>
                    <a:pt x="8446" y="4915"/>
                  </a:lnTo>
                  <a:lnTo>
                    <a:pt x="8457" y="4911"/>
                  </a:lnTo>
                  <a:cubicBezTo>
                    <a:pt x="8476" y="4904"/>
                    <a:pt x="8494" y="4897"/>
                    <a:pt x="8512" y="4886"/>
                  </a:cubicBezTo>
                  <a:lnTo>
                    <a:pt x="8523" y="4882"/>
                  </a:lnTo>
                  <a:cubicBezTo>
                    <a:pt x="8545" y="4871"/>
                    <a:pt x="8567" y="4860"/>
                    <a:pt x="8588" y="4850"/>
                  </a:cubicBezTo>
                  <a:lnTo>
                    <a:pt x="8592" y="4846"/>
                  </a:lnTo>
                  <a:lnTo>
                    <a:pt x="8607" y="4839"/>
                  </a:lnTo>
                  <a:lnTo>
                    <a:pt x="8654" y="4813"/>
                  </a:lnTo>
                  <a:lnTo>
                    <a:pt x="8665" y="4806"/>
                  </a:lnTo>
                  <a:lnTo>
                    <a:pt x="8676" y="4799"/>
                  </a:lnTo>
                  <a:lnTo>
                    <a:pt x="8716" y="4769"/>
                  </a:lnTo>
                  <a:lnTo>
                    <a:pt x="8731" y="4758"/>
                  </a:lnTo>
                  <a:lnTo>
                    <a:pt x="8734" y="4755"/>
                  </a:lnTo>
                  <a:cubicBezTo>
                    <a:pt x="8756" y="4740"/>
                    <a:pt x="8774" y="4726"/>
                    <a:pt x="8793" y="4707"/>
                  </a:cubicBezTo>
                  <a:lnTo>
                    <a:pt x="8803" y="4700"/>
                  </a:lnTo>
                  <a:cubicBezTo>
                    <a:pt x="8818" y="4689"/>
                    <a:pt x="8833" y="4675"/>
                    <a:pt x="8847" y="4660"/>
                  </a:cubicBezTo>
                  <a:lnTo>
                    <a:pt x="8854" y="4656"/>
                  </a:lnTo>
                  <a:lnTo>
                    <a:pt x="8865" y="4646"/>
                  </a:lnTo>
                  <a:lnTo>
                    <a:pt x="8902" y="4609"/>
                  </a:lnTo>
                  <a:lnTo>
                    <a:pt x="8913" y="4598"/>
                  </a:lnTo>
                  <a:lnTo>
                    <a:pt x="8920" y="4591"/>
                  </a:lnTo>
                  <a:cubicBezTo>
                    <a:pt x="8931" y="4576"/>
                    <a:pt x="8946" y="4562"/>
                    <a:pt x="8956" y="4547"/>
                  </a:cubicBezTo>
                  <a:lnTo>
                    <a:pt x="8967" y="4536"/>
                  </a:lnTo>
                  <a:cubicBezTo>
                    <a:pt x="8982" y="4518"/>
                    <a:pt x="8997" y="4496"/>
                    <a:pt x="9011" y="4478"/>
                  </a:cubicBezTo>
                  <a:lnTo>
                    <a:pt x="9015" y="4474"/>
                  </a:lnTo>
                  <a:lnTo>
                    <a:pt x="9026" y="4460"/>
                  </a:lnTo>
                  <a:cubicBezTo>
                    <a:pt x="9033" y="4445"/>
                    <a:pt x="9044" y="4431"/>
                    <a:pt x="9055" y="4416"/>
                  </a:cubicBezTo>
                  <a:lnTo>
                    <a:pt x="9059" y="4409"/>
                  </a:lnTo>
                  <a:lnTo>
                    <a:pt x="9073" y="4427"/>
                  </a:lnTo>
                  <a:lnTo>
                    <a:pt x="9080" y="4438"/>
                  </a:lnTo>
                  <a:cubicBezTo>
                    <a:pt x="9088" y="4449"/>
                    <a:pt x="9095" y="4456"/>
                    <a:pt x="9102" y="4467"/>
                  </a:cubicBezTo>
                  <a:lnTo>
                    <a:pt x="9102" y="12315"/>
                  </a:lnTo>
                  <a:lnTo>
                    <a:pt x="2409" y="12315"/>
                  </a:lnTo>
                  <a:lnTo>
                    <a:pt x="2409" y="4427"/>
                  </a:lnTo>
                  <a:lnTo>
                    <a:pt x="2424" y="4405"/>
                  </a:lnTo>
                  <a:lnTo>
                    <a:pt x="2431" y="4412"/>
                  </a:lnTo>
                  <a:cubicBezTo>
                    <a:pt x="2438" y="4427"/>
                    <a:pt x="2449" y="4441"/>
                    <a:pt x="2460" y="4460"/>
                  </a:cubicBezTo>
                  <a:lnTo>
                    <a:pt x="2467" y="4471"/>
                  </a:lnTo>
                  <a:lnTo>
                    <a:pt x="2471" y="4478"/>
                  </a:lnTo>
                  <a:cubicBezTo>
                    <a:pt x="2486" y="4496"/>
                    <a:pt x="2500" y="4514"/>
                    <a:pt x="2518" y="4533"/>
                  </a:cubicBezTo>
                  <a:lnTo>
                    <a:pt x="2518" y="4536"/>
                  </a:lnTo>
                  <a:lnTo>
                    <a:pt x="2526" y="4547"/>
                  </a:lnTo>
                  <a:cubicBezTo>
                    <a:pt x="2537" y="4562"/>
                    <a:pt x="2551" y="4576"/>
                    <a:pt x="2562" y="4591"/>
                  </a:cubicBezTo>
                  <a:lnTo>
                    <a:pt x="2569" y="4598"/>
                  </a:lnTo>
                  <a:lnTo>
                    <a:pt x="2580" y="4609"/>
                  </a:lnTo>
                  <a:cubicBezTo>
                    <a:pt x="2591" y="4620"/>
                    <a:pt x="2606" y="4635"/>
                    <a:pt x="2617" y="4646"/>
                  </a:cubicBezTo>
                  <a:lnTo>
                    <a:pt x="2628" y="4656"/>
                  </a:lnTo>
                  <a:lnTo>
                    <a:pt x="2635" y="4664"/>
                  </a:lnTo>
                  <a:cubicBezTo>
                    <a:pt x="2649" y="4675"/>
                    <a:pt x="2664" y="4689"/>
                    <a:pt x="2679" y="4700"/>
                  </a:cubicBezTo>
                  <a:lnTo>
                    <a:pt x="2690" y="4711"/>
                  </a:lnTo>
                  <a:cubicBezTo>
                    <a:pt x="2708" y="4726"/>
                    <a:pt x="2726" y="4740"/>
                    <a:pt x="2748" y="4755"/>
                  </a:cubicBezTo>
                  <a:lnTo>
                    <a:pt x="2752" y="4758"/>
                  </a:lnTo>
                  <a:lnTo>
                    <a:pt x="2766" y="4766"/>
                  </a:lnTo>
                  <a:cubicBezTo>
                    <a:pt x="2781" y="4777"/>
                    <a:pt x="2795" y="4788"/>
                    <a:pt x="2810" y="4799"/>
                  </a:cubicBezTo>
                  <a:lnTo>
                    <a:pt x="2821" y="4806"/>
                  </a:lnTo>
                  <a:lnTo>
                    <a:pt x="2832" y="4813"/>
                  </a:lnTo>
                  <a:lnTo>
                    <a:pt x="2879" y="4839"/>
                  </a:lnTo>
                  <a:lnTo>
                    <a:pt x="2894" y="4846"/>
                  </a:lnTo>
                  <a:lnTo>
                    <a:pt x="2897" y="4850"/>
                  </a:lnTo>
                  <a:cubicBezTo>
                    <a:pt x="2919" y="4860"/>
                    <a:pt x="2941" y="4871"/>
                    <a:pt x="2963" y="4882"/>
                  </a:cubicBezTo>
                  <a:lnTo>
                    <a:pt x="2970" y="4886"/>
                  </a:lnTo>
                  <a:cubicBezTo>
                    <a:pt x="2988" y="4897"/>
                    <a:pt x="3010" y="4904"/>
                    <a:pt x="3028" y="4911"/>
                  </a:cubicBezTo>
                  <a:lnTo>
                    <a:pt x="3036" y="4915"/>
                  </a:lnTo>
                  <a:lnTo>
                    <a:pt x="3050" y="4922"/>
                  </a:lnTo>
                  <a:lnTo>
                    <a:pt x="3101" y="4941"/>
                  </a:lnTo>
                  <a:lnTo>
                    <a:pt x="3116" y="4944"/>
                  </a:lnTo>
                  <a:lnTo>
                    <a:pt x="3123" y="4948"/>
                  </a:lnTo>
                  <a:cubicBezTo>
                    <a:pt x="3141" y="4955"/>
                    <a:pt x="3163" y="4959"/>
                    <a:pt x="3181" y="4966"/>
                  </a:cubicBezTo>
                  <a:lnTo>
                    <a:pt x="3192" y="4970"/>
                  </a:lnTo>
                  <a:lnTo>
                    <a:pt x="3196" y="4970"/>
                  </a:lnTo>
                  <a:cubicBezTo>
                    <a:pt x="3222" y="4973"/>
                    <a:pt x="3247" y="4981"/>
                    <a:pt x="3269" y="4984"/>
                  </a:cubicBezTo>
                  <a:lnTo>
                    <a:pt x="3276" y="4984"/>
                  </a:lnTo>
                  <a:lnTo>
                    <a:pt x="3291" y="4988"/>
                  </a:lnTo>
                  <a:lnTo>
                    <a:pt x="3345" y="4995"/>
                  </a:lnTo>
                  <a:lnTo>
                    <a:pt x="3375" y="4995"/>
                  </a:lnTo>
                  <a:lnTo>
                    <a:pt x="3429" y="5003"/>
                  </a:lnTo>
                  <a:lnTo>
                    <a:pt x="3451" y="5003"/>
                  </a:lnTo>
                  <a:cubicBezTo>
                    <a:pt x="3477" y="5003"/>
                    <a:pt x="3502" y="5006"/>
                    <a:pt x="3531" y="5006"/>
                  </a:cubicBezTo>
                  <a:cubicBezTo>
                    <a:pt x="3557" y="5006"/>
                    <a:pt x="3582" y="5006"/>
                    <a:pt x="3608" y="5003"/>
                  </a:cubicBezTo>
                  <a:lnTo>
                    <a:pt x="3633" y="5003"/>
                  </a:lnTo>
                  <a:lnTo>
                    <a:pt x="3688" y="4995"/>
                  </a:lnTo>
                  <a:lnTo>
                    <a:pt x="3713" y="4995"/>
                  </a:lnTo>
                  <a:cubicBezTo>
                    <a:pt x="3732" y="4992"/>
                    <a:pt x="3750" y="4988"/>
                    <a:pt x="3772" y="4984"/>
                  </a:cubicBezTo>
                  <a:lnTo>
                    <a:pt x="3790" y="4981"/>
                  </a:lnTo>
                  <a:cubicBezTo>
                    <a:pt x="3815" y="4977"/>
                    <a:pt x="3837" y="4970"/>
                    <a:pt x="3863" y="4963"/>
                  </a:cubicBezTo>
                  <a:lnTo>
                    <a:pt x="3877" y="4959"/>
                  </a:lnTo>
                  <a:cubicBezTo>
                    <a:pt x="3896" y="4955"/>
                    <a:pt x="3917" y="4948"/>
                    <a:pt x="3936" y="4944"/>
                  </a:cubicBezTo>
                  <a:lnTo>
                    <a:pt x="3958" y="4933"/>
                  </a:lnTo>
                  <a:lnTo>
                    <a:pt x="4009" y="4915"/>
                  </a:lnTo>
                  <a:lnTo>
                    <a:pt x="4030" y="4908"/>
                  </a:lnTo>
                  <a:cubicBezTo>
                    <a:pt x="4049" y="4901"/>
                    <a:pt x="4070" y="4890"/>
                    <a:pt x="4092" y="4882"/>
                  </a:cubicBezTo>
                  <a:lnTo>
                    <a:pt x="4100" y="4879"/>
                  </a:lnTo>
                  <a:cubicBezTo>
                    <a:pt x="4121" y="4868"/>
                    <a:pt x="4143" y="4857"/>
                    <a:pt x="4165" y="4842"/>
                  </a:cubicBezTo>
                  <a:lnTo>
                    <a:pt x="4183" y="4835"/>
                  </a:lnTo>
                  <a:cubicBezTo>
                    <a:pt x="4198" y="4824"/>
                    <a:pt x="4213" y="4813"/>
                    <a:pt x="4227" y="4806"/>
                  </a:cubicBezTo>
                  <a:lnTo>
                    <a:pt x="4249" y="4791"/>
                  </a:lnTo>
                  <a:cubicBezTo>
                    <a:pt x="4264" y="4780"/>
                    <a:pt x="4278" y="4773"/>
                    <a:pt x="4293" y="4762"/>
                  </a:cubicBezTo>
                  <a:lnTo>
                    <a:pt x="4307" y="4751"/>
                  </a:lnTo>
                  <a:cubicBezTo>
                    <a:pt x="4329" y="4737"/>
                    <a:pt x="4347" y="4718"/>
                    <a:pt x="4366" y="4704"/>
                  </a:cubicBezTo>
                  <a:lnTo>
                    <a:pt x="4373" y="4697"/>
                  </a:lnTo>
                  <a:cubicBezTo>
                    <a:pt x="4391" y="4686"/>
                    <a:pt x="4406" y="4671"/>
                    <a:pt x="4424" y="4656"/>
                  </a:cubicBezTo>
                  <a:lnTo>
                    <a:pt x="4438" y="4638"/>
                  </a:lnTo>
                  <a:cubicBezTo>
                    <a:pt x="4453" y="4627"/>
                    <a:pt x="4464" y="4616"/>
                    <a:pt x="4475" y="4602"/>
                  </a:cubicBezTo>
                  <a:lnTo>
                    <a:pt x="4493" y="4584"/>
                  </a:lnTo>
                  <a:cubicBezTo>
                    <a:pt x="4508" y="4569"/>
                    <a:pt x="4519" y="4554"/>
                    <a:pt x="4533" y="4540"/>
                  </a:cubicBezTo>
                  <a:lnTo>
                    <a:pt x="4540" y="4529"/>
                  </a:lnTo>
                  <a:cubicBezTo>
                    <a:pt x="4559" y="4511"/>
                    <a:pt x="4573" y="4489"/>
                    <a:pt x="4588" y="4471"/>
                  </a:cubicBezTo>
                  <a:lnTo>
                    <a:pt x="4599" y="4456"/>
                  </a:lnTo>
                  <a:cubicBezTo>
                    <a:pt x="4610" y="4441"/>
                    <a:pt x="4621" y="4423"/>
                    <a:pt x="4628" y="4409"/>
                  </a:cubicBezTo>
                  <a:lnTo>
                    <a:pt x="4635" y="4401"/>
                  </a:lnTo>
                  <a:lnTo>
                    <a:pt x="4643" y="4409"/>
                  </a:lnTo>
                  <a:cubicBezTo>
                    <a:pt x="4653" y="4423"/>
                    <a:pt x="4664" y="4441"/>
                    <a:pt x="4675" y="4456"/>
                  </a:cubicBezTo>
                  <a:lnTo>
                    <a:pt x="4686" y="4471"/>
                  </a:lnTo>
                  <a:cubicBezTo>
                    <a:pt x="4701" y="4489"/>
                    <a:pt x="4715" y="4511"/>
                    <a:pt x="4730" y="4529"/>
                  </a:cubicBezTo>
                  <a:lnTo>
                    <a:pt x="4741" y="4540"/>
                  </a:lnTo>
                  <a:cubicBezTo>
                    <a:pt x="4752" y="4554"/>
                    <a:pt x="4766" y="4569"/>
                    <a:pt x="4781" y="4584"/>
                  </a:cubicBezTo>
                  <a:lnTo>
                    <a:pt x="4796" y="4602"/>
                  </a:lnTo>
                  <a:cubicBezTo>
                    <a:pt x="4806" y="4613"/>
                    <a:pt x="4821" y="4627"/>
                    <a:pt x="4832" y="4638"/>
                  </a:cubicBezTo>
                  <a:lnTo>
                    <a:pt x="4850" y="4653"/>
                  </a:lnTo>
                  <a:cubicBezTo>
                    <a:pt x="4865" y="4667"/>
                    <a:pt x="4883" y="4682"/>
                    <a:pt x="4898" y="4697"/>
                  </a:cubicBezTo>
                  <a:lnTo>
                    <a:pt x="4905" y="4704"/>
                  </a:lnTo>
                  <a:cubicBezTo>
                    <a:pt x="4923" y="4718"/>
                    <a:pt x="4945" y="4733"/>
                    <a:pt x="4963" y="4748"/>
                  </a:cubicBezTo>
                  <a:lnTo>
                    <a:pt x="4978" y="4758"/>
                  </a:lnTo>
                  <a:cubicBezTo>
                    <a:pt x="4996" y="4769"/>
                    <a:pt x="5011" y="4780"/>
                    <a:pt x="5025" y="4791"/>
                  </a:cubicBezTo>
                  <a:lnTo>
                    <a:pt x="5043" y="4802"/>
                  </a:lnTo>
                  <a:cubicBezTo>
                    <a:pt x="5062" y="4813"/>
                    <a:pt x="5076" y="4824"/>
                    <a:pt x="5091" y="4831"/>
                  </a:cubicBezTo>
                  <a:lnTo>
                    <a:pt x="5109" y="4842"/>
                  </a:lnTo>
                  <a:cubicBezTo>
                    <a:pt x="5131" y="4853"/>
                    <a:pt x="5153" y="4864"/>
                    <a:pt x="5174" y="4875"/>
                  </a:cubicBezTo>
                  <a:lnTo>
                    <a:pt x="5182" y="4879"/>
                  </a:lnTo>
                  <a:cubicBezTo>
                    <a:pt x="5200" y="4890"/>
                    <a:pt x="5222" y="4897"/>
                    <a:pt x="5244" y="4908"/>
                  </a:cubicBezTo>
                  <a:lnTo>
                    <a:pt x="5266" y="4915"/>
                  </a:lnTo>
                  <a:lnTo>
                    <a:pt x="5313" y="4933"/>
                  </a:lnTo>
                  <a:lnTo>
                    <a:pt x="5338" y="4941"/>
                  </a:lnTo>
                  <a:cubicBezTo>
                    <a:pt x="5357" y="4948"/>
                    <a:pt x="5375" y="4952"/>
                    <a:pt x="5393" y="4959"/>
                  </a:cubicBezTo>
                  <a:lnTo>
                    <a:pt x="5408" y="4963"/>
                  </a:lnTo>
                  <a:cubicBezTo>
                    <a:pt x="5433" y="4970"/>
                    <a:pt x="5459" y="4973"/>
                    <a:pt x="5484" y="4981"/>
                  </a:cubicBezTo>
                  <a:lnTo>
                    <a:pt x="5502" y="4984"/>
                  </a:lnTo>
                  <a:cubicBezTo>
                    <a:pt x="5521" y="4988"/>
                    <a:pt x="5539" y="4988"/>
                    <a:pt x="5561" y="4992"/>
                  </a:cubicBezTo>
                  <a:lnTo>
                    <a:pt x="5586" y="4995"/>
                  </a:lnTo>
                  <a:lnTo>
                    <a:pt x="5641" y="5003"/>
                  </a:lnTo>
                  <a:lnTo>
                    <a:pt x="5845" y="5003"/>
                  </a:lnTo>
                  <a:lnTo>
                    <a:pt x="5900" y="4995"/>
                  </a:lnTo>
                  <a:lnTo>
                    <a:pt x="5925" y="4992"/>
                  </a:lnTo>
                  <a:cubicBezTo>
                    <a:pt x="5943" y="4988"/>
                    <a:pt x="5965" y="4988"/>
                    <a:pt x="5983" y="4984"/>
                  </a:cubicBezTo>
                  <a:lnTo>
                    <a:pt x="6002" y="4981"/>
                  </a:lnTo>
                  <a:cubicBezTo>
                    <a:pt x="6027" y="4973"/>
                    <a:pt x="6053" y="4970"/>
                    <a:pt x="6074" y="4963"/>
                  </a:cubicBezTo>
                  <a:lnTo>
                    <a:pt x="6089" y="4959"/>
                  </a:lnTo>
                  <a:cubicBezTo>
                    <a:pt x="6111" y="4952"/>
                    <a:pt x="6129" y="4948"/>
                    <a:pt x="6147" y="4941"/>
                  </a:cubicBezTo>
                  <a:lnTo>
                    <a:pt x="6169" y="4933"/>
                  </a:lnTo>
                  <a:lnTo>
                    <a:pt x="6220" y="4915"/>
                  </a:lnTo>
                  <a:lnTo>
                    <a:pt x="6242" y="4908"/>
                  </a:lnTo>
                  <a:cubicBezTo>
                    <a:pt x="6264" y="4897"/>
                    <a:pt x="6282" y="4890"/>
                    <a:pt x="6304" y="4879"/>
                  </a:cubicBezTo>
                  <a:lnTo>
                    <a:pt x="6311" y="4875"/>
                  </a:lnTo>
                  <a:cubicBezTo>
                    <a:pt x="6333" y="4864"/>
                    <a:pt x="6355" y="4853"/>
                    <a:pt x="6377" y="4842"/>
                  </a:cubicBezTo>
                  <a:lnTo>
                    <a:pt x="6395" y="4831"/>
                  </a:lnTo>
                  <a:cubicBezTo>
                    <a:pt x="6410" y="4824"/>
                    <a:pt x="6424" y="4813"/>
                    <a:pt x="6439" y="4802"/>
                  </a:cubicBezTo>
                  <a:lnTo>
                    <a:pt x="6461" y="4791"/>
                  </a:lnTo>
                  <a:cubicBezTo>
                    <a:pt x="6475" y="4780"/>
                    <a:pt x="6490" y="4769"/>
                    <a:pt x="6504" y="4758"/>
                  </a:cubicBezTo>
                  <a:lnTo>
                    <a:pt x="6523" y="4748"/>
                  </a:lnTo>
                  <a:cubicBezTo>
                    <a:pt x="6541" y="4733"/>
                    <a:pt x="6563" y="4718"/>
                    <a:pt x="6581" y="4704"/>
                  </a:cubicBezTo>
                  <a:lnTo>
                    <a:pt x="6588" y="4697"/>
                  </a:lnTo>
                  <a:cubicBezTo>
                    <a:pt x="6603" y="4682"/>
                    <a:pt x="6621" y="4667"/>
                    <a:pt x="6636" y="4653"/>
                  </a:cubicBezTo>
                  <a:lnTo>
                    <a:pt x="6650" y="4638"/>
                  </a:lnTo>
                  <a:cubicBezTo>
                    <a:pt x="6665" y="4627"/>
                    <a:pt x="6676" y="4613"/>
                    <a:pt x="6690" y="4602"/>
                  </a:cubicBezTo>
                  <a:lnTo>
                    <a:pt x="6705" y="4584"/>
                  </a:lnTo>
                  <a:cubicBezTo>
                    <a:pt x="6719" y="4569"/>
                    <a:pt x="6734" y="4554"/>
                    <a:pt x="6745" y="4540"/>
                  </a:cubicBezTo>
                  <a:lnTo>
                    <a:pt x="6756" y="4529"/>
                  </a:lnTo>
                  <a:cubicBezTo>
                    <a:pt x="6770" y="4507"/>
                    <a:pt x="6785" y="4489"/>
                    <a:pt x="6800" y="4471"/>
                  </a:cubicBezTo>
                  <a:lnTo>
                    <a:pt x="6810" y="4456"/>
                  </a:lnTo>
                  <a:cubicBezTo>
                    <a:pt x="6821" y="4438"/>
                    <a:pt x="6832" y="4423"/>
                    <a:pt x="6843" y="4409"/>
                  </a:cubicBezTo>
                  <a:lnTo>
                    <a:pt x="6851" y="4398"/>
                  </a:lnTo>
                  <a:close/>
                  <a:moveTo>
                    <a:pt x="2227" y="0"/>
                  </a:moveTo>
                  <a:cubicBezTo>
                    <a:pt x="1658" y="0"/>
                    <a:pt x="1203" y="459"/>
                    <a:pt x="1199" y="1024"/>
                  </a:cubicBezTo>
                  <a:lnTo>
                    <a:pt x="1199" y="1570"/>
                  </a:lnTo>
                  <a:lnTo>
                    <a:pt x="48" y="2977"/>
                  </a:lnTo>
                  <a:cubicBezTo>
                    <a:pt x="41" y="2984"/>
                    <a:pt x="37" y="2991"/>
                    <a:pt x="30" y="2999"/>
                  </a:cubicBezTo>
                  <a:lnTo>
                    <a:pt x="30" y="3006"/>
                  </a:lnTo>
                  <a:cubicBezTo>
                    <a:pt x="19" y="3020"/>
                    <a:pt x="12" y="3035"/>
                    <a:pt x="8" y="3053"/>
                  </a:cubicBezTo>
                  <a:lnTo>
                    <a:pt x="8" y="3061"/>
                  </a:lnTo>
                  <a:cubicBezTo>
                    <a:pt x="4" y="3068"/>
                    <a:pt x="4" y="3075"/>
                    <a:pt x="4" y="3082"/>
                  </a:cubicBezTo>
                  <a:lnTo>
                    <a:pt x="4" y="3086"/>
                  </a:lnTo>
                  <a:cubicBezTo>
                    <a:pt x="1" y="3093"/>
                    <a:pt x="1" y="3101"/>
                    <a:pt x="4" y="3112"/>
                  </a:cubicBezTo>
                  <a:lnTo>
                    <a:pt x="4" y="3691"/>
                  </a:lnTo>
                  <a:cubicBezTo>
                    <a:pt x="4" y="4372"/>
                    <a:pt x="525" y="4941"/>
                    <a:pt x="1207" y="5003"/>
                  </a:cubicBezTo>
                  <a:lnTo>
                    <a:pt x="1207" y="11652"/>
                  </a:lnTo>
                  <a:cubicBezTo>
                    <a:pt x="1207" y="11769"/>
                    <a:pt x="1298" y="11863"/>
                    <a:pt x="1414" y="11863"/>
                  </a:cubicBezTo>
                  <a:cubicBezTo>
                    <a:pt x="1531" y="11863"/>
                    <a:pt x="1626" y="11769"/>
                    <a:pt x="1626" y="11652"/>
                  </a:cubicBezTo>
                  <a:lnTo>
                    <a:pt x="1626" y="4973"/>
                  </a:lnTo>
                  <a:cubicBezTo>
                    <a:pt x="1753" y="4941"/>
                    <a:pt x="1881" y="4890"/>
                    <a:pt x="1994" y="4820"/>
                  </a:cubicBezTo>
                  <a:lnTo>
                    <a:pt x="1994" y="12366"/>
                  </a:lnTo>
                  <a:cubicBezTo>
                    <a:pt x="1994" y="12567"/>
                    <a:pt x="2158" y="12731"/>
                    <a:pt x="2358" y="12731"/>
                  </a:cubicBezTo>
                  <a:lnTo>
                    <a:pt x="9164" y="12731"/>
                  </a:lnTo>
                  <a:cubicBezTo>
                    <a:pt x="9368" y="12731"/>
                    <a:pt x="9529" y="12567"/>
                    <a:pt x="9529" y="12366"/>
                  </a:cubicBezTo>
                  <a:lnTo>
                    <a:pt x="9529" y="4839"/>
                  </a:lnTo>
                  <a:cubicBezTo>
                    <a:pt x="9638" y="4901"/>
                    <a:pt x="9754" y="4944"/>
                    <a:pt x="9875" y="4973"/>
                  </a:cubicBezTo>
                  <a:lnTo>
                    <a:pt x="9875" y="13692"/>
                  </a:lnTo>
                  <a:cubicBezTo>
                    <a:pt x="9875" y="14024"/>
                    <a:pt x="9601" y="14297"/>
                    <a:pt x="9266" y="14297"/>
                  </a:cubicBezTo>
                  <a:lnTo>
                    <a:pt x="2227" y="14297"/>
                  </a:lnTo>
                  <a:cubicBezTo>
                    <a:pt x="1892" y="14297"/>
                    <a:pt x="1622" y="14024"/>
                    <a:pt x="1622" y="13692"/>
                  </a:cubicBezTo>
                  <a:lnTo>
                    <a:pt x="1622" y="13128"/>
                  </a:lnTo>
                  <a:cubicBezTo>
                    <a:pt x="1622" y="12987"/>
                    <a:pt x="1517" y="12917"/>
                    <a:pt x="1412" y="12917"/>
                  </a:cubicBezTo>
                  <a:cubicBezTo>
                    <a:pt x="1308" y="12917"/>
                    <a:pt x="1203" y="12987"/>
                    <a:pt x="1203" y="13128"/>
                  </a:cubicBezTo>
                  <a:lnTo>
                    <a:pt x="1203" y="13692"/>
                  </a:lnTo>
                  <a:cubicBezTo>
                    <a:pt x="1203" y="14257"/>
                    <a:pt x="1662" y="14716"/>
                    <a:pt x="2227" y="14716"/>
                  </a:cubicBezTo>
                  <a:lnTo>
                    <a:pt x="9266" y="14716"/>
                  </a:lnTo>
                  <a:cubicBezTo>
                    <a:pt x="9831" y="14716"/>
                    <a:pt x="10290" y="14257"/>
                    <a:pt x="10290" y="13692"/>
                  </a:cubicBezTo>
                  <a:lnTo>
                    <a:pt x="10290" y="5003"/>
                  </a:lnTo>
                  <a:cubicBezTo>
                    <a:pt x="10971" y="4941"/>
                    <a:pt x="11492" y="4372"/>
                    <a:pt x="11492" y="3691"/>
                  </a:cubicBezTo>
                  <a:lnTo>
                    <a:pt x="11492" y="3112"/>
                  </a:lnTo>
                  <a:cubicBezTo>
                    <a:pt x="11492" y="3104"/>
                    <a:pt x="11492" y="3097"/>
                    <a:pt x="11492" y="3090"/>
                  </a:cubicBezTo>
                  <a:lnTo>
                    <a:pt x="11492" y="3082"/>
                  </a:lnTo>
                  <a:cubicBezTo>
                    <a:pt x="11489" y="3075"/>
                    <a:pt x="11489" y="3068"/>
                    <a:pt x="11489" y="3061"/>
                  </a:cubicBezTo>
                  <a:lnTo>
                    <a:pt x="11489" y="3057"/>
                  </a:lnTo>
                  <a:cubicBezTo>
                    <a:pt x="11481" y="3039"/>
                    <a:pt x="11474" y="3020"/>
                    <a:pt x="11467" y="3006"/>
                  </a:cubicBezTo>
                  <a:lnTo>
                    <a:pt x="11463" y="3002"/>
                  </a:lnTo>
                  <a:cubicBezTo>
                    <a:pt x="11456" y="2995"/>
                    <a:pt x="11452" y="2988"/>
                    <a:pt x="11449" y="2980"/>
                  </a:cubicBezTo>
                  <a:lnTo>
                    <a:pt x="10294" y="1574"/>
                  </a:lnTo>
                  <a:lnTo>
                    <a:pt x="10294" y="1027"/>
                  </a:lnTo>
                  <a:cubicBezTo>
                    <a:pt x="10294" y="459"/>
                    <a:pt x="9835" y="0"/>
                    <a:pt x="9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7733350" y="1958475"/>
              <a:ext cx="52675" cy="52675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687" y="416"/>
                  </a:moveTo>
                  <a:lnTo>
                    <a:pt x="1687" y="1688"/>
                  </a:lnTo>
                  <a:lnTo>
                    <a:pt x="419" y="1688"/>
                  </a:lnTo>
                  <a:lnTo>
                    <a:pt x="419" y="416"/>
                  </a:lnTo>
                  <a:close/>
                  <a:moveTo>
                    <a:pt x="339" y="1"/>
                  </a:moveTo>
                  <a:cubicBezTo>
                    <a:pt x="149" y="1"/>
                    <a:pt x="0" y="150"/>
                    <a:pt x="0" y="339"/>
                  </a:cubicBezTo>
                  <a:lnTo>
                    <a:pt x="0" y="1768"/>
                  </a:lnTo>
                  <a:cubicBezTo>
                    <a:pt x="0" y="1954"/>
                    <a:pt x="149" y="2107"/>
                    <a:pt x="339" y="2107"/>
                  </a:cubicBezTo>
                  <a:lnTo>
                    <a:pt x="1767" y="2107"/>
                  </a:lnTo>
                  <a:cubicBezTo>
                    <a:pt x="1953" y="2107"/>
                    <a:pt x="2106" y="1954"/>
                    <a:pt x="2106" y="1768"/>
                  </a:cubicBezTo>
                  <a:lnTo>
                    <a:pt x="2106" y="339"/>
                  </a:lnTo>
                  <a:cubicBezTo>
                    <a:pt x="2106" y="150"/>
                    <a:pt x="1953" y="1"/>
                    <a:pt x="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7733350" y="2037825"/>
              <a:ext cx="52675" cy="52675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687" y="415"/>
                  </a:moveTo>
                  <a:lnTo>
                    <a:pt x="1687" y="1687"/>
                  </a:lnTo>
                  <a:lnTo>
                    <a:pt x="419" y="1687"/>
                  </a:lnTo>
                  <a:lnTo>
                    <a:pt x="419" y="415"/>
                  </a:lnTo>
                  <a:close/>
                  <a:moveTo>
                    <a:pt x="339" y="0"/>
                  </a:moveTo>
                  <a:cubicBezTo>
                    <a:pt x="149" y="0"/>
                    <a:pt x="0" y="150"/>
                    <a:pt x="0" y="339"/>
                  </a:cubicBezTo>
                  <a:lnTo>
                    <a:pt x="0" y="1767"/>
                  </a:lnTo>
                  <a:cubicBezTo>
                    <a:pt x="0" y="1953"/>
                    <a:pt x="149" y="2106"/>
                    <a:pt x="339" y="2106"/>
                  </a:cubicBezTo>
                  <a:lnTo>
                    <a:pt x="1767" y="2106"/>
                  </a:lnTo>
                  <a:cubicBezTo>
                    <a:pt x="1953" y="2106"/>
                    <a:pt x="2106" y="1953"/>
                    <a:pt x="2106" y="1767"/>
                  </a:cubicBezTo>
                  <a:lnTo>
                    <a:pt x="2106" y="339"/>
                  </a:lnTo>
                  <a:cubicBezTo>
                    <a:pt x="2106" y="150"/>
                    <a:pt x="1953" y="0"/>
                    <a:pt x="1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7798925" y="2047025"/>
              <a:ext cx="88550" cy="10500"/>
            </a:xfrm>
            <a:custGeom>
              <a:avLst/>
              <a:gdLst/>
              <a:ahLst/>
              <a:cxnLst/>
              <a:rect l="l" t="t" r="r" b="b"/>
              <a:pathLst>
                <a:path w="3542" h="420" extrusionOk="0">
                  <a:moveTo>
                    <a:pt x="3337" y="0"/>
                  </a:moveTo>
                  <a:cubicBezTo>
                    <a:pt x="3335" y="0"/>
                    <a:pt x="3333" y="0"/>
                    <a:pt x="3331" y="0"/>
                  </a:cubicBezTo>
                  <a:lnTo>
                    <a:pt x="281" y="0"/>
                  </a:lnTo>
                  <a:cubicBezTo>
                    <a:pt x="280" y="0"/>
                    <a:pt x="279" y="0"/>
                    <a:pt x="277" y="0"/>
                  </a:cubicBezTo>
                  <a:cubicBezTo>
                    <a:pt x="0" y="0"/>
                    <a:pt x="2" y="416"/>
                    <a:pt x="281" y="419"/>
                  </a:cubicBezTo>
                  <a:lnTo>
                    <a:pt x="3331" y="419"/>
                  </a:lnTo>
                  <a:cubicBezTo>
                    <a:pt x="3447" y="419"/>
                    <a:pt x="3542" y="324"/>
                    <a:pt x="3542" y="208"/>
                  </a:cubicBezTo>
                  <a:cubicBezTo>
                    <a:pt x="3542" y="93"/>
                    <a:pt x="3451" y="0"/>
                    <a:pt x="3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7798925" y="2070800"/>
              <a:ext cx="88550" cy="10500"/>
            </a:xfrm>
            <a:custGeom>
              <a:avLst/>
              <a:gdLst/>
              <a:ahLst/>
              <a:cxnLst/>
              <a:rect l="l" t="t" r="r" b="b"/>
              <a:pathLst>
                <a:path w="3542" h="420" extrusionOk="0">
                  <a:moveTo>
                    <a:pt x="281" y="0"/>
                  </a:moveTo>
                  <a:cubicBezTo>
                    <a:pt x="0" y="0"/>
                    <a:pt x="0" y="419"/>
                    <a:pt x="281" y="419"/>
                  </a:cubicBezTo>
                  <a:lnTo>
                    <a:pt x="3331" y="419"/>
                  </a:lnTo>
                  <a:cubicBezTo>
                    <a:pt x="3447" y="419"/>
                    <a:pt x="3542" y="324"/>
                    <a:pt x="3542" y="211"/>
                  </a:cubicBezTo>
                  <a:cubicBezTo>
                    <a:pt x="3542" y="95"/>
                    <a:pt x="3447" y="0"/>
                    <a:pt x="3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7845650" y="1967675"/>
              <a:ext cx="41825" cy="10500"/>
            </a:xfrm>
            <a:custGeom>
              <a:avLst/>
              <a:gdLst/>
              <a:ahLst/>
              <a:cxnLst/>
              <a:rect l="l" t="t" r="r" b="b"/>
              <a:pathLst>
                <a:path w="1673" h="420" extrusionOk="0">
                  <a:moveTo>
                    <a:pt x="277" y="1"/>
                  </a:moveTo>
                  <a:cubicBezTo>
                    <a:pt x="1" y="1"/>
                    <a:pt x="1" y="420"/>
                    <a:pt x="277" y="420"/>
                  </a:cubicBezTo>
                  <a:lnTo>
                    <a:pt x="1462" y="420"/>
                  </a:lnTo>
                  <a:cubicBezTo>
                    <a:pt x="1578" y="420"/>
                    <a:pt x="1673" y="325"/>
                    <a:pt x="1673" y="208"/>
                  </a:cubicBezTo>
                  <a:cubicBezTo>
                    <a:pt x="1673" y="92"/>
                    <a:pt x="1578" y="1"/>
                    <a:pt x="1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7798925" y="1967675"/>
              <a:ext cx="22350" cy="10500"/>
            </a:xfrm>
            <a:custGeom>
              <a:avLst/>
              <a:gdLst/>
              <a:ahLst/>
              <a:cxnLst/>
              <a:rect l="l" t="t" r="r" b="b"/>
              <a:pathLst>
                <a:path w="894" h="420" extrusionOk="0">
                  <a:moveTo>
                    <a:pt x="281" y="1"/>
                  </a:moveTo>
                  <a:cubicBezTo>
                    <a:pt x="0" y="1"/>
                    <a:pt x="0" y="420"/>
                    <a:pt x="281" y="420"/>
                  </a:cubicBezTo>
                  <a:lnTo>
                    <a:pt x="682" y="420"/>
                  </a:lnTo>
                  <a:cubicBezTo>
                    <a:pt x="798" y="420"/>
                    <a:pt x="893" y="325"/>
                    <a:pt x="893" y="208"/>
                  </a:cubicBezTo>
                  <a:cubicBezTo>
                    <a:pt x="893" y="92"/>
                    <a:pt x="798" y="1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7798925" y="1991450"/>
              <a:ext cx="88550" cy="10500"/>
            </a:xfrm>
            <a:custGeom>
              <a:avLst/>
              <a:gdLst/>
              <a:ahLst/>
              <a:cxnLst/>
              <a:rect l="l" t="t" r="r" b="b"/>
              <a:pathLst>
                <a:path w="3542" h="420" extrusionOk="0">
                  <a:moveTo>
                    <a:pt x="281" y="1"/>
                  </a:moveTo>
                  <a:cubicBezTo>
                    <a:pt x="0" y="1"/>
                    <a:pt x="0" y="420"/>
                    <a:pt x="281" y="420"/>
                  </a:cubicBezTo>
                  <a:lnTo>
                    <a:pt x="3331" y="420"/>
                  </a:lnTo>
                  <a:cubicBezTo>
                    <a:pt x="3447" y="420"/>
                    <a:pt x="3542" y="325"/>
                    <a:pt x="3542" y="208"/>
                  </a:cubicBezTo>
                  <a:cubicBezTo>
                    <a:pt x="3542" y="95"/>
                    <a:pt x="3447" y="1"/>
                    <a:pt x="3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7788725" y="2143300"/>
              <a:ext cx="37825" cy="32400"/>
            </a:xfrm>
            <a:custGeom>
              <a:avLst/>
              <a:gdLst/>
              <a:ahLst/>
              <a:cxnLst/>
              <a:rect l="l" t="t" r="r" b="b"/>
              <a:pathLst>
                <a:path w="1513" h="1296" extrusionOk="0">
                  <a:moveTo>
                    <a:pt x="864" y="419"/>
                  </a:moveTo>
                  <a:cubicBezTo>
                    <a:pt x="981" y="419"/>
                    <a:pt x="1093" y="510"/>
                    <a:pt x="1093" y="649"/>
                  </a:cubicBezTo>
                  <a:cubicBezTo>
                    <a:pt x="1093" y="773"/>
                    <a:pt x="991" y="875"/>
                    <a:pt x="868" y="875"/>
                  </a:cubicBezTo>
                  <a:cubicBezTo>
                    <a:pt x="663" y="875"/>
                    <a:pt x="561" y="631"/>
                    <a:pt x="707" y="485"/>
                  </a:cubicBezTo>
                  <a:cubicBezTo>
                    <a:pt x="753" y="439"/>
                    <a:pt x="809" y="419"/>
                    <a:pt x="864" y="419"/>
                  </a:cubicBezTo>
                  <a:close/>
                  <a:moveTo>
                    <a:pt x="868" y="0"/>
                  </a:moveTo>
                  <a:cubicBezTo>
                    <a:pt x="292" y="0"/>
                    <a:pt x="0" y="696"/>
                    <a:pt x="408" y="1104"/>
                  </a:cubicBezTo>
                  <a:cubicBezTo>
                    <a:pt x="541" y="1237"/>
                    <a:pt x="703" y="1296"/>
                    <a:pt x="862" y="1296"/>
                  </a:cubicBezTo>
                  <a:cubicBezTo>
                    <a:pt x="1194" y="1296"/>
                    <a:pt x="1512" y="1038"/>
                    <a:pt x="1512" y="649"/>
                  </a:cubicBezTo>
                  <a:cubicBezTo>
                    <a:pt x="1512" y="292"/>
                    <a:pt x="1225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7778525" y="1838600"/>
              <a:ext cx="61950" cy="10500"/>
            </a:xfrm>
            <a:custGeom>
              <a:avLst/>
              <a:gdLst/>
              <a:ahLst/>
              <a:cxnLst/>
              <a:rect l="l" t="t" r="r" b="b"/>
              <a:pathLst>
                <a:path w="2478" h="420" extrusionOk="0">
                  <a:moveTo>
                    <a:pt x="277" y="1"/>
                  </a:moveTo>
                  <a:cubicBezTo>
                    <a:pt x="0" y="1"/>
                    <a:pt x="0" y="420"/>
                    <a:pt x="277" y="420"/>
                  </a:cubicBezTo>
                  <a:lnTo>
                    <a:pt x="2270" y="420"/>
                  </a:lnTo>
                  <a:cubicBezTo>
                    <a:pt x="2387" y="420"/>
                    <a:pt x="2478" y="325"/>
                    <a:pt x="2478" y="212"/>
                  </a:cubicBezTo>
                  <a:cubicBezTo>
                    <a:pt x="2478" y="95"/>
                    <a:pt x="2387" y="1"/>
                    <a:pt x="2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55"/>
          <p:cNvGrpSpPr/>
          <p:nvPr/>
        </p:nvGrpSpPr>
        <p:grpSpPr>
          <a:xfrm>
            <a:off x="7015244" y="2976640"/>
            <a:ext cx="490567" cy="407633"/>
            <a:chOff x="7011375" y="1852000"/>
            <a:chExt cx="367925" cy="305725"/>
          </a:xfrm>
        </p:grpSpPr>
        <p:sp>
          <p:nvSpPr>
            <p:cNvPr id="745" name="Google Shape;745;p55"/>
            <p:cNvSpPr/>
            <p:nvPr/>
          </p:nvSpPr>
          <p:spPr>
            <a:xfrm>
              <a:off x="7332650" y="2021050"/>
              <a:ext cx="14125" cy="79275"/>
            </a:xfrm>
            <a:custGeom>
              <a:avLst/>
              <a:gdLst/>
              <a:ahLst/>
              <a:cxnLst/>
              <a:rect l="l" t="t" r="r" b="b"/>
              <a:pathLst>
                <a:path w="565" h="3171" extrusionOk="0">
                  <a:moveTo>
                    <a:pt x="565" y="1"/>
                  </a:moveTo>
                  <a:lnTo>
                    <a:pt x="565" y="1"/>
                  </a:lnTo>
                  <a:lnTo>
                    <a:pt x="0" y="3171"/>
                  </a:lnTo>
                  <a:lnTo>
                    <a:pt x="0" y="31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5"/>
            <p:cNvSpPr/>
            <p:nvPr/>
          </p:nvSpPr>
          <p:spPr>
            <a:xfrm>
              <a:off x="7360600" y="1923400"/>
              <a:ext cx="3575" cy="19625"/>
            </a:xfrm>
            <a:custGeom>
              <a:avLst/>
              <a:gdLst/>
              <a:ahLst/>
              <a:cxnLst/>
              <a:rect l="l" t="t" r="r" b="b"/>
              <a:pathLst>
                <a:path w="143" h="785" extrusionOk="0">
                  <a:moveTo>
                    <a:pt x="143" y="1"/>
                  </a:moveTo>
                  <a:lnTo>
                    <a:pt x="1" y="784"/>
                  </a:lnTo>
                  <a:lnTo>
                    <a:pt x="1" y="7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5"/>
            <p:cNvSpPr/>
            <p:nvPr/>
          </p:nvSpPr>
          <p:spPr>
            <a:xfrm>
              <a:off x="7033600" y="1963400"/>
              <a:ext cx="323475" cy="194325"/>
            </a:xfrm>
            <a:custGeom>
              <a:avLst/>
              <a:gdLst/>
              <a:ahLst/>
              <a:cxnLst/>
              <a:rect l="l" t="t" r="r" b="b"/>
              <a:pathLst>
                <a:path w="12939" h="7773" extrusionOk="0">
                  <a:moveTo>
                    <a:pt x="7684" y="5888"/>
                  </a:moveTo>
                  <a:lnTo>
                    <a:pt x="7827" y="6493"/>
                  </a:lnTo>
                  <a:lnTo>
                    <a:pt x="5108" y="6493"/>
                  </a:lnTo>
                  <a:lnTo>
                    <a:pt x="5251" y="5888"/>
                  </a:lnTo>
                  <a:close/>
                  <a:moveTo>
                    <a:pt x="8803" y="6905"/>
                  </a:moveTo>
                  <a:cubicBezTo>
                    <a:pt x="8916" y="6905"/>
                    <a:pt x="9007" y="6996"/>
                    <a:pt x="9007" y="7105"/>
                  </a:cubicBezTo>
                  <a:lnTo>
                    <a:pt x="9007" y="7364"/>
                  </a:lnTo>
                  <a:lnTo>
                    <a:pt x="3928" y="7364"/>
                  </a:lnTo>
                  <a:lnTo>
                    <a:pt x="3928" y="7105"/>
                  </a:lnTo>
                  <a:cubicBezTo>
                    <a:pt x="3928" y="6996"/>
                    <a:pt x="4019" y="6905"/>
                    <a:pt x="4132" y="6905"/>
                  </a:cubicBezTo>
                  <a:close/>
                  <a:moveTo>
                    <a:pt x="12939" y="0"/>
                  </a:moveTo>
                  <a:lnTo>
                    <a:pt x="12530" y="2307"/>
                  </a:lnTo>
                  <a:lnTo>
                    <a:pt x="12527" y="4912"/>
                  </a:lnTo>
                  <a:cubicBezTo>
                    <a:pt x="12527" y="5225"/>
                    <a:pt x="12272" y="5477"/>
                    <a:pt x="11962" y="5477"/>
                  </a:cubicBezTo>
                  <a:lnTo>
                    <a:pt x="973" y="5477"/>
                  </a:lnTo>
                  <a:cubicBezTo>
                    <a:pt x="663" y="5477"/>
                    <a:pt x="408" y="5225"/>
                    <a:pt x="408" y="4912"/>
                  </a:cubicBezTo>
                  <a:lnTo>
                    <a:pt x="408" y="4668"/>
                  </a:lnTo>
                  <a:cubicBezTo>
                    <a:pt x="408" y="4531"/>
                    <a:pt x="306" y="4463"/>
                    <a:pt x="204" y="4463"/>
                  </a:cubicBezTo>
                  <a:cubicBezTo>
                    <a:pt x="102" y="4463"/>
                    <a:pt x="0" y="4531"/>
                    <a:pt x="0" y="4668"/>
                  </a:cubicBezTo>
                  <a:lnTo>
                    <a:pt x="0" y="4912"/>
                  </a:lnTo>
                  <a:cubicBezTo>
                    <a:pt x="0" y="5451"/>
                    <a:pt x="434" y="5888"/>
                    <a:pt x="973" y="5888"/>
                  </a:cubicBezTo>
                  <a:lnTo>
                    <a:pt x="4832" y="5888"/>
                  </a:lnTo>
                  <a:lnTo>
                    <a:pt x="4686" y="6493"/>
                  </a:lnTo>
                  <a:lnTo>
                    <a:pt x="4132" y="6493"/>
                  </a:lnTo>
                  <a:cubicBezTo>
                    <a:pt x="3793" y="6493"/>
                    <a:pt x="3520" y="6766"/>
                    <a:pt x="3520" y="7105"/>
                  </a:cubicBezTo>
                  <a:lnTo>
                    <a:pt x="3520" y="7444"/>
                  </a:lnTo>
                  <a:cubicBezTo>
                    <a:pt x="3520" y="7626"/>
                    <a:pt x="3669" y="7772"/>
                    <a:pt x="3851" y="7772"/>
                  </a:cubicBezTo>
                  <a:lnTo>
                    <a:pt x="9087" y="7772"/>
                  </a:lnTo>
                  <a:cubicBezTo>
                    <a:pt x="9269" y="7772"/>
                    <a:pt x="9419" y="7626"/>
                    <a:pt x="9419" y="7444"/>
                  </a:cubicBezTo>
                  <a:lnTo>
                    <a:pt x="9419" y="7105"/>
                  </a:lnTo>
                  <a:cubicBezTo>
                    <a:pt x="9419" y="6766"/>
                    <a:pt x="9146" y="6493"/>
                    <a:pt x="8807" y="6493"/>
                  </a:cubicBezTo>
                  <a:lnTo>
                    <a:pt x="8253" y="6493"/>
                  </a:lnTo>
                  <a:lnTo>
                    <a:pt x="8107" y="5888"/>
                  </a:lnTo>
                  <a:lnTo>
                    <a:pt x="11966" y="5888"/>
                  </a:lnTo>
                  <a:cubicBezTo>
                    <a:pt x="12501" y="5888"/>
                    <a:pt x="12939" y="5451"/>
                    <a:pt x="12939" y="4912"/>
                  </a:cubicBezTo>
                  <a:lnTo>
                    <a:pt x="12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7011375" y="1852000"/>
              <a:ext cx="367925" cy="225650"/>
            </a:xfrm>
            <a:custGeom>
              <a:avLst/>
              <a:gdLst/>
              <a:ahLst/>
              <a:cxnLst/>
              <a:rect l="l" t="t" r="r" b="b"/>
              <a:pathLst>
                <a:path w="14717" h="9026" extrusionOk="0">
                  <a:moveTo>
                    <a:pt x="2048" y="2653"/>
                  </a:moveTo>
                  <a:lnTo>
                    <a:pt x="2048" y="2981"/>
                  </a:lnTo>
                  <a:cubicBezTo>
                    <a:pt x="2044" y="2999"/>
                    <a:pt x="2041" y="3010"/>
                    <a:pt x="2041" y="3024"/>
                  </a:cubicBezTo>
                  <a:lnTo>
                    <a:pt x="2044" y="3024"/>
                  </a:lnTo>
                  <a:lnTo>
                    <a:pt x="2044" y="3035"/>
                  </a:lnTo>
                  <a:lnTo>
                    <a:pt x="2044" y="3065"/>
                  </a:lnTo>
                  <a:lnTo>
                    <a:pt x="2044" y="3079"/>
                  </a:lnTo>
                  <a:cubicBezTo>
                    <a:pt x="2044" y="3083"/>
                    <a:pt x="2044" y="3094"/>
                    <a:pt x="2041" y="3105"/>
                  </a:cubicBezTo>
                  <a:cubicBezTo>
                    <a:pt x="2037" y="3112"/>
                    <a:pt x="2041" y="3112"/>
                    <a:pt x="2037" y="3119"/>
                  </a:cubicBezTo>
                  <a:cubicBezTo>
                    <a:pt x="2033" y="3123"/>
                    <a:pt x="2033" y="3134"/>
                    <a:pt x="2033" y="3141"/>
                  </a:cubicBezTo>
                  <a:cubicBezTo>
                    <a:pt x="2030" y="3148"/>
                    <a:pt x="2033" y="3152"/>
                    <a:pt x="2030" y="3156"/>
                  </a:cubicBezTo>
                  <a:cubicBezTo>
                    <a:pt x="2026" y="3163"/>
                    <a:pt x="2026" y="3174"/>
                    <a:pt x="2022" y="3181"/>
                  </a:cubicBezTo>
                  <a:lnTo>
                    <a:pt x="2019" y="3196"/>
                  </a:lnTo>
                  <a:cubicBezTo>
                    <a:pt x="2019" y="3203"/>
                    <a:pt x="2015" y="3210"/>
                    <a:pt x="2011" y="3221"/>
                  </a:cubicBezTo>
                  <a:lnTo>
                    <a:pt x="2008" y="3232"/>
                  </a:lnTo>
                  <a:cubicBezTo>
                    <a:pt x="2008" y="3239"/>
                    <a:pt x="2004" y="3250"/>
                    <a:pt x="2001" y="3258"/>
                  </a:cubicBezTo>
                  <a:lnTo>
                    <a:pt x="1997" y="3269"/>
                  </a:lnTo>
                  <a:cubicBezTo>
                    <a:pt x="1993" y="3276"/>
                    <a:pt x="1990" y="3287"/>
                    <a:pt x="1986" y="3294"/>
                  </a:cubicBezTo>
                  <a:lnTo>
                    <a:pt x="1982" y="3305"/>
                  </a:lnTo>
                  <a:cubicBezTo>
                    <a:pt x="1979" y="3312"/>
                    <a:pt x="1975" y="3323"/>
                    <a:pt x="1968" y="3331"/>
                  </a:cubicBezTo>
                  <a:lnTo>
                    <a:pt x="1964" y="3338"/>
                  </a:lnTo>
                  <a:lnTo>
                    <a:pt x="1949" y="3367"/>
                  </a:lnTo>
                  <a:lnTo>
                    <a:pt x="1946" y="3374"/>
                  </a:lnTo>
                  <a:lnTo>
                    <a:pt x="1931" y="3403"/>
                  </a:lnTo>
                  <a:lnTo>
                    <a:pt x="1928" y="3407"/>
                  </a:lnTo>
                  <a:lnTo>
                    <a:pt x="1909" y="3436"/>
                  </a:lnTo>
                  <a:lnTo>
                    <a:pt x="1906" y="3443"/>
                  </a:lnTo>
                  <a:lnTo>
                    <a:pt x="1888" y="3465"/>
                  </a:lnTo>
                  <a:lnTo>
                    <a:pt x="1884" y="3473"/>
                  </a:lnTo>
                  <a:lnTo>
                    <a:pt x="1866" y="3498"/>
                  </a:lnTo>
                  <a:lnTo>
                    <a:pt x="1858" y="3505"/>
                  </a:lnTo>
                  <a:lnTo>
                    <a:pt x="1840" y="3527"/>
                  </a:lnTo>
                  <a:lnTo>
                    <a:pt x="1833" y="3535"/>
                  </a:lnTo>
                  <a:cubicBezTo>
                    <a:pt x="1676" y="3702"/>
                    <a:pt x="1461" y="3797"/>
                    <a:pt x="1232" y="3797"/>
                  </a:cubicBezTo>
                  <a:lnTo>
                    <a:pt x="1177" y="3797"/>
                  </a:lnTo>
                  <a:cubicBezTo>
                    <a:pt x="1159" y="3797"/>
                    <a:pt x="1141" y="3797"/>
                    <a:pt x="1126" y="3793"/>
                  </a:cubicBezTo>
                  <a:cubicBezTo>
                    <a:pt x="718" y="3739"/>
                    <a:pt x="416" y="3392"/>
                    <a:pt x="416" y="2984"/>
                  </a:cubicBezTo>
                  <a:lnTo>
                    <a:pt x="416" y="2653"/>
                  </a:lnTo>
                  <a:close/>
                  <a:moveTo>
                    <a:pt x="4085" y="2653"/>
                  </a:moveTo>
                  <a:lnTo>
                    <a:pt x="4085" y="2981"/>
                  </a:lnTo>
                  <a:cubicBezTo>
                    <a:pt x="4085" y="3433"/>
                    <a:pt x="3720" y="3797"/>
                    <a:pt x="3268" y="3797"/>
                  </a:cubicBezTo>
                  <a:cubicBezTo>
                    <a:pt x="2817" y="3797"/>
                    <a:pt x="2452" y="3433"/>
                    <a:pt x="2452" y="2981"/>
                  </a:cubicBezTo>
                  <a:lnTo>
                    <a:pt x="2452" y="2653"/>
                  </a:lnTo>
                  <a:close/>
                  <a:moveTo>
                    <a:pt x="6129" y="2653"/>
                  </a:moveTo>
                  <a:lnTo>
                    <a:pt x="6129" y="2981"/>
                  </a:lnTo>
                  <a:cubicBezTo>
                    <a:pt x="6129" y="3433"/>
                    <a:pt x="5764" y="3797"/>
                    <a:pt x="5312" y="3797"/>
                  </a:cubicBezTo>
                  <a:cubicBezTo>
                    <a:pt x="4861" y="3797"/>
                    <a:pt x="4496" y="3433"/>
                    <a:pt x="4496" y="2981"/>
                  </a:cubicBezTo>
                  <a:lnTo>
                    <a:pt x="4496" y="2653"/>
                  </a:lnTo>
                  <a:close/>
                  <a:moveTo>
                    <a:pt x="8173" y="2653"/>
                  </a:moveTo>
                  <a:lnTo>
                    <a:pt x="8173" y="2981"/>
                  </a:lnTo>
                  <a:cubicBezTo>
                    <a:pt x="8173" y="3433"/>
                    <a:pt x="7808" y="3797"/>
                    <a:pt x="7357" y="3797"/>
                  </a:cubicBezTo>
                  <a:cubicBezTo>
                    <a:pt x="6905" y="3797"/>
                    <a:pt x="6540" y="3433"/>
                    <a:pt x="6540" y="2981"/>
                  </a:cubicBezTo>
                  <a:lnTo>
                    <a:pt x="6540" y="2653"/>
                  </a:lnTo>
                  <a:close/>
                  <a:moveTo>
                    <a:pt x="10217" y="2653"/>
                  </a:moveTo>
                  <a:lnTo>
                    <a:pt x="10217" y="2981"/>
                  </a:lnTo>
                  <a:cubicBezTo>
                    <a:pt x="10217" y="3433"/>
                    <a:pt x="9852" y="3797"/>
                    <a:pt x="9401" y="3797"/>
                  </a:cubicBezTo>
                  <a:cubicBezTo>
                    <a:pt x="8949" y="3797"/>
                    <a:pt x="8584" y="3433"/>
                    <a:pt x="8584" y="2981"/>
                  </a:cubicBezTo>
                  <a:lnTo>
                    <a:pt x="8584" y="2653"/>
                  </a:lnTo>
                  <a:close/>
                  <a:moveTo>
                    <a:pt x="12261" y="2653"/>
                  </a:moveTo>
                  <a:lnTo>
                    <a:pt x="12261" y="2981"/>
                  </a:lnTo>
                  <a:cubicBezTo>
                    <a:pt x="12261" y="3433"/>
                    <a:pt x="11893" y="3797"/>
                    <a:pt x="11445" y="3797"/>
                  </a:cubicBezTo>
                  <a:cubicBezTo>
                    <a:pt x="10993" y="3797"/>
                    <a:pt x="10625" y="3433"/>
                    <a:pt x="10628" y="2981"/>
                  </a:cubicBezTo>
                  <a:lnTo>
                    <a:pt x="10628" y="2653"/>
                  </a:lnTo>
                  <a:close/>
                  <a:moveTo>
                    <a:pt x="10399" y="3655"/>
                  </a:moveTo>
                  <a:cubicBezTo>
                    <a:pt x="10413" y="3673"/>
                    <a:pt x="10424" y="3691"/>
                    <a:pt x="10439" y="3709"/>
                  </a:cubicBezTo>
                  <a:lnTo>
                    <a:pt x="10450" y="3720"/>
                  </a:lnTo>
                  <a:cubicBezTo>
                    <a:pt x="10461" y="3735"/>
                    <a:pt x="10472" y="3750"/>
                    <a:pt x="10483" y="3764"/>
                  </a:cubicBezTo>
                  <a:lnTo>
                    <a:pt x="10497" y="3779"/>
                  </a:lnTo>
                  <a:lnTo>
                    <a:pt x="10530" y="3815"/>
                  </a:lnTo>
                  <a:lnTo>
                    <a:pt x="10545" y="3830"/>
                  </a:lnTo>
                  <a:cubicBezTo>
                    <a:pt x="10559" y="3844"/>
                    <a:pt x="10570" y="3855"/>
                    <a:pt x="10581" y="3866"/>
                  </a:cubicBezTo>
                  <a:lnTo>
                    <a:pt x="10596" y="3877"/>
                  </a:lnTo>
                  <a:cubicBezTo>
                    <a:pt x="10610" y="3895"/>
                    <a:pt x="10628" y="3910"/>
                    <a:pt x="10643" y="3924"/>
                  </a:cubicBezTo>
                  <a:lnTo>
                    <a:pt x="10658" y="3935"/>
                  </a:lnTo>
                  <a:lnTo>
                    <a:pt x="10698" y="3964"/>
                  </a:lnTo>
                  <a:lnTo>
                    <a:pt x="10720" y="3979"/>
                  </a:lnTo>
                  <a:lnTo>
                    <a:pt x="10756" y="4005"/>
                  </a:lnTo>
                  <a:lnTo>
                    <a:pt x="10774" y="4019"/>
                  </a:lnTo>
                  <a:cubicBezTo>
                    <a:pt x="10792" y="4026"/>
                    <a:pt x="10807" y="4037"/>
                    <a:pt x="10822" y="4045"/>
                  </a:cubicBezTo>
                  <a:lnTo>
                    <a:pt x="10832" y="4052"/>
                  </a:lnTo>
                  <a:cubicBezTo>
                    <a:pt x="10851" y="4063"/>
                    <a:pt x="10873" y="4074"/>
                    <a:pt x="10891" y="4085"/>
                  </a:cubicBezTo>
                  <a:lnTo>
                    <a:pt x="10909" y="4092"/>
                  </a:lnTo>
                  <a:lnTo>
                    <a:pt x="10956" y="4110"/>
                  </a:lnTo>
                  <a:lnTo>
                    <a:pt x="10978" y="4121"/>
                  </a:lnTo>
                  <a:lnTo>
                    <a:pt x="11026" y="4136"/>
                  </a:lnTo>
                  <a:lnTo>
                    <a:pt x="11047" y="4143"/>
                  </a:lnTo>
                  <a:cubicBezTo>
                    <a:pt x="11066" y="4150"/>
                    <a:pt x="11084" y="4154"/>
                    <a:pt x="11106" y="4161"/>
                  </a:cubicBezTo>
                  <a:lnTo>
                    <a:pt x="11113" y="4161"/>
                  </a:lnTo>
                  <a:cubicBezTo>
                    <a:pt x="11135" y="4165"/>
                    <a:pt x="11157" y="4172"/>
                    <a:pt x="11179" y="4176"/>
                  </a:cubicBezTo>
                  <a:lnTo>
                    <a:pt x="11200" y="4179"/>
                  </a:lnTo>
                  <a:lnTo>
                    <a:pt x="11252" y="4187"/>
                  </a:lnTo>
                  <a:lnTo>
                    <a:pt x="11277" y="4190"/>
                  </a:lnTo>
                  <a:lnTo>
                    <a:pt x="11324" y="4194"/>
                  </a:lnTo>
                  <a:lnTo>
                    <a:pt x="11346" y="4194"/>
                  </a:lnTo>
                  <a:cubicBezTo>
                    <a:pt x="11372" y="4194"/>
                    <a:pt x="11397" y="4198"/>
                    <a:pt x="11419" y="4198"/>
                  </a:cubicBezTo>
                  <a:cubicBezTo>
                    <a:pt x="11445" y="4198"/>
                    <a:pt x="11466" y="4198"/>
                    <a:pt x="11492" y="4194"/>
                  </a:cubicBezTo>
                  <a:lnTo>
                    <a:pt x="11514" y="4194"/>
                  </a:lnTo>
                  <a:lnTo>
                    <a:pt x="11565" y="4190"/>
                  </a:lnTo>
                  <a:lnTo>
                    <a:pt x="11590" y="4190"/>
                  </a:lnTo>
                  <a:lnTo>
                    <a:pt x="11638" y="4183"/>
                  </a:lnTo>
                  <a:lnTo>
                    <a:pt x="11652" y="4179"/>
                  </a:lnTo>
                  <a:lnTo>
                    <a:pt x="11660" y="4179"/>
                  </a:lnTo>
                  <a:cubicBezTo>
                    <a:pt x="11681" y="4176"/>
                    <a:pt x="11703" y="4172"/>
                    <a:pt x="11729" y="4165"/>
                  </a:cubicBezTo>
                  <a:lnTo>
                    <a:pt x="11732" y="4165"/>
                  </a:lnTo>
                  <a:cubicBezTo>
                    <a:pt x="11754" y="4161"/>
                    <a:pt x="11773" y="4154"/>
                    <a:pt x="11794" y="4147"/>
                  </a:cubicBezTo>
                  <a:lnTo>
                    <a:pt x="11802" y="4147"/>
                  </a:lnTo>
                  <a:lnTo>
                    <a:pt x="11813" y="4143"/>
                  </a:lnTo>
                  <a:lnTo>
                    <a:pt x="11860" y="4128"/>
                  </a:lnTo>
                  <a:lnTo>
                    <a:pt x="11871" y="4121"/>
                  </a:lnTo>
                  <a:lnTo>
                    <a:pt x="11882" y="4118"/>
                  </a:lnTo>
                  <a:lnTo>
                    <a:pt x="11929" y="4099"/>
                  </a:lnTo>
                  <a:lnTo>
                    <a:pt x="11940" y="4092"/>
                  </a:lnTo>
                  <a:lnTo>
                    <a:pt x="11947" y="4088"/>
                  </a:lnTo>
                  <a:cubicBezTo>
                    <a:pt x="11966" y="4081"/>
                    <a:pt x="11988" y="4070"/>
                    <a:pt x="12006" y="4059"/>
                  </a:cubicBezTo>
                  <a:lnTo>
                    <a:pt x="12017" y="4052"/>
                  </a:lnTo>
                  <a:cubicBezTo>
                    <a:pt x="12031" y="4045"/>
                    <a:pt x="12046" y="4034"/>
                    <a:pt x="12060" y="4026"/>
                  </a:cubicBezTo>
                  <a:lnTo>
                    <a:pt x="12068" y="4023"/>
                  </a:lnTo>
                  <a:lnTo>
                    <a:pt x="12082" y="4012"/>
                  </a:lnTo>
                  <a:lnTo>
                    <a:pt x="12119" y="3986"/>
                  </a:lnTo>
                  <a:lnTo>
                    <a:pt x="12130" y="3979"/>
                  </a:lnTo>
                  <a:lnTo>
                    <a:pt x="12137" y="3975"/>
                  </a:lnTo>
                  <a:lnTo>
                    <a:pt x="12177" y="3943"/>
                  </a:lnTo>
                  <a:lnTo>
                    <a:pt x="12188" y="3935"/>
                  </a:lnTo>
                  <a:lnTo>
                    <a:pt x="12192" y="3932"/>
                  </a:lnTo>
                  <a:cubicBezTo>
                    <a:pt x="12210" y="3917"/>
                    <a:pt x="12228" y="3903"/>
                    <a:pt x="12243" y="3888"/>
                  </a:cubicBezTo>
                  <a:lnTo>
                    <a:pt x="12253" y="3877"/>
                  </a:lnTo>
                  <a:cubicBezTo>
                    <a:pt x="12264" y="3866"/>
                    <a:pt x="12279" y="3855"/>
                    <a:pt x="12290" y="3841"/>
                  </a:cubicBezTo>
                  <a:lnTo>
                    <a:pt x="12297" y="3837"/>
                  </a:lnTo>
                  <a:lnTo>
                    <a:pt x="12304" y="3826"/>
                  </a:lnTo>
                  <a:lnTo>
                    <a:pt x="12337" y="3790"/>
                  </a:lnTo>
                  <a:lnTo>
                    <a:pt x="12345" y="3782"/>
                  </a:lnTo>
                  <a:lnTo>
                    <a:pt x="12352" y="3775"/>
                  </a:lnTo>
                  <a:cubicBezTo>
                    <a:pt x="12363" y="3760"/>
                    <a:pt x="12374" y="3746"/>
                    <a:pt x="12385" y="3735"/>
                  </a:cubicBezTo>
                  <a:lnTo>
                    <a:pt x="12392" y="3724"/>
                  </a:lnTo>
                  <a:lnTo>
                    <a:pt x="12392" y="3720"/>
                  </a:lnTo>
                  <a:cubicBezTo>
                    <a:pt x="12407" y="3702"/>
                    <a:pt x="12417" y="3684"/>
                    <a:pt x="12432" y="3666"/>
                  </a:cubicBezTo>
                  <a:lnTo>
                    <a:pt x="12432" y="3662"/>
                  </a:lnTo>
                  <a:cubicBezTo>
                    <a:pt x="12454" y="3699"/>
                    <a:pt x="12479" y="3731"/>
                    <a:pt x="12509" y="3764"/>
                  </a:cubicBezTo>
                  <a:lnTo>
                    <a:pt x="12509" y="8614"/>
                  </a:lnTo>
                  <a:lnTo>
                    <a:pt x="2175" y="8614"/>
                  </a:lnTo>
                  <a:lnTo>
                    <a:pt x="2175" y="3764"/>
                  </a:lnTo>
                  <a:cubicBezTo>
                    <a:pt x="2201" y="3731"/>
                    <a:pt x="2226" y="3699"/>
                    <a:pt x="2248" y="3662"/>
                  </a:cubicBezTo>
                  <a:lnTo>
                    <a:pt x="2248" y="3666"/>
                  </a:lnTo>
                  <a:cubicBezTo>
                    <a:pt x="2263" y="3684"/>
                    <a:pt x="2274" y="3702"/>
                    <a:pt x="2288" y="3720"/>
                  </a:cubicBezTo>
                  <a:lnTo>
                    <a:pt x="2288" y="3724"/>
                  </a:lnTo>
                  <a:lnTo>
                    <a:pt x="2296" y="3735"/>
                  </a:lnTo>
                  <a:cubicBezTo>
                    <a:pt x="2307" y="3746"/>
                    <a:pt x="2317" y="3760"/>
                    <a:pt x="2328" y="3775"/>
                  </a:cubicBezTo>
                  <a:lnTo>
                    <a:pt x="2336" y="3782"/>
                  </a:lnTo>
                  <a:lnTo>
                    <a:pt x="2343" y="3790"/>
                  </a:lnTo>
                  <a:lnTo>
                    <a:pt x="2376" y="3826"/>
                  </a:lnTo>
                  <a:lnTo>
                    <a:pt x="2383" y="3837"/>
                  </a:lnTo>
                  <a:lnTo>
                    <a:pt x="2390" y="3841"/>
                  </a:lnTo>
                  <a:cubicBezTo>
                    <a:pt x="2401" y="3855"/>
                    <a:pt x="2416" y="3866"/>
                    <a:pt x="2427" y="3877"/>
                  </a:cubicBezTo>
                  <a:lnTo>
                    <a:pt x="2438" y="3888"/>
                  </a:lnTo>
                  <a:cubicBezTo>
                    <a:pt x="2456" y="3903"/>
                    <a:pt x="2471" y="3917"/>
                    <a:pt x="2489" y="3932"/>
                  </a:cubicBezTo>
                  <a:lnTo>
                    <a:pt x="2492" y="3935"/>
                  </a:lnTo>
                  <a:lnTo>
                    <a:pt x="2503" y="3943"/>
                  </a:lnTo>
                  <a:lnTo>
                    <a:pt x="2543" y="3975"/>
                  </a:lnTo>
                  <a:lnTo>
                    <a:pt x="2551" y="3979"/>
                  </a:lnTo>
                  <a:lnTo>
                    <a:pt x="2562" y="3986"/>
                  </a:lnTo>
                  <a:lnTo>
                    <a:pt x="2602" y="4012"/>
                  </a:lnTo>
                  <a:lnTo>
                    <a:pt x="2613" y="4023"/>
                  </a:lnTo>
                  <a:lnTo>
                    <a:pt x="2620" y="4026"/>
                  </a:lnTo>
                  <a:cubicBezTo>
                    <a:pt x="2634" y="4034"/>
                    <a:pt x="2653" y="4045"/>
                    <a:pt x="2664" y="4052"/>
                  </a:cubicBezTo>
                  <a:lnTo>
                    <a:pt x="2675" y="4059"/>
                  </a:lnTo>
                  <a:cubicBezTo>
                    <a:pt x="2693" y="4070"/>
                    <a:pt x="2715" y="4081"/>
                    <a:pt x="2737" y="4088"/>
                  </a:cubicBezTo>
                  <a:lnTo>
                    <a:pt x="2740" y="4092"/>
                  </a:lnTo>
                  <a:lnTo>
                    <a:pt x="2755" y="4099"/>
                  </a:lnTo>
                  <a:lnTo>
                    <a:pt x="2798" y="4118"/>
                  </a:lnTo>
                  <a:lnTo>
                    <a:pt x="2809" y="4121"/>
                  </a:lnTo>
                  <a:lnTo>
                    <a:pt x="2820" y="4128"/>
                  </a:lnTo>
                  <a:lnTo>
                    <a:pt x="2868" y="4143"/>
                  </a:lnTo>
                  <a:lnTo>
                    <a:pt x="2882" y="4147"/>
                  </a:lnTo>
                  <a:lnTo>
                    <a:pt x="2890" y="4147"/>
                  </a:lnTo>
                  <a:cubicBezTo>
                    <a:pt x="2908" y="4154"/>
                    <a:pt x="2926" y="4161"/>
                    <a:pt x="2948" y="4165"/>
                  </a:cubicBezTo>
                  <a:lnTo>
                    <a:pt x="2955" y="4165"/>
                  </a:lnTo>
                  <a:cubicBezTo>
                    <a:pt x="2977" y="4172"/>
                    <a:pt x="2999" y="4176"/>
                    <a:pt x="3021" y="4179"/>
                  </a:cubicBezTo>
                  <a:lnTo>
                    <a:pt x="3028" y="4179"/>
                  </a:lnTo>
                  <a:lnTo>
                    <a:pt x="3043" y="4183"/>
                  </a:lnTo>
                  <a:lnTo>
                    <a:pt x="3094" y="4190"/>
                  </a:lnTo>
                  <a:lnTo>
                    <a:pt x="3115" y="4190"/>
                  </a:lnTo>
                  <a:lnTo>
                    <a:pt x="3166" y="4194"/>
                  </a:lnTo>
                  <a:lnTo>
                    <a:pt x="3188" y="4194"/>
                  </a:lnTo>
                  <a:cubicBezTo>
                    <a:pt x="3214" y="4194"/>
                    <a:pt x="3236" y="4198"/>
                    <a:pt x="3261" y="4198"/>
                  </a:cubicBezTo>
                  <a:cubicBezTo>
                    <a:pt x="3287" y="4198"/>
                    <a:pt x="3309" y="4198"/>
                    <a:pt x="3334" y="4194"/>
                  </a:cubicBezTo>
                  <a:lnTo>
                    <a:pt x="3356" y="4194"/>
                  </a:lnTo>
                  <a:lnTo>
                    <a:pt x="3407" y="4190"/>
                  </a:lnTo>
                  <a:lnTo>
                    <a:pt x="3429" y="4187"/>
                  </a:lnTo>
                  <a:lnTo>
                    <a:pt x="3480" y="4179"/>
                  </a:lnTo>
                  <a:lnTo>
                    <a:pt x="3502" y="4176"/>
                  </a:lnTo>
                  <a:cubicBezTo>
                    <a:pt x="3524" y="4172"/>
                    <a:pt x="3545" y="4165"/>
                    <a:pt x="3567" y="4161"/>
                  </a:cubicBezTo>
                  <a:lnTo>
                    <a:pt x="3578" y="4161"/>
                  </a:lnTo>
                  <a:cubicBezTo>
                    <a:pt x="3596" y="4154"/>
                    <a:pt x="3615" y="4150"/>
                    <a:pt x="3636" y="4143"/>
                  </a:cubicBezTo>
                  <a:lnTo>
                    <a:pt x="3658" y="4136"/>
                  </a:lnTo>
                  <a:lnTo>
                    <a:pt x="3702" y="4121"/>
                  </a:lnTo>
                  <a:lnTo>
                    <a:pt x="3724" y="4110"/>
                  </a:lnTo>
                  <a:lnTo>
                    <a:pt x="3771" y="4092"/>
                  </a:lnTo>
                  <a:lnTo>
                    <a:pt x="3789" y="4085"/>
                  </a:lnTo>
                  <a:cubicBezTo>
                    <a:pt x="3808" y="4074"/>
                    <a:pt x="3830" y="4063"/>
                    <a:pt x="3848" y="4052"/>
                  </a:cubicBezTo>
                  <a:lnTo>
                    <a:pt x="3859" y="4045"/>
                  </a:lnTo>
                  <a:cubicBezTo>
                    <a:pt x="3877" y="4037"/>
                    <a:pt x="3892" y="4026"/>
                    <a:pt x="3906" y="4019"/>
                  </a:cubicBezTo>
                  <a:lnTo>
                    <a:pt x="3924" y="4005"/>
                  </a:lnTo>
                  <a:lnTo>
                    <a:pt x="3964" y="3979"/>
                  </a:lnTo>
                  <a:lnTo>
                    <a:pt x="3983" y="3964"/>
                  </a:lnTo>
                  <a:lnTo>
                    <a:pt x="4023" y="3935"/>
                  </a:lnTo>
                  <a:lnTo>
                    <a:pt x="4037" y="3924"/>
                  </a:lnTo>
                  <a:cubicBezTo>
                    <a:pt x="4055" y="3910"/>
                    <a:pt x="4070" y="3895"/>
                    <a:pt x="4088" y="3877"/>
                  </a:cubicBezTo>
                  <a:lnTo>
                    <a:pt x="4099" y="3866"/>
                  </a:lnTo>
                  <a:cubicBezTo>
                    <a:pt x="4110" y="3855"/>
                    <a:pt x="4125" y="3844"/>
                    <a:pt x="4136" y="3830"/>
                  </a:cubicBezTo>
                  <a:lnTo>
                    <a:pt x="4150" y="3815"/>
                  </a:lnTo>
                  <a:lnTo>
                    <a:pt x="4183" y="3779"/>
                  </a:lnTo>
                  <a:lnTo>
                    <a:pt x="4198" y="3764"/>
                  </a:lnTo>
                  <a:cubicBezTo>
                    <a:pt x="4209" y="3750"/>
                    <a:pt x="4219" y="3735"/>
                    <a:pt x="4230" y="3720"/>
                  </a:cubicBezTo>
                  <a:lnTo>
                    <a:pt x="4241" y="3709"/>
                  </a:lnTo>
                  <a:cubicBezTo>
                    <a:pt x="4256" y="3691"/>
                    <a:pt x="4267" y="3673"/>
                    <a:pt x="4281" y="3655"/>
                  </a:cubicBezTo>
                  <a:cubicBezTo>
                    <a:pt x="4292" y="3673"/>
                    <a:pt x="4307" y="3691"/>
                    <a:pt x="4318" y="3709"/>
                  </a:cubicBezTo>
                  <a:lnTo>
                    <a:pt x="4329" y="3724"/>
                  </a:lnTo>
                  <a:cubicBezTo>
                    <a:pt x="4340" y="3735"/>
                    <a:pt x="4351" y="3750"/>
                    <a:pt x="4362" y="3764"/>
                  </a:cubicBezTo>
                  <a:lnTo>
                    <a:pt x="4376" y="3779"/>
                  </a:lnTo>
                  <a:lnTo>
                    <a:pt x="4409" y="3815"/>
                  </a:lnTo>
                  <a:lnTo>
                    <a:pt x="4423" y="3830"/>
                  </a:lnTo>
                  <a:cubicBezTo>
                    <a:pt x="4438" y="3844"/>
                    <a:pt x="4449" y="3855"/>
                    <a:pt x="4460" y="3866"/>
                  </a:cubicBezTo>
                  <a:lnTo>
                    <a:pt x="4474" y="3877"/>
                  </a:lnTo>
                  <a:cubicBezTo>
                    <a:pt x="4489" y="3892"/>
                    <a:pt x="4507" y="3910"/>
                    <a:pt x="4525" y="3924"/>
                  </a:cubicBezTo>
                  <a:lnTo>
                    <a:pt x="4540" y="3935"/>
                  </a:lnTo>
                  <a:lnTo>
                    <a:pt x="4577" y="3964"/>
                  </a:lnTo>
                  <a:lnTo>
                    <a:pt x="4598" y="3979"/>
                  </a:lnTo>
                  <a:lnTo>
                    <a:pt x="4635" y="4005"/>
                  </a:lnTo>
                  <a:lnTo>
                    <a:pt x="4657" y="4019"/>
                  </a:lnTo>
                  <a:cubicBezTo>
                    <a:pt x="4671" y="4026"/>
                    <a:pt x="4686" y="4037"/>
                    <a:pt x="4700" y="4045"/>
                  </a:cubicBezTo>
                  <a:lnTo>
                    <a:pt x="4711" y="4052"/>
                  </a:lnTo>
                  <a:cubicBezTo>
                    <a:pt x="4733" y="4063"/>
                    <a:pt x="4751" y="4074"/>
                    <a:pt x="4773" y="4085"/>
                  </a:cubicBezTo>
                  <a:lnTo>
                    <a:pt x="4791" y="4092"/>
                  </a:lnTo>
                  <a:lnTo>
                    <a:pt x="4835" y="4110"/>
                  </a:lnTo>
                  <a:lnTo>
                    <a:pt x="4861" y="4121"/>
                  </a:lnTo>
                  <a:lnTo>
                    <a:pt x="4904" y="4136"/>
                  </a:lnTo>
                  <a:lnTo>
                    <a:pt x="4926" y="4143"/>
                  </a:lnTo>
                  <a:cubicBezTo>
                    <a:pt x="4948" y="4150"/>
                    <a:pt x="4966" y="4154"/>
                    <a:pt x="4985" y="4161"/>
                  </a:cubicBezTo>
                  <a:lnTo>
                    <a:pt x="4992" y="4161"/>
                  </a:lnTo>
                  <a:cubicBezTo>
                    <a:pt x="5017" y="4169"/>
                    <a:pt x="5039" y="4172"/>
                    <a:pt x="5061" y="4176"/>
                  </a:cubicBezTo>
                  <a:lnTo>
                    <a:pt x="5083" y="4179"/>
                  </a:lnTo>
                  <a:lnTo>
                    <a:pt x="5130" y="4187"/>
                  </a:lnTo>
                  <a:lnTo>
                    <a:pt x="5156" y="4190"/>
                  </a:lnTo>
                  <a:lnTo>
                    <a:pt x="5207" y="4198"/>
                  </a:lnTo>
                  <a:lnTo>
                    <a:pt x="5396" y="4198"/>
                  </a:lnTo>
                  <a:lnTo>
                    <a:pt x="5444" y="4190"/>
                  </a:lnTo>
                  <a:lnTo>
                    <a:pt x="5469" y="4187"/>
                  </a:lnTo>
                  <a:lnTo>
                    <a:pt x="5520" y="4179"/>
                  </a:lnTo>
                  <a:lnTo>
                    <a:pt x="5542" y="4176"/>
                  </a:lnTo>
                  <a:cubicBezTo>
                    <a:pt x="5564" y="4172"/>
                    <a:pt x="5586" y="4169"/>
                    <a:pt x="5608" y="4161"/>
                  </a:cubicBezTo>
                  <a:lnTo>
                    <a:pt x="5615" y="4161"/>
                  </a:lnTo>
                  <a:cubicBezTo>
                    <a:pt x="5637" y="4154"/>
                    <a:pt x="5655" y="4150"/>
                    <a:pt x="5673" y="4143"/>
                  </a:cubicBezTo>
                  <a:lnTo>
                    <a:pt x="5695" y="4136"/>
                  </a:lnTo>
                  <a:lnTo>
                    <a:pt x="5742" y="4121"/>
                  </a:lnTo>
                  <a:lnTo>
                    <a:pt x="5764" y="4110"/>
                  </a:lnTo>
                  <a:lnTo>
                    <a:pt x="5812" y="4092"/>
                  </a:lnTo>
                  <a:lnTo>
                    <a:pt x="5830" y="4085"/>
                  </a:lnTo>
                  <a:cubicBezTo>
                    <a:pt x="5848" y="4074"/>
                    <a:pt x="5870" y="4063"/>
                    <a:pt x="5888" y="4052"/>
                  </a:cubicBezTo>
                  <a:lnTo>
                    <a:pt x="5903" y="4045"/>
                  </a:lnTo>
                  <a:cubicBezTo>
                    <a:pt x="5917" y="4037"/>
                    <a:pt x="5932" y="4026"/>
                    <a:pt x="5946" y="4019"/>
                  </a:cubicBezTo>
                  <a:lnTo>
                    <a:pt x="5965" y="4005"/>
                  </a:lnTo>
                  <a:lnTo>
                    <a:pt x="6005" y="3979"/>
                  </a:lnTo>
                  <a:lnTo>
                    <a:pt x="6023" y="3964"/>
                  </a:lnTo>
                  <a:cubicBezTo>
                    <a:pt x="6038" y="3957"/>
                    <a:pt x="6048" y="3946"/>
                    <a:pt x="6063" y="3935"/>
                  </a:cubicBezTo>
                  <a:lnTo>
                    <a:pt x="6078" y="3924"/>
                  </a:lnTo>
                  <a:cubicBezTo>
                    <a:pt x="6096" y="3910"/>
                    <a:pt x="6110" y="3895"/>
                    <a:pt x="6129" y="3881"/>
                  </a:cubicBezTo>
                  <a:lnTo>
                    <a:pt x="6140" y="3870"/>
                  </a:lnTo>
                  <a:cubicBezTo>
                    <a:pt x="6151" y="3855"/>
                    <a:pt x="6165" y="3844"/>
                    <a:pt x="6176" y="3833"/>
                  </a:cubicBezTo>
                  <a:lnTo>
                    <a:pt x="6194" y="3815"/>
                  </a:lnTo>
                  <a:lnTo>
                    <a:pt x="6223" y="3782"/>
                  </a:lnTo>
                  <a:lnTo>
                    <a:pt x="6238" y="3764"/>
                  </a:lnTo>
                  <a:cubicBezTo>
                    <a:pt x="6253" y="3750"/>
                    <a:pt x="6263" y="3735"/>
                    <a:pt x="6271" y="3724"/>
                  </a:cubicBezTo>
                  <a:lnTo>
                    <a:pt x="6282" y="3709"/>
                  </a:lnTo>
                  <a:cubicBezTo>
                    <a:pt x="6296" y="3691"/>
                    <a:pt x="6307" y="3673"/>
                    <a:pt x="6322" y="3655"/>
                  </a:cubicBezTo>
                  <a:cubicBezTo>
                    <a:pt x="6333" y="3673"/>
                    <a:pt x="6347" y="3691"/>
                    <a:pt x="6362" y="3709"/>
                  </a:cubicBezTo>
                  <a:lnTo>
                    <a:pt x="6369" y="3724"/>
                  </a:lnTo>
                  <a:cubicBezTo>
                    <a:pt x="6380" y="3735"/>
                    <a:pt x="6391" y="3750"/>
                    <a:pt x="6402" y="3764"/>
                  </a:cubicBezTo>
                  <a:lnTo>
                    <a:pt x="6420" y="3782"/>
                  </a:lnTo>
                  <a:lnTo>
                    <a:pt x="6449" y="3815"/>
                  </a:lnTo>
                  <a:lnTo>
                    <a:pt x="6468" y="3833"/>
                  </a:lnTo>
                  <a:cubicBezTo>
                    <a:pt x="6478" y="3844"/>
                    <a:pt x="6489" y="3855"/>
                    <a:pt x="6504" y="3870"/>
                  </a:cubicBezTo>
                  <a:lnTo>
                    <a:pt x="6515" y="3881"/>
                  </a:lnTo>
                  <a:cubicBezTo>
                    <a:pt x="6529" y="3895"/>
                    <a:pt x="6548" y="3910"/>
                    <a:pt x="6566" y="3924"/>
                  </a:cubicBezTo>
                  <a:lnTo>
                    <a:pt x="6580" y="3935"/>
                  </a:lnTo>
                  <a:lnTo>
                    <a:pt x="6621" y="3964"/>
                  </a:lnTo>
                  <a:lnTo>
                    <a:pt x="6639" y="3979"/>
                  </a:lnTo>
                  <a:lnTo>
                    <a:pt x="6675" y="4005"/>
                  </a:lnTo>
                  <a:lnTo>
                    <a:pt x="6697" y="4019"/>
                  </a:lnTo>
                  <a:cubicBezTo>
                    <a:pt x="6712" y="4026"/>
                    <a:pt x="6726" y="4037"/>
                    <a:pt x="6741" y="4045"/>
                  </a:cubicBezTo>
                  <a:lnTo>
                    <a:pt x="6752" y="4052"/>
                  </a:lnTo>
                  <a:cubicBezTo>
                    <a:pt x="6774" y="4063"/>
                    <a:pt x="6792" y="4074"/>
                    <a:pt x="6814" y="4085"/>
                  </a:cubicBezTo>
                  <a:lnTo>
                    <a:pt x="6832" y="4092"/>
                  </a:lnTo>
                  <a:lnTo>
                    <a:pt x="6876" y="4110"/>
                  </a:lnTo>
                  <a:lnTo>
                    <a:pt x="6901" y="4121"/>
                  </a:lnTo>
                  <a:lnTo>
                    <a:pt x="6945" y="4136"/>
                  </a:lnTo>
                  <a:lnTo>
                    <a:pt x="6967" y="4143"/>
                  </a:lnTo>
                  <a:cubicBezTo>
                    <a:pt x="6985" y="4150"/>
                    <a:pt x="7007" y="4154"/>
                    <a:pt x="7025" y="4161"/>
                  </a:cubicBezTo>
                  <a:lnTo>
                    <a:pt x="7032" y="4161"/>
                  </a:lnTo>
                  <a:cubicBezTo>
                    <a:pt x="7054" y="4169"/>
                    <a:pt x="7080" y="4172"/>
                    <a:pt x="7101" y="4176"/>
                  </a:cubicBezTo>
                  <a:lnTo>
                    <a:pt x="7123" y="4179"/>
                  </a:lnTo>
                  <a:lnTo>
                    <a:pt x="7171" y="4187"/>
                  </a:lnTo>
                  <a:lnTo>
                    <a:pt x="7196" y="4190"/>
                  </a:lnTo>
                  <a:lnTo>
                    <a:pt x="7247" y="4198"/>
                  </a:lnTo>
                  <a:lnTo>
                    <a:pt x="7437" y="4198"/>
                  </a:lnTo>
                  <a:lnTo>
                    <a:pt x="7484" y="4190"/>
                  </a:lnTo>
                  <a:lnTo>
                    <a:pt x="7510" y="4187"/>
                  </a:lnTo>
                  <a:lnTo>
                    <a:pt x="7561" y="4179"/>
                  </a:lnTo>
                  <a:lnTo>
                    <a:pt x="7579" y="4176"/>
                  </a:lnTo>
                  <a:cubicBezTo>
                    <a:pt x="7604" y="4172"/>
                    <a:pt x="7626" y="4169"/>
                    <a:pt x="7648" y="4161"/>
                  </a:cubicBezTo>
                  <a:lnTo>
                    <a:pt x="7655" y="4161"/>
                  </a:lnTo>
                  <a:cubicBezTo>
                    <a:pt x="7677" y="4154"/>
                    <a:pt x="7695" y="4150"/>
                    <a:pt x="7714" y="4143"/>
                  </a:cubicBezTo>
                  <a:lnTo>
                    <a:pt x="7735" y="4136"/>
                  </a:lnTo>
                  <a:lnTo>
                    <a:pt x="7783" y="4121"/>
                  </a:lnTo>
                  <a:lnTo>
                    <a:pt x="7805" y="4110"/>
                  </a:lnTo>
                  <a:lnTo>
                    <a:pt x="7848" y="4092"/>
                  </a:lnTo>
                  <a:lnTo>
                    <a:pt x="7867" y="4085"/>
                  </a:lnTo>
                  <a:cubicBezTo>
                    <a:pt x="7888" y="4074"/>
                    <a:pt x="7907" y="4063"/>
                    <a:pt x="7929" y="4052"/>
                  </a:cubicBezTo>
                  <a:lnTo>
                    <a:pt x="7940" y="4045"/>
                  </a:lnTo>
                  <a:cubicBezTo>
                    <a:pt x="7954" y="4037"/>
                    <a:pt x="7972" y="4026"/>
                    <a:pt x="7983" y="4019"/>
                  </a:cubicBezTo>
                  <a:lnTo>
                    <a:pt x="8005" y="4005"/>
                  </a:lnTo>
                  <a:lnTo>
                    <a:pt x="8042" y="3979"/>
                  </a:lnTo>
                  <a:lnTo>
                    <a:pt x="8063" y="3964"/>
                  </a:lnTo>
                  <a:lnTo>
                    <a:pt x="8100" y="3935"/>
                  </a:lnTo>
                  <a:lnTo>
                    <a:pt x="8114" y="3924"/>
                  </a:lnTo>
                  <a:cubicBezTo>
                    <a:pt x="8133" y="3910"/>
                    <a:pt x="8151" y="3895"/>
                    <a:pt x="8165" y="3881"/>
                  </a:cubicBezTo>
                  <a:lnTo>
                    <a:pt x="8176" y="3870"/>
                  </a:lnTo>
                  <a:cubicBezTo>
                    <a:pt x="8191" y="3855"/>
                    <a:pt x="8202" y="3844"/>
                    <a:pt x="8216" y="3833"/>
                  </a:cubicBezTo>
                  <a:lnTo>
                    <a:pt x="8231" y="3815"/>
                  </a:lnTo>
                  <a:lnTo>
                    <a:pt x="8264" y="3782"/>
                  </a:lnTo>
                  <a:lnTo>
                    <a:pt x="8278" y="3764"/>
                  </a:lnTo>
                  <a:cubicBezTo>
                    <a:pt x="8289" y="3750"/>
                    <a:pt x="8300" y="3735"/>
                    <a:pt x="8311" y="3724"/>
                  </a:cubicBezTo>
                  <a:lnTo>
                    <a:pt x="8322" y="3709"/>
                  </a:lnTo>
                  <a:cubicBezTo>
                    <a:pt x="8333" y="3691"/>
                    <a:pt x="8348" y="3673"/>
                    <a:pt x="8359" y="3655"/>
                  </a:cubicBezTo>
                  <a:cubicBezTo>
                    <a:pt x="8373" y="3673"/>
                    <a:pt x="8384" y="3691"/>
                    <a:pt x="8399" y="3709"/>
                  </a:cubicBezTo>
                  <a:lnTo>
                    <a:pt x="8410" y="3724"/>
                  </a:lnTo>
                  <a:cubicBezTo>
                    <a:pt x="8420" y="3735"/>
                    <a:pt x="8431" y="3750"/>
                    <a:pt x="8442" y="3764"/>
                  </a:cubicBezTo>
                  <a:lnTo>
                    <a:pt x="8457" y="3782"/>
                  </a:lnTo>
                  <a:lnTo>
                    <a:pt x="8486" y="3815"/>
                  </a:lnTo>
                  <a:lnTo>
                    <a:pt x="8504" y="3833"/>
                  </a:lnTo>
                  <a:cubicBezTo>
                    <a:pt x="8515" y="3844"/>
                    <a:pt x="8530" y="3855"/>
                    <a:pt x="8541" y="3870"/>
                  </a:cubicBezTo>
                  <a:lnTo>
                    <a:pt x="8552" y="3881"/>
                  </a:lnTo>
                  <a:cubicBezTo>
                    <a:pt x="8570" y="3895"/>
                    <a:pt x="8584" y="3910"/>
                    <a:pt x="8603" y="3924"/>
                  </a:cubicBezTo>
                  <a:lnTo>
                    <a:pt x="8617" y="3935"/>
                  </a:lnTo>
                  <a:lnTo>
                    <a:pt x="8657" y="3964"/>
                  </a:lnTo>
                  <a:lnTo>
                    <a:pt x="8676" y="3979"/>
                  </a:lnTo>
                  <a:lnTo>
                    <a:pt x="8716" y="4005"/>
                  </a:lnTo>
                  <a:lnTo>
                    <a:pt x="8734" y="4019"/>
                  </a:lnTo>
                  <a:cubicBezTo>
                    <a:pt x="8748" y="4026"/>
                    <a:pt x="8767" y="4037"/>
                    <a:pt x="8781" y="4045"/>
                  </a:cubicBezTo>
                  <a:lnTo>
                    <a:pt x="8792" y="4052"/>
                  </a:lnTo>
                  <a:cubicBezTo>
                    <a:pt x="8810" y="4063"/>
                    <a:pt x="8832" y="4074"/>
                    <a:pt x="8850" y="4085"/>
                  </a:cubicBezTo>
                  <a:lnTo>
                    <a:pt x="8869" y="4092"/>
                  </a:lnTo>
                  <a:lnTo>
                    <a:pt x="8916" y="4110"/>
                  </a:lnTo>
                  <a:lnTo>
                    <a:pt x="8938" y="4121"/>
                  </a:lnTo>
                  <a:lnTo>
                    <a:pt x="8985" y="4136"/>
                  </a:lnTo>
                  <a:lnTo>
                    <a:pt x="9007" y="4143"/>
                  </a:lnTo>
                  <a:cubicBezTo>
                    <a:pt x="9025" y="4150"/>
                    <a:pt x="9044" y="4154"/>
                    <a:pt x="9065" y="4161"/>
                  </a:cubicBezTo>
                  <a:lnTo>
                    <a:pt x="9073" y="4161"/>
                  </a:lnTo>
                  <a:cubicBezTo>
                    <a:pt x="9095" y="4169"/>
                    <a:pt x="9116" y="4172"/>
                    <a:pt x="9142" y="4176"/>
                  </a:cubicBezTo>
                  <a:lnTo>
                    <a:pt x="9160" y="4179"/>
                  </a:lnTo>
                  <a:lnTo>
                    <a:pt x="9211" y="4187"/>
                  </a:lnTo>
                  <a:lnTo>
                    <a:pt x="9237" y="4190"/>
                  </a:lnTo>
                  <a:lnTo>
                    <a:pt x="9284" y="4198"/>
                  </a:lnTo>
                  <a:lnTo>
                    <a:pt x="9473" y="4198"/>
                  </a:lnTo>
                  <a:lnTo>
                    <a:pt x="9524" y="4190"/>
                  </a:lnTo>
                  <a:lnTo>
                    <a:pt x="9550" y="4187"/>
                  </a:lnTo>
                  <a:lnTo>
                    <a:pt x="9597" y="4179"/>
                  </a:lnTo>
                  <a:lnTo>
                    <a:pt x="9619" y="4176"/>
                  </a:lnTo>
                  <a:cubicBezTo>
                    <a:pt x="9641" y="4172"/>
                    <a:pt x="9667" y="4169"/>
                    <a:pt x="9688" y="4161"/>
                  </a:cubicBezTo>
                  <a:lnTo>
                    <a:pt x="9696" y="4161"/>
                  </a:lnTo>
                  <a:cubicBezTo>
                    <a:pt x="9714" y="4154"/>
                    <a:pt x="9736" y="4150"/>
                    <a:pt x="9754" y="4143"/>
                  </a:cubicBezTo>
                  <a:lnTo>
                    <a:pt x="9776" y="4136"/>
                  </a:lnTo>
                  <a:lnTo>
                    <a:pt x="9820" y="4121"/>
                  </a:lnTo>
                  <a:lnTo>
                    <a:pt x="9845" y="4110"/>
                  </a:lnTo>
                  <a:lnTo>
                    <a:pt x="9889" y="4092"/>
                  </a:lnTo>
                  <a:lnTo>
                    <a:pt x="9907" y="4085"/>
                  </a:lnTo>
                  <a:cubicBezTo>
                    <a:pt x="9929" y="4074"/>
                    <a:pt x="9947" y="4063"/>
                    <a:pt x="9969" y="4052"/>
                  </a:cubicBezTo>
                  <a:lnTo>
                    <a:pt x="9980" y="4045"/>
                  </a:lnTo>
                  <a:cubicBezTo>
                    <a:pt x="9994" y="4037"/>
                    <a:pt x="10013" y="4026"/>
                    <a:pt x="10027" y="4019"/>
                  </a:cubicBezTo>
                  <a:lnTo>
                    <a:pt x="10045" y="4005"/>
                  </a:lnTo>
                  <a:lnTo>
                    <a:pt x="10082" y="3979"/>
                  </a:lnTo>
                  <a:lnTo>
                    <a:pt x="10104" y="3964"/>
                  </a:lnTo>
                  <a:lnTo>
                    <a:pt x="10144" y="3935"/>
                  </a:lnTo>
                  <a:lnTo>
                    <a:pt x="10158" y="3924"/>
                  </a:lnTo>
                  <a:cubicBezTo>
                    <a:pt x="10173" y="3910"/>
                    <a:pt x="10191" y="3895"/>
                    <a:pt x="10209" y="3877"/>
                  </a:cubicBezTo>
                  <a:lnTo>
                    <a:pt x="10220" y="3866"/>
                  </a:lnTo>
                  <a:cubicBezTo>
                    <a:pt x="10231" y="3855"/>
                    <a:pt x="10246" y="3844"/>
                    <a:pt x="10257" y="3830"/>
                  </a:cubicBezTo>
                  <a:lnTo>
                    <a:pt x="10271" y="3815"/>
                  </a:lnTo>
                  <a:lnTo>
                    <a:pt x="10304" y="3779"/>
                  </a:lnTo>
                  <a:lnTo>
                    <a:pt x="10319" y="3764"/>
                  </a:lnTo>
                  <a:cubicBezTo>
                    <a:pt x="10330" y="3750"/>
                    <a:pt x="10341" y="3735"/>
                    <a:pt x="10352" y="3724"/>
                  </a:cubicBezTo>
                  <a:lnTo>
                    <a:pt x="10362" y="3709"/>
                  </a:lnTo>
                  <a:cubicBezTo>
                    <a:pt x="10373" y="3691"/>
                    <a:pt x="10388" y="3673"/>
                    <a:pt x="10399" y="3655"/>
                  </a:cubicBezTo>
                  <a:close/>
                  <a:moveTo>
                    <a:pt x="1235" y="0"/>
                  </a:moveTo>
                  <a:cubicBezTo>
                    <a:pt x="999" y="0"/>
                    <a:pt x="787" y="150"/>
                    <a:pt x="711" y="372"/>
                  </a:cubicBezTo>
                  <a:lnTo>
                    <a:pt x="11" y="2383"/>
                  </a:lnTo>
                  <a:cubicBezTo>
                    <a:pt x="7" y="2387"/>
                    <a:pt x="7" y="2394"/>
                    <a:pt x="4" y="2401"/>
                  </a:cubicBezTo>
                  <a:lnTo>
                    <a:pt x="4" y="2405"/>
                  </a:lnTo>
                  <a:cubicBezTo>
                    <a:pt x="4" y="2412"/>
                    <a:pt x="0" y="2420"/>
                    <a:pt x="0" y="2427"/>
                  </a:cubicBezTo>
                  <a:lnTo>
                    <a:pt x="0" y="2434"/>
                  </a:lnTo>
                  <a:lnTo>
                    <a:pt x="0" y="2449"/>
                  </a:lnTo>
                  <a:lnTo>
                    <a:pt x="0" y="2984"/>
                  </a:lnTo>
                  <a:cubicBezTo>
                    <a:pt x="4" y="3531"/>
                    <a:pt x="365" y="4012"/>
                    <a:pt x="889" y="4165"/>
                  </a:cubicBezTo>
                  <a:lnTo>
                    <a:pt x="889" y="7659"/>
                  </a:lnTo>
                  <a:cubicBezTo>
                    <a:pt x="889" y="7796"/>
                    <a:pt x="992" y="7864"/>
                    <a:pt x="1095" y="7864"/>
                  </a:cubicBezTo>
                  <a:cubicBezTo>
                    <a:pt x="1198" y="7864"/>
                    <a:pt x="1301" y="7796"/>
                    <a:pt x="1301" y="7659"/>
                  </a:cubicBezTo>
                  <a:lnTo>
                    <a:pt x="1301" y="4209"/>
                  </a:lnTo>
                  <a:lnTo>
                    <a:pt x="1316" y="4209"/>
                  </a:lnTo>
                  <a:lnTo>
                    <a:pt x="1363" y="4205"/>
                  </a:lnTo>
                  <a:lnTo>
                    <a:pt x="1388" y="4201"/>
                  </a:lnTo>
                  <a:lnTo>
                    <a:pt x="1432" y="4194"/>
                  </a:lnTo>
                  <a:lnTo>
                    <a:pt x="1458" y="4190"/>
                  </a:lnTo>
                  <a:lnTo>
                    <a:pt x="1501" y="4183"/>
                  </a:lnTo>
                  <a:lnTo>
                    <a:pt x="1523" y="4176"/>
                  </a:lnTo>
                  <a:lnTo>
                    <a:pt x="1571" y="4161"/>
                  </a:lnTo>
                  <a:lnTo>
                    <a:pt x="1585" y="4158"/>
                  </a:lnTo>
                  <a:cubicBezTo>
                    <a:pt x="1607" y="4150"/>
                    <a:pt x="1629" y="4143"/>
                    <a:pt x="1651" y="4136"/>
                  </a:cubicBezTo>
                  <a:lnTo>
                    <a:pt x="1665" y="4132"/>
                  </a:lnTo>
                  <a:lnTo>
                    <a:pt x="1713" y="4110"/>
                  </a:lnTo>
                  <a:lnTo>
                    <a:pt x="1731" y="4103"/>
                  </a:lnTo>
                  <a:lnTo>
                    <a:pt x="1764" y="4088"/>
                  </a:lnTo>
                  <a:lnTo>
                    <a:pt x="1764" y="8818"/>
                  </a:lnTo>
                  <a:cubicBezTo>
                    <a:pt x="1764" y="8931"/>
                    <a:pt x="1855" y="9025"/>
                    <a:pt x="1968" y="9025"/>
                  </a:cubicBezTo>
                  <a:lnTo>
                    <a:pt x="12745" y="9025"/>
                  </a:lnTo>
                  <a:cubicBezTo>
                    <a:pt x="12858" y="9025"/>
                    <a:pt x="12949" y="8931"/>
                    <a:pt x="12949" y="8818"/>
                  </a:cubicBezTo>
                  <a:lnTo>
                    <a:pt x="12949" y="4088"/>
                  </a:lnTo>
                  <a:lnTo>
                    <a:pt x="12982" y="4103"/>
                  </a:lnTo>
                  <a:lnTo>
                    <a:pt x="13004" y="4110"/>
                  </a:lnTo>
                  <a:lnTo>
                    <a:pt x="13051" y="4132"/>
                  </a:lnTo>
                  <a:lnTo>
                    <a:pt x="13062" y="4136"/>
                  </a:lnTo>
                  <a:cubicBezTo>
                    <a:pt x="13084" y="4143"/>
                    <a:pt x="13106" y="4150"/>
                    <a:pt x="13128" y="4158"/>
                  </a:cubicBezTo>
                  <a:lnTo>
                    <a:pt x="13143" y="4161"/>
                  </a:lnTo>
                  <a:lnTo>
                    <a:pt x="13190" y="4176"/>
                  </a:lnTo>
                  <a:lnTo>
                    <a:pt x="13212" y="4179"/>
                  </a:lnTo>
                  <a:lnTo>
                    <a:pt x="13255" y="4190"/>
                  </a:lnTo>
                  <a:lnTo>
                    <a:pt x="13281" y="4194"/>
                  </a:lnTo>
                  <a:lnTo>
                    <a:pt x="13325" y="4201"/>
                  </a:lnTo>
                  <a:lnTo>
                    <a:pt x="13350" y="4205"/>
                  </a:lnTo>
                  <a:lnTo>
                    <a:pt x="13398" y="4209"/>
                  </a:lnTo>
                  <a:lnTo>
                    <a:pt x="13416" y="4209"/>
                  </a:lnTo>
                  <a:lnTo>
                    <a:pt x="13416" y="6759"/>
                  </a:lnTo>
                  <a:lnTo>
                    <a:pt x="13824" y="4456"/>
                  </a:lnTo>
                  <a:lnTo>
                    <a:pt x="13824" y="4161"/>
                  </a:lnTo>
                  <a:cubicBezTo>
                    <a:pt x="13842" y="4154"/>
                    <a:pt x="13860" y="4150"/>
                    <a:pt x="13879" y="4143"/>
                  </a:cubicBezTo>
                  <a:lnTo>
                    <a:pt x="13970" y="3640"/>
                  </a:lnTo>
                  <a:lnTo>
                    <a:pt x="13970" y="3640"/>
                  </a:lnTo>
                  <a:cubicBezTo>
                    <a:pt x="13860" y="3720"/>
                    <a:pt x="13729" y="3771"/>
                    <a:pt x="13594" y="3790"/>
                  </a:cubicBezTo>
                  <a:cubicBezTo>
                    <a:pt x="13576" y="3793"/>
                    <a:pt x="13558" y="3797"/>
                    <a:pt x="13543" y="3797"/>
                  </a:cubicBezTo>
                  <a:lnTo>
                    <a:pt x="13489" y="3797"/>
                  </a:lnTo>
                  <a:cubicBezTo>
                    <a:pt x="13259" y="3797"/>
                    <a:pt x="13040" y="3702"/>
                    <a:pt x="12887" y="3531"/>
                  </a:cubicBezTo>
                  <a:lnTo>
                    <a:pt x="12880" y="3524"/>
                  </a:lnTo>
                  <a:lnTo>
                    <a:pt x="12862" y="3502"/>
                  </a:lnTo>
                  <a:lnTo>
                    <a:pt x="12855" y="3494"/>
                  </a:lnTo>
                  <a:lnTo>
                    <a:pt x="12836" y="3473"/>
                  </a:lnTo>
                  <a:lnTo>
                    <a:pt x="12829" y="3465"/>
                  </a:lnTo>
                  <a:lnTo>
                    <a:pt x="12811" y="3440"/>
                  </a:lnTo>
                  <a:lnTo>
                    <a:pt x="12807" y="3433"/>
                  </a:lnTo>
                  <a:lnTo>
                    <a:pt x="12789" y="3407"/>
                  </a:lnTo>
                  <a:lnTo>
                    <a:pt x="12785" y="3400"/>
                  </a:lnTo>
                  <a:lnTo>
                    <a:pt x="12771" y="3374"/>
                  </a:lnTo>
                  <a:lnTo>
                    <a:pt x="12767" y="3367"/>
                  </a:lnTo>
                  <a:cubicBezTo>
                    <a:pt x="12764" y="3356"/>
                    <a:pt x="12756" y="3349"/>
                    <a:pt x="12753" y="3338"/>
                  </a:cubicBezTo>
                  <a:lnTo>
                    <a:pt x="12749" y="3331"/>
                  </a:lnTo>
                  <a:cubicBezTo>
                    <a:pt x="12745" y="3320"/>
                    <a:pt x="12742" y="3312"/>
                    <a:pt x="12738" y="3301"/>
                  </a:cubicBezTo>
                  <a:lnTo>
                    <a:pt x="12734" y="3294"/>
                  </a:lnTo>
                  <a:cubicBezTo>
                    <a:pt x="12731" y="3283"/>
                    <a:pt x="12727" y="3276"/>
                    <a:pt x="12724" y="3265"/>
                  </a:cubicBezTo>
                  <a:lnTo>
                    <a:pt x="12720" y="3258"/>
                  </a:lnTo>
                  <a:cubicBezTo>
                    <a:pt x="12716" y="3247"/>
                    <a:pt x="12713" y="3239"/>
                    <a:pt x="12709" y="3232"/>
                  </a:cubicBezTo>
                  <a:lnTo>
                    <a:pt x="12705" y="3218"/>
                  </a:lnTo>
                  <a:cubicBezTo>
                    <a:pt x="12702" y="3210"/>
                    <a:pt x="12702" y="3203"/>
                    <a:pt x="12698" y="3192"/>
                  </a:cubicBezTo>
                  <a:lnTo>
                    <a:pt x="12694" y="3181"/>
                  </a:lnTo>
                  <a:cubicBezTo>
                    <a:pt x="12694" y="3170"/>
                    <a:pt x="12691" y="3163"/>
                    <a:pt x="12691" y="3156"/>
                  </a:cubicBezTo>
                  <a:lnTo>
                    <a:pt x="12687" y="3141"/>
                  </a:lnTo>
                  <a:cubicBezTo>
                    <a:pt x="12687" y="3134"/>
                    <a:pt x="12683" y="3126"/>
                    <a:pt x="12683" y="3116"/>
                  </a:cubicBezTo>
                  <a:cubicBezTo>
                    <a:pt x="12680" y="3108"/>
                    <a:pt x="12683" y="3108"/>
                    <a:pt x="12680" y="3101"/>
                  </a:cubicBezTo>
                  <a:cubicBezTo>
                    <a:pt x="12676" y="3097"/>
                    <a:pt x="12680" y="3086"/>
                    <a:pt x="12676" y="3079"/>
                  </a:cubicBezTo>
                  <a:cubicBezTo>
                    <a:pt x="12672" y="3068"/>
                    <a:pt x="12676" y="3068"/>
                    <a:pt x="12676" y="3061"/>
                  </a:cubicBezTo>
                  <a:lnTo>
                    <a:pt x="12676" y="3035"/>
                  </a:lnTo>
                  <a:lnTo>
                    <a:pt x="12676" y="3021"/>
                  </a:lnTo>
                  <a:lnTo>
                    <a:pt x="12676" y="2981"/>
                  </a:lnTo>
                  <a:lnTo>
                    <a:pt x="12676" y="2653"/>
                  </a:lnTo>
                  <a:lnTo>
                    <a:pt x="14308" y="2653"/>
                  </a:lnTo>
                  <a:lnTo>
                    <a:pt x="14308" y="2981"/>
                  </a:lnTo>
                  <a:cubicBezTo>
                    <a:pt x="14308" y="3243"/>
                    <a:pt x="14185" y="3484"/>
                    <a:pt x="13977" y="3640"/>
                  </a:cubicBezTo>
                  <a:lnTo>
                    <a:pt x="13886" y="4143"/>
                  </a:lnTo>
                  <a:cubicBezTo>
                    <a:pt x="14381" y="3975"/>
                    <a:pt x="14717" y="3509"/>
                    <a:pt x="14717" y="2981"/>
                  </a:cubicBezTo>
                  <a:lnTo>
                    <a:pt x="14717" y="2449"/>
                  </a:lnTo>
                  <a:cubicBezTo>
                    <a:pt x="14713" y="2445"/>
                    <a:pt x="14713" y="2438"/>
                    <a:pt x="14713" y="2434"/>
                  </a:cubicBezTo>
                  <a:lnTo>
                    <a:pt x="14713" y="2431"/>
                  </a:lnTo>
                  <a:cubicBezTo>
                    <a:pt x="14713" y="2420"/>
                    <a:pt x="14713" y="2412"/>
                    <a:pt x="14709" y="2405"/>
                  </a:cubicBezTo>
                  <a:lnTo>
                    <a:pt x="14709" y="2401"/>
                  </a:lnTo>
                  <a:cubicBezTo>
                    <a:pt x="14709" y="2398"/>
                    <a:pt x="14706" y="2390"/>
                    <a:pt x="14706" y="2383"/>
                  </a:cubicBezTo>
                  <a:lnTo>
                    <a:pt x="14002" y="376"/>
                  </a:lnTo>
                  <a:cubicBezTo>
                    <a:pt x="13926" y="153"/>
                    <a:pt x="13715" y="4"/>
                    <a:pt x="13478" y="4"/>
                  </a:cubicBezTo>
                  <a:lnTo>
                    <a:pt x="11991" y="4"/>
                  </a:lnTo>
                  <a:cubicBezTo>
                    <a:pt x="11718" y="4"/>
                    <a:pt x="11718" y="412"/>
                    <a:pt x="11991" y="412"/>
                  </a:cubicBezTo>
                  <a:lnTo>
                    <a:pt x="13478" y="412"/>
                  </a:lnTo>
                  <a:cubicBezTo>
                    <a:pt x="13540" y="412"/>
                    <a:pt x="13594" y="452"/>
                    <a:pt x="13616" y="510"/>
                  </a:cubicBezTo>
                  <a:lnTo>
                    <a:pt x="14221" y="2245"/>
                  </a:lnTo>
                  <a:lnTo>
                    <a:pt x="492" y="2245"/>
                  </a:lnTo>
                  <a:lnTo>
                    <a:pt x="1097" y="507"/>
                  </a:lnTo>
                  <a:cubicBezTo>
                    <a:pt x="1115" y="448"/>
                    <a:pt x="1170" y="408"/>
                    <a:pt x="1232" y="408"/>
                  </a:cubicBezTo>
                  <a:lnTo>
                    <a:pt x="10552" y="408"/>
                  </a:lnTo>
                  <a:cubicBezTo>
                    <a:pt x="10825" y="408"/>
                    <a:pt x="10825" y="0"/>
                    <a:pt x="10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7110200" y="1967125"/>
              <a:ext cx="170175" cy="83825"/>
            </a:xfrm>
            <a:custGeom>
              <a:avLst/>
              <a:gdLst/>
              <a:ahLst/>
              <a:cxnLst/>
              <a:rect l="l" t="t" r="r" b="b"/>
              <a:pathLst>
                <a:path w="6807" h="3353" extrusionOk="0">
                  <a:moveTo>
                    <a:pt x="5622" y="409"/>
                  </a:moveTo>
                  <a:cubicBezTo>
                    <a:pt x="6049" y="409"/>
                    <a:pt x="6395" y="755"/>
                    <a:pt x="6395" y="1185"/>
                  </a:cubicBezTo>
                  <a:lnTo>
                    <a:pt x="6395" y="2169"/>
                  </a:lnTo>
                  <a:cubicBezTo>
                    <a:pt x="6395" y="2595"/>
                    <a:pt x="6049" y="2945"/>
                    <a:pt x="5622" y="2945"/>
                  </a:cubicBezTo>
                  <a:lnTo>
                    <a:pt x="1185" y="2945"/>
                  </a:lnTo>
                  <a:cubicBezTo>
                    <a:pt x="758" y="2945"/>
                    <a:pt x="412" y="2595"/>
                    <a:pt x="412" y="2169"/>
                  </a:cubicBezTo>
                  <a:lnTo>
                    <a:pt x="412" y="1185"/>
                  </a:lnTo>
                  <a:cubicBezTo>
                    <a:pt x="412" y="755"/>
                    <a:pt x="758" y="409"/>
                    <a:pt x="1185" y="409"/>
                  </a:cubicBezTo>
                  <a:close/>
                  <a:moveTo>
                    <a:pt x="1185" y="1"/>
                  </a:moveTo>
                  <a:cubicBezTo>
                    <a:pt x="532" y="1"/>
                    <a:pt x="0" y="529"/>
                    <a:pt x="0" y="1185"/>
                  </a:cubicBezTo>
                  <a:lnTo>
                    <a:pt x="0" y="2169"/>
                  </a:lnTo>
                  <a:cubicBezTo>
                    <a:pt x="0" y="2824"/>
                    <a:pt x="532" y="3353"/>
                    <a:pt x="1185" y="3353"/>
                  </a:cubicBezTo>
                  <a:lnTo>
                    <a:pt x="5622" y="3353"/>
                  </a:lnTo>
                  <a:cubicBezTo>
                    <a:pt x="6275" y="3353"/>
                    <a:pt x="6807" y="2824"/>
                    <a:pt x="6807" y="2169"/>
                  </a:cubicBezTo>
                  <a:lnTo>
                    <a:pt x="6807" y="1185"/>
                  </a:lnTo>
                  <a:cubicBezTo>
                    <a:pt x="6807" y="529"/>
                    <a:pt x="6275" y="1"/>
                    <a:pt x="5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7146900" y="1990725"/>
              <a:ext cx="25175" cy="37450"/>
            </a:xfrm>
            <a:custGeom>
              <a:avLst/>
              <a:gdLst/>
              <a:ahLst/>
              <a:cxnLst/>
              <a:rect l="l" t="t" r="r" b="b"/>
              <a:pathLst>
                <a:path w="1007" h="1498" extrusionOk="0">
                  <a:moveTo>
                    <a:pt x="536" y="277"/>
                  </a:moveTo>
                  <a:cubicBezTo>
                    <a:pt x="613" y="277"/>
                    <a:pt x="653" y="350"/>
                    <a:pt x="653" y="423"/>
                  </a:cubicBezTo>
                  <a:cubicBezTo>
                    <a:pt x="653" y="492"/>
                    <a:pt x="613" y="562"/>
                    <a:pt x="536" y="562"/>
                  </a:cubicBezTo>
                  <a:lnTo>
                    <a:pt x="321" y="562"/>
                  </a:lnTo>
                  <a:lnTo>
                    <a:pt x="321" y="277"/>
                  </a:lnTo>
                  <a:close/>
                  <a:moveTo>
                    <a:pt x="525" y="809"/>
                  </a:moveTo>
                  <a:cubicBezTo>
                    <a:pt x="627" y="809"/>
                    <a:pt x="689" y="857"/>
                    <a:pt x="689" y="995"/>
                  </a:cubicBezTo>
                  <a:lnTo>
                    <a:pt x="689" y="1028"/>
                  </a:lnTo>
                  <a:cubicBezTo>
                    <a:pt x="689" y="1159"/>
                    <a:pt x="627" y="1217"/>
                    <a:pt x="525" y="1217"/>
                  </a:cubicBezTo>
                  <a:lnTo>
                    <a:pt x="318" y="1217"/>
                  </a:lnTo>
                  <a:lnTo>
                    <a:pt x="318" y="809"/>
                  </a:lnTo>
                  <a:close/>
                  <a:moveTo>
                    <a:pt x="139" y="0"/>
                  </a:moveTo>
                  <a:cubicBezTo>
                    <a:pt x="70" y="0"/>
                    <a:pt x="1" y="33"/>
                    <a:pt x="1" y="99"/>
                  </a:cubicBezTo>
                  <a:lnTo>
                    <a:pt x="1" y="1400"/>
                  </a:lnTo>
                  <a:cubicBezTo>
                    <a:pt x="1" y="1451"/>
                    <a:pt x="55" y="1498"/>
                    <a:pt x="139" y="1498"/>
                  </a:cubicBezTo>
                  <a:lnTo>
                    <a:pt x="595" y="1498"/>
                  </a:lnTo>
                  <a:cubicBezTo>
                    <a:pt x="828" y="1498"/>
                    <a:pt x="1006" y="1381"/>
                    <a:pt x="1006" y="1057"/>
                  </a:cubicBezTo>
                  <a:lnTo>
                    <a:pt x="1006" y="1013"/>
                  </a:lnTo>
                  <a:cubicBezTo>
                    <a:pt x="1006" y="809"/>
                    <a:pt x="923" y="733"/>
                    <a:pt x="799" y="685"/>
                  </a:cubicBezTo>
                  <a:cubicBezTo>
                    <a:pt x="904" y="638"/>
                    <a:pt x="970" y="529"/>
                    <a:pt x="970" y="365"/>
                  </a:cubicBezTo>
                  <a:cubicBezTo>
                    <a:pt x="970" y="73"/>
                    <a:pt x="766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7179975" y="1990725"/>
              <a:ext cx="25800" cy="37725"/>
            </a:xfrm>
            <a:custGeom>
              <a:avLst/>
              <a:gdLst/>
              <a:ahLst/>
              <a:cxnLst/>
              <a:rect l="l" t="t" r="r" b="b"/>
              <a:pathLst>
                <a:path w="1032" h="1509" extrusionOk="0">
                  <a:moveTo>
                    <a:pt x="161" y="0"/>
                  </a:moveTo>
                  <a:cubicBezTo>
                    <a:pt x="81" y="0"/>
                    <a:pt x="0" y="30"/>
                    <a:pt x="0" y="95"/>
                  </a:cubicBezTo>
                  <a:lnTo>
                    <a:pt x="0" y="1024"/>
                  </a:lnTo>
                  <a:cubicBezTo>
                    <a:pt x="0" y="1378"/>
                    <a:pt x="226" y="1509"/>
                    <a:pt x="514" y="1509"/>
                  </a:cubicBezTo>
                  <a:cubicBezTo>
                    <a:pt x="806" y="1509"/>
                    <a:pt x="1032" y="1378"/>
                    <a:pt x="1032" y="1024"/>
                  </a:cubicBezTo>
                  <a:lnTo>
                    <a:pt x="1032" y="95"/>
                  </a:lnTo>
                  <a:cubicBezTo>
                    <a:pt x="1032" y="30"/>
                    <a:pt x="951" y="0"/>
                    <a:pt x="871" y="0"/>
                  </a:cubicBezTo>
                  <a:cubicBezTo>
                    <a:pt x="791" y="0"/>
                    <a:pt x="711" y="30"/>
                    <a:pt x="711" y="95"/>
                  </a:cubicBezTo>
                  <a:lnTo>
                    <a:pt x="711" y="1024"/>
                  </a:lnTo>
                  <a:cubicBezTo>
                    <a:pt x="711" y="1166"/>
                    <a:pt x="638" y="1232"/>
                    <a:pt x="518" y="1232"/>
                  </a:cubicBezTo>
                  <a:cubicBezTo>
                    <a:pt x="394" y="1232"/>
                    <a:pt x="321" y="1166"/>
                    <a:pt x="321" y="1024"/>
                  </a:cubicBezTo>
                  <a:lnTo>
                    <a:pt x="321" y="95"/>
                  </a:lnTo>
                  <a:cubicBezTo>
                    <a:pt x="321" y="30"/>
                    <a:pt x="23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7212500" y="1990725"/>
              <a:ext cx="29800" cy="37450"/>
            </a:xfrm>
            <a:custGeom>
              <a:avLst/>
              <a:gdLst/>
              <a:ahLst/>
              <a:cxnLst/>
              <a:rect l="l" t="t" r="r" b="b"/>
              <a:pathLst>
                <a:path w="1192" h="1498" extrusionOk="0">
                  <a:moveTo>
                    <a:pt x="226" y="0"/>
                  </a:moveTo>
                  <a:cubicBezTo>
                    <a:pt x="224" y="0"/>
                    <a:pt x="221" y="0"/>
                    <a:pt x="219" y="0"/>
                  </a:cubicBezTo>
                  <a:cubicBezTo>
                    <a:pt x="131" y="0"/>
                    <a:pt x="0" y="55"/>
                    <a:pt x="0" y="132"/>
                  </a:cubicBezTo>
                  <a:cubicBezTo>
                    <a:pt x="0" y="139"/>
                    <a:pt x="4" y="146"/>
                    <a:pt x="4" y="153"/>
                  </a:cubicBezTo>
                  <a:lnTo>
                    <a:pt x="430" y="857"/>
                  </a:lnTo>
                  <a:cubicBezTo>
                    <a:pt x="434" y="864"/>
                    <a:pt x="437" y="875"/>
                    <a:pt x="437" y="886"/>
                  </a:cubicBezTo>
                  <a:lnTo>
                    <a:pt x="437" y="1400"/>
                  </a:lnTo>
                  <a:cubicBezTo>
                    <a:pt x="437" y="1465"/>
                    <a:pt x="518" y="1498"/>
                    <a:pt x="598" y="1498"/>
                  </a:cubicBezTo>
                  <a:cubicBezTo>
                    <a:pt x="678" y="1498"/>
                    <a:pt x="758" y="1465"/>
                    <a:pt x="758" y="1400"/>
                  </a:cubicBezTo>
                  <a:lnTo>
                    <a:pt x="758" y="886"/>
                  </a:lnTo>
                  <a:cubicBezTo>
                    <a:pt x="758" y="875"/>
                    <a:pt x="762" y="864"/>
                    <a:pt x="765" y="857"/>
                  </a:cubicBezTo>
                  <a:lnTo>
                    <a:pt x="1188" y="153"/>
                  </a:lnTo>
                  <a:cubicBezTo>
                    <a:pt x="1192" y="146"/>
                    <a:pt x="1192" y="139"/>
                    <a:pt x="1192" y="132"/>
                  </a:cubicBezTo>
                  <a:cubicBezTo>
                    <a:pt x="1188" y="55"/>
                    <a:pt x="1060" y="0"/>
                    <a:pt x="973" y="0"/>
                  </a:cubicBezTo>
                  <a:cubicBezTo>
                    <a:pt x="970" y="0"/>
                    <a:pt x="968" y="0"/>
                    <a:pt x="965" y="0"/>
                  </a:cubicBezTo>
                  <a:cubicBezTo>
                    <a:pt x="928" y="0"/>
                    <a:pt x="896" y="25"/>
                    <a:pt x="882" y="59"/>
                  </a:cubicBezTo>
                  <a:lnTo>
                    <a:pt x="598" y="587"/>
                  </a:lnTo>
                  <a:lnTo>
                    <a:pt x="310" y="59"/>
                  </a:lnTo>
                  <a:cubicBezTo>
                    <a:pt x="296" y="25"/>
                    <a:pt x="263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0" name="Google Shape;690;p55"/>
          <p:cNvCxnSpPr/>
          <p:nvPr/>
        </p:nvCxnSpPr>
        <p:spPr>
          <a:xfrm rot="10800000" flipH="1">
            <a:off x="5996800" y="2560867"/>
            <a:ext cx="1749600" cy="113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55"/>
          <p:cNvCxnSpPr/>
          <p:nvPr/>
        </p:nvCxnSpPr>
        <p:spPr>
          <a:xfrm>
            <a:off x="5960733" y="1397767"/>
            <a:ext cx="1785600" cy="123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55"/>
          <p:cNvCxnSpPr/>
          <p:nvPr/>
        </p:nvCxnSpPr>
        <p:spPr>
          <a:xfrm>
            <a:off x="5960733" y="3679233"/>
            <a:ext cx="1785600" cy="123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55"/>
          <p:cNvSpPr txBox="1">
            <a:spLocks noGrp="1"/>
          </p:cNvSpPr>
          <p:nvPr>
            <p:ph type="title"/>
          </p:nvPr>
        </p:nvSpPr>
        <p:spPr>
          <a:xfrm rot="-5400000">
            <a:off x="-1433950" y="2817882"/>
            <a:ext cx="5134400" cy="97183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/>
              <a:t>HISTORY</a:t>
            </a:r>
            <a:endParaRPr sz="4000" dirty="0"/>
          </a:p>
        </p:txBody>
      </p:sp>
      <p:pic>
        <p:nvPicPr>
          <p:cNvPr id="694" name="Google Shape;6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501" y="621500"/>
            <a:ext cx="3464055" cy="153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501" y="2882041"/>
            <a:ext cx="3464055" cy="153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24510" y="1828377"/>
            <a:ext cx="3845086" cy="162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24512" y="4133544"/>
            <a:ext cx="3845088" cy="1537979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5"/>
          <p:cNvSpPr txBox="1">
            <a:spLocks noGrp="1"/>
          </p:cNvSpPr>
          <p:nvPr>
            <p:ph type="ctrTitle" idx="4294967295"/>
          </p:nvPr>
        </p:nvSpPr>
        <p:spPr>
          <a:xfrm>
            <a:off x="3226300" y="1122484"/>
            <a:ext cx="2061200" cy="4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/>
              <a:t>SIRI-(2010)</a:t>
            </a:r>
            <a:endParaRPr sz="2000" b="1" dirty="0"/>
          </a:p>
        </p:txBody>
      </p:sp>
      <p:sp>
        <p:nvSpPr>
          <p:cNvPr id="700" name="Google Shape;700;p55"/>
          <p:cNvSpPr txBox="1">
            <a:spLocks noGrp="1"/>
          </p:cNvSpPr>
          <p:nvPr>
            <p:ph type="ctrTitle" idx="4294967295"/>
          </p:nvPr>
        </p:nvSpPr>
        <p:spPr>
          <a:xfrm>
            <a:off x="3353299" y="3251200"/>
            <a:ext cx="2110095" cy="831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2000" b="1" dirty="0"/>
              <a:t>CORTANA</a:t>
            </a:r>
            <a:br>
              <a:rPr lang="en" sz="2000" b="1" dirty="0"/>
            </a:br>
            <a:r>
              <a:rPr lang="en" sz="2000" b="1" dirty="0"/>
              <a:t>(2014)</a:t>
            </a:r>
            <a:br>
              <a:rPr lang="en" sz="2000" b="1" dirty="0"/>
            </a:br>
            <a:endParaRPr sz="2000" b="1" dirty="0"/>
          </a:p>
        </p:txBody>
      </p:sp>
      <p:sp>
        <p:nvSpPr>
          <p:cNvPr id="702" name="Google Shape;702;p55"/>
          <p:cNvSpPr txBox="1">
            <a:spLocks noGrp="1"/>
          </p:cNvSpPr>
          <p:nvPr>
            <p:ph type="ctrTitle" idx="4294967295"/>
          </p:nvPr>
        </p:nvSpPr>
        <p:spPr>
          <a:xfrm>
            <a:off x="8369300" y="2264268"/>
            <a:ext cx="2203532" cy="720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000" b="1" dirty="0"/>
              <a:t>GOOGLE NOW</a:t>
            </a:r>
            <a:br>
              <a:rPr lang="en" sz="2000" b="1" dirty="0"/>
            </a:br>
            <a:r>
              <a:rPr lang="en" sz="2000" b="1" dirty="0"/>
              <a:t>(2012)</a:t>
            </a:r>
            <a:endParaRPr sz="2000" b="1" dirty="0"/>
          </a:p>
        </p:txBody>
      </p:sp>
      <p:sp>
        <p:nvSpPr>
          <p:cNvPr id="704" name="Google Shape;704;p55"/>
          <p:cNvSpPr txBox="1">
            <a:spLocks noGrp="1"/>
          </p:cNvSpPr>
          <p:nvPr>
            <p:ph type="ctrTitle" idx="4294967295"/>
          </p:nvPr>
        </p:nvSpPr>
        <p:spPr>
          <a:xfrm>
            <a:off x="8293100" y="4634492"/>
            <a:ext cx="2387599" cy="775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2000" b="1" dirty="0"/>
              <a:t>   ALEXA-(2015)</a:t>
            </a:r>
            <a:br>
              <a:rPr lang="en-US" sz="2000" b="1" dirty="0"/>
            </a:br>
            <a:endParaRPr sz="2000" b="1" dirty="0"/>
          </a:p>
        </p:txBody>
      </p:sp>
      <p:grpSp>
        <p:nvGrpSpPr>
          <p:cNvPr id="706" name="Google Shape;706;p55"/>
          <p:cNvGrpSpPr/>
          <p:nvPr/>
        </p:nvGrpSpPr>
        <p:grpSpPr>
          <a:xfrm>
            <a:off x="5677351" y="3455200"/>
            <a:ext cx="503333" cy="391667"/>
            <a:chOff x="6394500" y="2401575"/>
            <a:chExt cx="377500" cy="293750"/>
          </a:xfrm>
        </p:grpSpPr>
        <p:sp>
          <p:nvSpPr>
            <p:cNvPr id="707" name="Google Shape;707;p55"/>
            <p:cNvSpPr/>
            <p:nvPr/>
          </p:nvSpPr>
          <p:spPr>
            <a:xfrm>
              <a:off x="6529300" y="2542900"/>
              <a:ext cx="22475" cy="51375"/>
            </a:xfrm>
            <a:custGeom>
              <a:avLst/>
              <a:gdLst/>
              <a:ahLst/>
              <a:cxnLst/>
              <a:rect l="l" t="t" r="r" b="b"/>
              <a:pathLst>
                <a:path w="899" h="2055" extrusionOk="0">
                  <a:moveTo>
                    <a:pt x="246" y="0"/>
                  </a:moveTo>
                  <a:cubicBezTo>
                    <a:pt x="124" y="0"/>
                    <a:pt x="1" y="100"/>
                    <a:pt x="42" y="259"/>
                  </a:cubicBezTo>
                  <a:lnTo>
                    <a:pt x="457" y="1899"/>
                  </a:lnTo>
                  <a:cubicBezTo>
                    <a:pt x="484" y="2007"/>
                    <a:pt x="567" y="2054"/>
                    <a:pt x="651" y="2054"/>
                  </a:cubicBezTo>
                  <a:cubicBezTo>
                    <a:pt x="773" y="2054"/>
                    <a:pt x="899" y="1954"/>
                    <a:pt x="858" y="1797"/>
                  </a:cubicBezTo>
                  <a:lnTo>
                    <a:pt x="861" y="1797"/>
                  </a:lnTo>
                  <a:lnTo>
                    <a:pt x="442" y="157"/>
                  </a:lnTo>
                  <a:cubicBezTo>
                    <a:pt x="414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5"/>
            <p:cNvSpPr/>
            <p:nvPr/>
          </p:nvSpPr>
          <p:spPr>
            <a:xfrm>
              <a:off x="6517650" y="2496650"/>
              <a:ext cx="14775" cy="21175"/>
            </a:xfrm>
            <a:custGeom>
              <a:avLst/>
              <a:gdLst/>
              <a:ahLst/>
              <a:cxnLst/>
              <a:rect l="l" t="t" r="r" b="b"/>
              <a:pathLst>
                <a:path w="591" h="847" extrusionOk="0">
                  <a:moveTo>
                    <a:pt x="246" y="1"/>
                  </a:moveTo>
                  <a:cubicBezTo>
                    <a:pt x="124" y="1"/>
                    <a:pt x="0" y="101"/>
                    <a:pt x="41" y="258"/>
                  </a:cubicBezTo>
                  <a:lnTo>
                    <a:pt x="150" y="688"/>
                  </a:lnTo>
                  <a:cubicBezTo>
                    <a:pt x="177" y="798"/>
                    <a:pt x="260" y="847"/>
                    <a:pt x="344" y="847"/>
                  </a:cubicBezTo>
                  <a:cubicBezTo>
                    <a:pt x="466" y="847"/>
                    <a:pt x="590" y="746"/>
                    <a:pt x="551" y="586"/>
                  </a:cubicBezTo>
                  <a:lnTo>
                    <a:pt x="442" y="156"/>
                  </a:lnTo>
                  <a:cubicBezTo>
                    <a:pt x="414" y="48"/>
                    <a:pt x="331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5"/>
            <p:cNvSpPr/>
            <p:nvPr/>
          </p:nvSpPr>
          <p:spPr>
            <a:xfrm>
              <a:off x="6580550" y="2496775"/>
              <a:ext cx="18125" cy="97625"/>
            </a:xfrm>
            <a:custGeom>
              <a:avLst/>
              <a:gdLst/>
              <a:ahLst/>
              <a:cxnLst/>
              <a:rect l="l" t="t" r="r" b="b"/>
              <a:pathLst>
                <a:path w="725" h="3905" extrusionOk="0">
                  <a:moveTo>
                    <a:pt x="221" y="1"/>
                  </a:moveTo>
                  <a:cubicBezTo>
                    <a:pt x="111" y="1"/>
                    <a:pt x="0" y="79"/>
                    <a:pt x="14" y="224"/>
                  </a:cubicBezTo>
                  <a:lnTo>
                    <a:pt x="302" y="3715"/>
                  </a:lnTo>
                  <a:cubicBezTo>
                    <a:pt x="312" y="3820"/>
                    <a:pt x="400" y="3904"/>
                    <a:pt x="509" y="3904"/>
                  </a:cubicBezTo>
                  <a:lnTo>
                    <a:pt x="527" y="3904"/>
                  </a:lnTo>
                  <a:cubicBezTo>
                    <a:pt x="640" y="3893"/>
                    <a:pt x="724" y="3795"/>
                    <a:pt x="717" y="3678"/>
                  </a:cubicBezTo>
                  <a:lnTo>
                    <a:pt x="425" y="191"/>
                  </a:lnTo>
                  <a:cubicBezTo>
                    <a:pt x="415" y="62"/>
                    <a:pt x="31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5"/>
            <p:cNvSpPr/>
            <p:nvPr/>
          </p:nvSpPr>
          <p:spPr>
            <a:xfrm>
              <a:off x="6394500" y="2401575"/>
              <a:ext cx="359475" cy="293750"/>
            </a:xfrm>
            <a:custGeom>
              <a:avLst/>
              <a:gdLst/>
              <a:ahLst/>
              <a:cxnLst/>
              <a:rect l="l" t="t" r="r" b="b"/>
              <a:pathLst>
                <a:path w="14379" h="11750" extrusionOk="0">
                  <a:moveTo>
                    <a:pt x="683" y="407"/>
                  </a:moveTo>
                  <a:cubicBezTo>
                    <a:pt x="710" y="407"/>
                    <a:pt x="739" y="413"/>
                    <a:pt x="770" y="425"/>
                  </a:cubicBezTo>
                  <a:lnTo>
                    <a:pt x="2705" y="1194"/>
                  </a:lnTo>
                  <a:cubicBezTo>
                    <a:pt x="2766" y="1216"/>
                    <a:pt x="2814" y="1270"/>
                    <a:pt x="2832" y="1336"/>
                  </a:cubicBezTo>
                  <a:lnTo>
                    <a:pt x="4785" y="9046"/>
                  </a:lnTo>
                  <a:cubicBezTo>
                    <a:pt x="4730" y="9057"/>
                    <a:pt x="4676" y="9071"/>
                    <a:pt x="4621" y="9089"/>
                  </a:cubicBezTo>
                  <a:lnTo>
                    <a:pt x="4610" y="9093"/>
                  </a:lnTo>
                  <a:lnTo>
                    <a:pt x="4566" y="9111"/>
                  </a:lnTo>
                  <a:lnTo>
                    <a:pt x="4545" y="9119"/>
                  </a:lnTo>
                  <a:lnTo>
                    <a:pt x="4512" y="9133"/>
                  </a:lnTo>
                  <a:lnTo>
                    <a:pt x="4486" y="9144"/>
                  </a:lnTo>
                  <a:lnTo>
                    <a:pt x="4461" y="9159"/>
                  </a:lnTo>
                  <a:cubicBezTo>
                    <a:pt x="4442" y="9166"/>
                    <a:pt x="4421" y="9177"/>
                    <a:pt x="4402" y="9188"/>
                  </a:cubicBezTo>
                  <a:lnTo>
                    <a:pt x="4391" y="9195"/>
                  </a:lnTo>
                  <a:lnTo>
                    <a:pt x="2479" y="1642"/>
                  </a:lnTo>
                  <a:cubicBezTo>
                    <a:pt x="2464" y="1576"/>
                    <a:pt x="2417" y="1525"/>
                    <a:pt x="2355" y="1500"/>
                  </a:cubicBezTo>
                  <a:lnTo>
                    <a:pt x="617" y="811"/>
                  </a:lnTo>
                  <a:cubicBezTo>
                    <a:pt x="388" y="721"/>
                    <a:pt x="481" y="407"/>
                    <a:pt x="683" y="407"/>
                  </a:cubicBezTo>
                  <a:close/>
                  <a:moveTo>
                    <a:pt x="6392" y="10077"/>
                  </a:moveTo>
                  <a:lnTo>
                    <a:pt x="10505" y="10084"/>
                  </a:lnTo>
                  <a:cubicBezTo>
                    <a:pt x="10509" y="10091"/>
                    <a:pt x="10509" y="10099"/>
                    <a:pt x="10505" y="10102"/>
                  </a:cubicBezTo>
                  <a:cubicBezTo>
                    <a:pt x="10505" y="10113"/>
                    <a:pt x="10502" y="10121"/>
                    <a:pt x="10502" y="10128"/>
                  </a:cubicBezTo>
                  <a:cubicBezTo>
                    <a:pt x="10498" y="10142"/>
                    <a:pt x="10494" y="10157"/>
                    <a:pt x="10494" y="10172"/>
                  </a:cubicBezTo>
                  <a:cubicBezTo>
                    <a:pt x="10491" y="10190"/>
                    <a:pt x="10491" y="10193"/>
                    <a:pt x="10491" y="10201"/>
                  </a:cubicBezTo>
                  <a:cubicBezTo>
                    <a:pt x="10487" y="10212"/>
                    <a:pt x="10484" y="10230"/>
                    <a:pt x="10484" y="10244"/>
                  </a:cubicBezTo>
                  <a:cubicBezTo>
                    <a:pt x="10484" y="10255"/>
                    <a:pt x="10484" y="10266"/>
                    <a:pt x="10480" y="10281"/>
                  </a:cubicBezTo>
                  <a:cubicBezTo>
                    <a:pt x="10476" y="10292"/>
                    <a:pt x="10480" y="10303"/>
                    <a:pt x="10476" y="10314"/>
                  </a:cubicBezTo>
                  <a:lnTo>
                    <a:pt x="10476" y="10387"/>
                  </a:lnTo>
                  <a:lnTo>
                    <a:pt x="10476" y="10448"/>
                  </a:lnTo>
                  <a:lnTo>
                    <a:pt x="10476" y="10474"/>
                  </a:lnTo>
                  <a:lnTo>
                    <a:pt x="10476" y="10503"/>
                  </a:lnTo>
                  <a:lnTo>
                    <a:pt x="6421" y="10496"/>
                  </a:lnTo>
                  <a:cubicBezTo>
                    <a:pt x="6432" y="10354"/>
                    <a:pt x="6425" y="10215"/>
                    <a:pt x="6392" y="10077"/>
                  </a:cubicBezTo>
                  <a:close/>
                  <a:moveTo>
                    <a:pt x="13548" y="10088"/>
                  </a:moveTo>
                  <a:cubicBezTo>
                    <a:pt x="13734" y="10088"/>
                    <a:pt x="13825" y="10314"/>
                    <a:pt x="13693" y="10445"/>
                  </a:cubicBezTo>
                  <a:lnTo>
                    <a:pt x="13697" y="10445"/>
                  </a:lnTo>
                  <a:cubicBezTo>
                    <a:pt x="13657" y="10485"/>
                    <a:pt x="13606" y="10507"/>
                    <a:pt x="13551" y="10507"/>
                  </a:cubicBezTo>
                  <a:lnTo>
                    <a:pt x="13191" y="10507"/>
                  </a:lnTo>
                  <a:lnTo>
                    <a:pt x="13191" y="10485"/>
                  </a:lnTo>
                  <a:lnTo>
                    <a:pt x="13191" y="10452"/>
                  </a:lnTo>
                  <a:lnTo>
                    <a:pt x="13191" y="10390"/>
                  </a:lnTo>
                  <a:lnTo>
                    <a:pt x="13191" y="10317"/>
                  </a:lnTo>
                  <a:cubicBezTo>
                    <a:pt x="13191" y="10306"/>
                    <a:pt x="13191" y="10295"/>
                    <a:pt x="13191" y="10284"/>
                  </a:cubicBezTo>
                  <a:cubicBezTo>
                    <a:pt x="13187" y="10274"/>
                    <a:pt x="13191" y="10259"/>
                    <a:pt x="13187" y="10248"/>
                  </a:cubicBezTo>
                  <a:cubicBezTo>
                    <a:pt x="13183" y="10233"/>
                    <a:pt x="13183" y="10219"/>
                    <a:pt x="13183" y="10204"/>
                  </a:cubicBezTo>
                  <a:cubicBezTo>
                    <a:pt x="13180" y="10193"/>
                    <a:pt x="13180" y="10186"/>
                    <a:pt x="13176" y="10179"/>
                  </a:cubicBezTo>
                  <a:cubicBezTo>
                    <a:pt x="13176" y="10168"/>
                    <a:pt x="13172" y="10146"/>
                    <a:pt x="13169" y="10131"/>
                  </a:cubicBezTo>
                  <a:cubicBezTo>
                    <a:pt x="13169" y="10124"/>
                    <a:pt x="13165" y="10117"/>
                    <a:pt x="13165" y="10110"/>
                  </a:cubicBezTo>
                  <a:cubicBezTo>
                    <a:pt x="13165" y="10099"/>
                    <a:pt x="13162" y="10095"/>
                    <a:pt x="13162" y="10088"/>
                  </a:cubicBezTo>
                  <a:close/>
                  <a:moveTo>
                    <a:pt x="5069" y="9432"/>
                  </a:moveTo>
                  <a:cubicBezTo>
                    <a:pt x="5434" y="9432"/>
                    <a:pt x="5765" y="9640"/>
                    <a:pt x="5925" y="9967"/>
                  </a:cubicBezTo>
                  <a:lnTo>
                    <a:pt x="5936" y="9993"/>
                  </a:lnTo>
                  <a:lnTo>
                    <a:pt x="5944" y="10011"/>
                  </a:lnTo>
                  <a:lnTo>
                    <a:pt x="5951" y="10033"/>
                  </a:lnTo>
                  <a:lnTo>
                    <a:pt x="5962" y="10059"/>
                  </a:lnTo>
                  <a:lnTo>
                    <a:pt x="5965" y="10073"/>
                  </a:lnTo>
                  <a:cubicBezTo>
                    <a:pt x="5969" y="10084"/>
                    <a:pt x="5973" y="10095"/>
                    <a:pt x="5976" y="10106"/>
                  </a:cubicBezTo>
                  <a:lnTo>
                    <a:pt x="5976" y="10113"/>
                  </a:lnTo>
                  <a:cubicBezTo>
                    <a:pt x="6075" y="10445"/>
                    <a:pt x="5980" y="10802"/>
                    <a:pt x="5736" y="11050"/>
                  </a:cubicBezTo>
                  <a:lnTo>
                    <a:pt x="5736" y="11046"/>
                  </a:lnTo>
                  <a:cubicBezTo>
                    <a:pt x="5557" y="11225"/>
                    <a:pt x="5317" y="11323"/>
                    <a:pt x="5066" y="11323"/>
                  </a:cubicBezTo>
                  <a:cubicBezTo>
                    <a:pt x="4224" y="11323"/>
                    <a:pt x="3801" y="10299"/>
                    <a:pt x="4399" y="9705"/>
                  </a:cubicBezTo>
                  <a:lnTo>
                    <a:pt x="4410" y="9694"/>
                  </a:lnTo>
                  <a:cubicBezTo>
                    <a:pt x="4581" y="9530"/>
                    <a:pt x="4810" y="9436"/>
                    <a:pt x="5047" y="9432"/>
                  </a:cubicBezTo>
                  <a:close/>
                  <a:moveTo>
                    <a:pt x="11839" y="9443"/>
                  </a:moveTo>
                  <a:cubicBezTo>
                    <a:pt x="12203" y="9446"/>
                    <a:pt x="12535" y="9654"/>
                    <a:pt x="12692" y="9982"/>
                  </a:cubicBezTo>
                  <a:lnTo>
                    <a:pt x="12692" y="9986"/>
                  </a:lnTo>
                  <a:cubicBezTo>
                    <a:pt x="12706" y="10011"/>
                    <a:pt x="12713" y="10037"/>
                    <a:pt x="12724" y="10062"/>
                  </a:cubicBezTo>
                  <a:lnTo>
                    <a:pt x="12728" y="10070"/>
                  </a:lnTo>
                  <a:cubicBezTo>
                    <a:pt x="12732" y="10080"/>
                    <a:pt x="12735" y="10091"/>
                    <a:pt x="12739" y="10102"/>
                  </a:cubicBezTo>
                  <a:lnTo>
                    <a:pt x="12743" y="10113"/>
                  </a:lnTo>
                  <a:cubicBezTo>
                    <a:pt x="12746" y="10124"/>
                    <a:pt x="12750" y="10135"/>
                    <a:pt x="12753" y="10150"/>
                  </a:cubicBezTo>
                  <a:lnTo>
                    <a:pt x="12757" y="10164"/>
                  </a:lnTo>
                  <a:cubicBezTo>
                    <a:pt x="12757" y="10172"/>
                    <a:pt x="12761" y="10182"/>
                    <a:pt x="12764" y="10193"/>
                  </a:cubicBezTo>
                  <a:lnTo>
                    <a:pt x="12768" y="10212"/>
                  </a:lnTo>
                  <a:cubicBezTo>
                    <a:pt x="12768" y="10223"/>
                    <a:pt x="12772" y="10233"/>
                    <a:pt x="12772" y="10244"/>
                  </a:cubicBezTo>
                  <a:cubicBezTo>
                    <a:pt x="12772" y="10255"/>
                    <a:pt x="12772" y="10255"/>
                    <a:pt x="12775" y="10263"/>
                  </a:cubicBezTo>
                  <a:cubicBezTo>
                    <a:pt x="12779" y="10270"/>
                    <a:pt x="12779" y="10284"/>
                    <a:pt x="12779" y="10292"/>
                  </a:cubicBezTo>
                  <a:cubicBezTo>
                    <a:pt x="12779" y="10303"/>
                    <a:pt x="12779" y="10310"/>
                    <a:pt x="12779" y="10321"/>
                  </a:cubicBezTo>
                  <a:lnTo>
                    <a:pt x="12779" y="10343"/>
                  </a:lnTo>
                  <a:lnTo>
                    <a:pt x="12779" y="10394"/>
                  </a:lnTo>
                  <a:lnTo>
                    <a:pt x="12783" y="10390"/>
                  </a:lnTo>
                  <a:lnTo>
                    <a:pt x="12783" y="10452"/>
                  </a:lnTo>
                  <a:lnTo>
                    <a:pt x="12783" y="10463"/>
                  </a:lnTo>
                  <a:cubicBezTo>
                    <a:pt x="12779" y="10529"/>
                    <a:pt x="12768" y="10591"/>
                    <a:pt x="12750" y="10652"/>
                  </a:cubicBezTo>
                  <a:lnTo>
                    <a:pt x="12750" y="10660"/>
                  </a:lnTo>
                  <a:cubicBezTo>
                    <a:pt x="12630" y="11061"/>
                    <a:pt x="12258" y="11334"/>
                    <a:pt x="11839" y="11334"/>
                  </a:cubicBezTo>
                  <a:cubicBezTo>
                    <a:pt x="11416" y="11334"/>
                    <a:pt x="11045" y="11053"/>
                    <a:pt x="10928" y="10645"/>
                  </a:cubicBezTo>
                  <a:cubicBezTo>
                    <a:pt x="10924" y="10627"/>
                    <a:pt x="10921" y="10605"/>
                    <a:pt x="10913" y="10587"/>
                  </a:cubicBezTo>
                  <a:cubicBezTo>
                    <a:pt x="10910" y="10565"/>
                    <a:pt x="10906" y="10543"/>
                    <a:pt x="10903" y="10525"/>
                  </a:cubicBezTo>
                  <a:lnTo>
                    <a:pt x="10903" y="10518"/>
                  </a:lnTo>
                  <a:cubicBezTo>
                    <a:pt x="10903" y="10499"/>
                    <a:pt x="10899" y="10481"/>
                    <a:pt x="10899" y="10463"/>
                  </a:cubicBezTo>
                  <a:lnTo>
                    <a:pt x="10899" y="10448"/>
                  </a:lnTo>
                  <a:lnTo>
                    <a:pt x="10899" y="10390"/>
                  </a:lnTo>
                  <a:lnTo>
                    <a:pt x="10899" y="10339"/>
                  </a:lnTo>
                  <a:lnTo>
                    <a:pt x="10899" y="10321"/>
                  </a:lnTo>
                  <a:cubicBezTo>
                    <a:pt x="10899" y="10314"/>
                    <a:pt x="10899" y="10299"/>
                    <a:pt x="10899" y="10288"/>
                  </a:cubicBezTo>
                  <a:cubicBezTo>
                    <a:pt x="10903" y="10277"/>
                    <a:pt x="10899" y="10274"/>
                    <a:pt x="10903" y="10266"/>
                  </a:cubicBezTo>
                  <a:cubicBezTo>
                    <a:pt x="10906" y="10259"/>
                    <a:pt x="10906" y="10244"/>
                    <a:pt x="10906" y="10237"/>
                  </a:cubicBezTo>
                  <a:lnTo>
                    <a:pt x="10910" y="10215"/>
                  </a:lnTo>
                  <a:cubicBezTo>
                    <a:pt x="10910" y="10204"/>
                    <a:pt x="10913" y="10193"/>
                    <a:pt x="10917" y="10182"/>
                  </a:cubicBezTo>
                  <a:lnTo>
                    <a:pt x="10921" y="10168"/>
                  </a:lnTo>
                  <a:cubicBezTo>
                    <a:pt x="10924" y="10153"/>
                    <a:pt x="10928" y="10139"/>
                    <a:pt x="10932" y="10124"/>
                  </a:cubicBezTo>
                  <a:lnTo>
                    <a:pt x="10932" y="10121"/>
                  </a:lnTo>
                  <a:cubicBezTo>
                    <a:pt x="10946" y="10070"/>
                    <a:pt x="10968" y="10019"/>
                    <a:pt x="10990" y="9971"/>
                  </a:cubicBezTo>
                  <a:cubicBezTo>
                    <a:pt x="11150" y="9647"/>
                    <a:pt x="11478" y="9443"/>
                    <a:pt x="11839" y="9443"/>
                  </a:cubicBezTo>
                  <a:close/>
                  <a:moveTo>
                    <a:pt x="707" y="0"/>
                  </a:moveTo>
                  <a:cubicBezTo>
                    <a:pt x="459" y="0"/>
                    <a:pt x="224" y="149"/>
                    <a:pt x="125" y="392"/>
                  </a:cubicBezTo>
                  <a:cubicBezTo>
                    <a:pt x="1" y="706"/>
                    <a:pt x="150" y="1063"/>
                    <a:pt x="464" y="1194"/>
                  </a:cubicBezTo>
                  <a:lnTo>
                    <a:pt x="2103" y="1846"/>
                  </a:lnTo>
                  <a:lnTo>
                    <a:pt x="4038" y="9483"/>
                  </a:lnTo>
                  <a:cubicBezTo>
                    <a:pt x="3488" y="10117"/>
                    <a:pt x="3634" y="11090"/>
                    <a:pt x="4344" y="11534"/>
                  </a:cubicBezTo>
                  <a:cubicBezTo>
                    <a:pt x="4569" y="11674"/>
                    <a:pt x="4818" y="11740"/>
                    <a:pt x="5062" y="11740"/>
                  </a:cubicBezTo>
                  <a:cubicBezTo>
                    <a:pt x="5587" y="11740"/>
                    <a:pt x="6095" y="11435"/>
                    <a:pt x="6319" y="10908"/>
                  </a:cubicBezTo>
                  <a:lnTo>
                    <a:pt x="10582" y="10915"/>
                  </a:lnTo>
                  <a:cubicBezTo>
                    <a:pt x="10793" y="11418"/>
                    <a:pt x="11285" y="11749"/>
                    <a:pt x="11832" y="11749"/>
                  </a:cubicBezTo>
                  <a:lnTo>
                    <a:pt x="11835" y="11749"/>
                  </a:lnTo>
                  <a:cubicBezTo>
                    <a:pt x="12382" y="11749"/>
                    <a:pt x="12877" y="11421"/>
                    <a:pt x="13089" y="10918"/>
                  </a:cubicBezTo>
                  <a:lnTo>
                    <a:pt x="13548" y="10918"/>
                  </a:lnTo>
                  <a:cubicBezTo>
                    <a:pt x="14102" y="10918"/>
                    <a:pt x="14378" y="10252"/>
                    <a:pt x="13989" y="9858"/>
                  </a:cubicBezTo>
                  <a:lnTo>
                    <a:pt x="13992" y="9858"/>
                  </a:lnTo>
                  <a:cubicBezTo>
                    <a:pt x="13876" y="9742"/>
                    <a:pt x="13719" y="9676"/>
                    <a:pt x="13555" y="9676"/>
                  </a:cubicBezTo>
                  <a:lnTo>
                    <a:pt x="12998" y="9676"/>
                  </a:lnTo>
                  <a:cubicBezTo>
                    <a:pt x="12750" y="9275"/>
                    <a:pt x="12313" y="9031"/>
                    <a:pt x="11839" y="9027"/>
                  </a:cubicBezTo>
                  <a:cubicBezTo>
                    <a:pt x="11365" y="9027"/>
                    <a:pt x="10928" y="9272"/>
                    <a:pt x="10680" y="9672"/>
                  </a:cubicBezTo>
                  <a:lnTo>
                    <a:pt x="6228" y="9665"/>
                  </a:lnTo>
                  <a:cubicBezTo>
                    <a:pt x="6006" y="9304"/>
                    <a:pt x="5627" y="9068"/>
                    <a:pt x="5204" y="9024"/>
                  </a:cubicBezTo>
                  <a:lnTo>
                    <a:pt x="5146" y="8794"/>
                  </a:lnTo>
                  <a:lnTo>
                    <a:pt x="12812" y="8809"/>
                  </a:lnTo>
                  <a:cubicBezTo>
                    <a:pt x="13074" y="8809"/>
                    <a:pt x="13307" y="8627"/>
                    <a:pt x="13373" y="8372"/>
                  </a:cubicBezTo>
                  <a:lnTo>
                    <a:pt x="13581" y="7563"/>
                  </a:lnTo>
                  <a:cubicBezTo>
                    <a:pt x="13622" y="7403"/>
                    <a:pt x="13497" y="7302"/>
                    <a:pt x="13375" y="7302"/>
                  </a:cubicBezTo>
                  <a:cubicBezTo>
                    <a:pt x="13291" y="7302"/>
                    <a:pt x="13208" y="7349"/>
                    <a:pt x="13180" y="7457"/>
                  </a:cubicBezTo>
                  <a:lnTo>
                    <a:pt x="12972" y="8270"/>
                  </a:lnTo>
                  <a:cubicBezTo>
                    <a:pt x="12950" y="8342"/>
                    <a:pt x="12885" y="8393"/>
                    <a:pt x="12812" y="8393"/>
                  </a:cubicBezTo>
                  <a:lnTo>
                    <a:pt x="5040" y="8379"/>
                  </a:lnTo>
                  <a:lnTo>
                    <a:pt x="3754" y="3300"/>
                  </a:lnTo>
                  <a:lnTo>
                    <a:pt x="8079" y="3307"/>
                  </a:lnTo>
                  <a:cubicBezTo>
                    <a:pt x="8356" y="3307"/>
                    <a:pt x="8356" y="2895"/>
                    <a:pt x="8079" y="2895"/>
                  </a:cubicBezTo>
                  <a:lnTo>
                    <a:pt x="3652" y="2888"/>
                  </a:lnTo>
                  <a:lnTo>
                    <a:pt x="3233" y="1234"/>
                  </a:lnTo>
                  <a:cubicBezTo>
                    <a:pt x="3182" y="1041"/>
                    <a:pt x="3043" y="881"/>
                    <a:pt x="2858" y="808"/>
                  </a:cubicBezTo>
                  <a:lnTo>
                    <a:pt x="923" y="39"/>
                  </a:lnTo>
                  <a:cubicBezTo>
                    <a:pt x="852" y="13"/>
                    <a:pt x="779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5"/>
            <p:cNvSpPr/>
            <p:nvPr/>
          </p:nvSpPr>
          <p:spPr>
            <a:xfrm>
              <a:off x="6593000" y="2430350"/>
              <a:ext cx="179000" cy="164125"/>
            </a:xfrm>
            <a:custGeom>
              <a:avLst/>
              <a:gdLst/>
              <a:ahLst/>
              <a:cxnLst/>
              <a:rect l="l" t="t" r="r" b="b"/>
              <a:pathLst>
                <a:path w="7160" h="6565" extrusionOk="0">
                  <a:moveTo>
                    <a:pt x="3646" y="415"/>
                  </a:moveTo>
                  <a:cubicBezTo>
                    <a:pt x="4372" y="415"/>
                    <a:pt x="5086" y="700"/>
                    <a:pt x="5619" y="1234"/>
                  </a:cubicBezTo>
                  <a:cubicBezTo>
                    <a:pt x="6704" y="2324"/>
                    <a:pt x="6701" y="4087"/>
                    <a:pt x="5611" y="5177"/>
                  </a:cubicBezTo>
                  <a:cubicBezTo>
                    <a:pt x="5079" y="5707"/>
                    <a:pt x="4368" y="5988"/>
                    <a:pt x="3645" y="5988"/>
                  </a:cubicBezTo>
                  <a:cubicBezTo>
                    <a:pt x="3285" y="5988"/>
                    <a:pt x="2922" y="5918"/>
                    <a:pt x="2576" y="5774"/>
                  </a:cubicBezTo>
                  <a:cubicBezTo>
                    <a:pt x="1534" y="5341"/>
                    <a:pt x="857" y="4324"/>
                    <a:pt x="860" y="3198"/>
                  </a:cubicBezTo>
                  <a:cubicBezTo>
                    <a:pt x="860" y="2069"/>
                    <a:pt x="1542" y="1056"/>
                    <a:pt x="2584" y="626"/>
                  </a:cubicBezTo>
                  <a:cubicBezTo>
                    <a:pt x="2927" y="484"/>
                    <a:pt x="3288" y="415"/>
                    <a:pt x="3646" y="415"/>
                  </a:cubicBezTo>
                  <a:close/>
                  <a:moveTo>
                    <a:pt x="3648" y="0"/>
                  </a:moveTo>
                  <a:cubicBezTo>
                    <a:pt x="2749" y="0"/>
                    <a:pt x="1853" y="376"/>
                    <a:pt x="1217" y="1118"/>
                  </a:cubicBezTo>
                  <a:cubicBezTo>
                    <a:pt x="0" y="2535"/>
                    <a:pt x="252" y="4685"/>
                    <a:pt x="1757" y="5789"/>
                  </a:cubicBezTo>
                  <a:lnTo>
                    <a:pt x="1709" y="6339"/>
                  </a:lnTo>
                  <a:cubicBezTo>
                    <a:pt x="1698" y="6452"/>
                    <a:pt x="1782" y="6554"/>
                    <a:pt x="1899" y="6565"/>
                  </a:cubicBezTo>
                  <a:lnTo>
                    <a:pt x="1917" y="6565"/>
                  </a:lnTo>
                  <a:cubicBezTo>
                    <a:pt x="2022" y="6565"/>
                    <a:pt x="2114" y="6481"/>
                    <a:pt x="2121" y="6375"/>
                  </a:cubicBezTo>
                  <a:lnTo>
                    <a:pt x="2150" y="6033"/>
                  </a:lnTo>
                  <a:cubicBezTo>
                    <a:pt x="2624" y="6282"/>
                    <a:pt x="3135" y="6402"/>
                    <a:pt x="3642" y="6402"/>
                  </a:cubicBezTo>
                  <a:cubicBezTo>
                    <a:pt x="4630" y="6402"/>
                    <a:pt x="5598" y="5945"/>
                    <a:pt x="6220" y="5104"/>
                  </a:cubicBezTo>
                  <a:cubicBezTo>
                    <a:pt x="7160" y="3828"/>
                    <a:pt x="7029" y="2061"/>
                    <a:pt x="5914" y="939"/>
                  </a:cubicBezTo>
                  <a:cubicBezTo>
                    <a:pt x="5285" y="311"/>
                    <a:pt x="4465" y="0"/>
                    <a:pt x="3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5"/>
            <p:cNvSpPr/>
            <p:nvPr/>
          </p:nvSpPr>
          <p:spPr>
            <a:xfrm>
              <a:off x="6614575" y="2444550"/>
              <a:ext cx="97225" cy="91825"/>
            </a:xfrm>
            <a:custGeom>
              <a:avLst/>
              <a:gdLst/>
              <a:ahLst/>
              <a:cxnLst/>
              <a:rect l="l" t="t" r="r" b="b"/>
              <a:pathLst>
                <a:path w="3889" h="3673" extrusionOk="0">
                  <a:moveTo>
                    <a:pt x="3194" y="1"/>
                  </a:moveTo>
                  <a:cubicBezTo>
                    <a:pt x="3044" y="1"/>
                    <a:pt x="2909" y="178"/>
                    <a:pt x="3025" y="335"/>
                  </a:cubicBezTo>
                  <a:cubicBezTo>
                    <a:pt x="2937" y="325"/>
                    <a:pt x="2851" y="320"/>
                    <a:pt x="2765" y="320"/>
                  </a:cubicBezTo>
                  <a:cubicBezTo>
                    <a:pt x="1140" y="320"/>
                    <a:pt x="1" y="2018"/>
                    <a:pt x="693" y="3548"/>
                  </a:cubicBezTo>
                  <a:cubicBezTo>
                    <a:pt x="732" y="3636"/>
                    <a:pt x="804" y="3673"/>
                    <a:pt x="876" y="3673"/>
                  </a:cubicBezTo>
                  <a:cubicBezTo>
                    <a:pt x="1010" y="3673"/>
                    <a:pt x="1146" y="3544"/>
                    <a:pt x="1072" y="3381"/>
                  </a:cubicBezTo>
                  <a:cubicBezTo>
                    <a:pt x="499" y="2114"/>
                    <a:pt x="1452" y="732"/>
                    <a:pt x="2766" y="732"/>
                  </a:cubicBezTo>
                  <a:cubicBezTo>
                    <a:pt x="2880" y="732"/>
                    <a:pt x="2997" y="743"/>
                    <a:pt x="3116" y="765"/>
                  </a:cubicBezTo>
                  <a:lnTo>
                    <a:pt x="2952" y="856"/>
                  </a:lnTo>
                  <a:cubicBezTo>
                    <a:pt x="2744" y="967"/>
                    <a:pt x="2859" y="1248"/>
                    <a:pt x="3046" y="1248"/>
                  </a:cubicBezTo>
                  <a:cubicBezTo>
                    <a:pt x="3078" y="1248"/>
                    <a:pt x="3113" y="1240"/>
                    <a:pt x="3149" y="1220"/>
                  </a:cubicBezTo>
                  <a:lnTo>
                    <a:pt x="3746" y="899"/>
                  </a:lnTo>
                  <a:cubicBezTo>
                    <a:pt x="3859" y="834"/>
                    <a:pt x="3889" y="677"/>
                    <a:pt x="3801" y="579"/>
                  </a:cubicBezTo>
                  <a:lnTo>
                    <a:pt x="3801" y="572"/>
                  </a:lnTo>
                  <a:lnTo>
                    <a:pt x="3346" y="72"/>
                  </a:lnTo>
                  <a:cubicBezTo>
                    <a:pt x="3300" y="22"/>
                    <a:pt x="3246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5"/>
            <p:cNvSpPr/>
            <p:nvPr/>
          </p:nvSpPr>
          <p:spPr>
            <a:xfrm>
              <a:off x="6656200" y="2483125"/>
              <a:ext cx="97575" cy="93075"/>
            </a:xfrm>
            <a:custGeom>
              <a:avLst/>
              <a:gdLst/>
              <a:ahLst/>
              <a:cxnLst/>
              <a:rect l="l" t="t" r="r" b="b"/>
              <a:pathLst>
                <a:path w="3903" h="3723" extrusionOk="0">
                  <a:moveTo>
                    <a:pt x="3022" y="1"/>
                  </a:moveTo>
                  <a:cubicBezTo>
                    <a:pt x="2888" y="1"/>
                    <a:pt x="2755" y="129"/>
                    <a:pt x="2828" y="293"/>
                  </a:cubicBezTo>
                  <a:cubicBezTo>
                    <a:pt x="3394" y="1552"/>
                    <a:pt x="2455" y="2941"/>
                    <a:pt x="1126" y="2941"/>
                  </a:cubicBezTo>
                  <a:cubicBezTo>
                    <a:pt x="1051" y="2941"/>
                    <a:pt x="975" y="2936"/>
                    <a:pt x="897" y="2927"/>
                  </a:cubicBezTo>
                  <a:lnTo>
                    <a:pt x="959" y="2902"/>
                  </a:lnTo>
                  <a:cubicBezTo>
                    <a:pt x="1185" y="2808"/>
                    <a:pt x="1091" y="2498"/>
                    <a:pt x="888" y="2498"/>
                  </a:cubicBezTo>
                  <a:cubicBezTo>
                    <a:pt x="861" y="2498"/>
                    <a:pt x="832" y="2504"/>
                    <a:pt x="803" y="2515"/>
                  </a:cubicBezTo>
                  <a:lnTo>
                    <a:pt x="194" y="2763"/>
                  </a:lnTo>
                  <a:cubicBezTo>
                    <a:pt x="59" y="2803"/>
                    <a:pt x="1" y="2967"/>
                    <a:pt x="85" y="3080"/>
                  </a:cubicBezTo>
                  <a:lnTo>
                    <a:pt x="478" y="3634"/>
                  </a:lnTo>
                  <a:cubicBezTo>
                    <a:pt x="523" y="3697"/>
                    <a:pt x="582" y="3722"/>
                    <a:pt x="640" y="3722"/>
                  </a:cubicBezTo>
                  <a:cubicBezTo>
                    <a:pt x="788" y="3722"/>
                    <a:pt x="929" y="3553"/>
                    <a:pt x="813" y="3394"/>
                  </a:cubicBezTo>
                  <a:lnTo>
                    <a:pt x="770" y="3324"/>
                  </a:lnTo>
                  <a:lnTo>
                    <a:pt x="770" y="3324"/>
                  </a:lnTo>
                  <a:cubicBezTo>
                    <a:pt x="894" y="3344"/>
                    <a:pt x="1016" y="3353"/>
                    <a:pt x="1136" y="3353"/>
                  </a:cubicBezTo>
                  <a:cubicBezTo>
                    <a:pt x="2748" y="3353"/>
                    <a:pt x="3903" y="1665"/>
                    <a:pt x="3207" y="125"/>
                  </a:cubicBezTo>
                  <a:lnTo>
                    <a:pt x="3204" y="125"/>
                  </a:lnTo>
                  <a:cubicBezTo>
                    <a:pt x="3164" y="38"/>
                    <a:pt x="3093" y="1"/>
                    <a:pt x="3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5"/>
            <p:cNvSpPr/>
            <p:nvPr/>
          </p:nvSpPr>
          <p:spPr>
            <a:xfrm>
              <a:off x="6506100" y="2645825"/>
              <a:ext cx="35375" cy="30275"/>
            </a:xfrm>
            <a:custGeom>
              <a:avLst/>
              <a:gdLst/>
              <a:ahLst/>
              <a:cxnLst/>
              <a:rect l="l" t="t" r="r" b="b"/>
              <a:pathLst>
                <a:path w="1415" h="1211" extrusionOk="0">
                  <a:moveTo>
                    <a:pt x="606" y="416"/>
                  </a:moveTo>
                  <a:cubicBezTo>
                    <a:pt x="774" y="416"/>
                    <a:pt x="859" y="621"/>
                    <a:pt x="736" y="740"/>
                  </a:cubicBezTo>
                  <a:cubicBezTo>
                    <a:pt x="700" y="777"/>
                    <a:pt x="653" y="799"/>
                    <a:pt x="602" y="799"/>
                  </a:cubicBezTo>
                  <a:cubicBezTo>
                    <a:pt x="346" y="799"/>
                    <a:pt x="346" y="416"/>
                    <a:pt x="602" y="416"/>
                  </a:cubicBezTo>
                  <a:cubicBezTo>
                    <a:pt x="603" y="416"/>
                    <a:pt x="604" y="416"/>
                    <a:pt x="606" y="416"/>
                  </a:cubicBezTo>
                  <a:close/>
                  <a:moveTo>
                    <a:pt x="605" y="1"/>
                  </a:moveTo>
                  <a:cubicBezTo>
                    <a:pt x="270" y="1"/>
                    <a:pt x="0" y="270"/>
                    <a:pt x="0" y="606"/>
                  </a:cubicBezTo>
                  <a:cubicBezTo>
                    <a:pt x="0" y="941"/>
                    <a:pt x="270" y="1210"/>
                    <a:pt x="605" y="1210"/>
                  </a:cubicBezTo>
                  <a:cubicBezTo>
                    <a:pt x="1144" y="1210"/>
                    <a:pt x="1414" y="562"/>
                    <a:pt x="1031" y="179"/>
                  </a:cubicBezTo>
                  <a:cubicBezTo>
                    <a:pt x="919" y="66"/>
                    <a:pt x="765" y="1"/>
                    <a:pt x="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5"/>
            <p:cNvSpPr/>
            <p:nvPr/>
          </p:nvSpPr>
          <p:spPr>
            <a:xfrm>
              <a:off x="6675350" y="2646275"/>
              <a:ext cx="30250" cy="30275"/>
            </a:xfrm>
            <a:custGeom>
              <a:avLst/>
              <a:gdLst/>
              <a:ahLst/>
              <a:cxnLst/>
              <a:rect l="l" t="t" r="r" b="b"/>
              <a:pathLst>
                <a:path w="1210" h="1211" extrusionOk="0">
                  <a:moveTo>
                    <a:pt x="605" y="413"/>
                  </a:moveTo>
                  <a:cubicBezTo>
                    <a:pt x="860" y="413"/>
                    <a:pt x="860" y="795"/>
                    <a:pt x="605" y="795"/>
                  </a:cubicBezTo>
                  <a:cubicBezTo>
                    <a:pt x="350" y="795"/>
                    <a:pt x="350" y="413"/>
                    <a:pt x="605" y="413"/>
                  </a:cubicBezTo>
                  <a:close/>
                  <a:moveTo>
                    <a:pt x="605" y="1"/>
                  </a:moveTo>
                  <a:cubicBezTo>
                    <a:pt x="270" y="1"/>
                    <a:pt x="0" y="271"/>
                    <a:pt x="0" y="606"/>
                  </a:cubicBezTo>
                  <a:cubicBezTo>
                    <a:pt x="0" y="937"/>
                    <a:pt x="270" y="1211"/>
                    <a:pt x="605" y="1211"/>
                  </a:cubicBezTo>
                  <a:cubicBezTo>
                    <a:pt x="940" y="1211"/>
                    <a:pt x="1210" y="937"/>
                    <a:pt x="1210" y="606"/>
                  </a:cubicBezTo>
                  <a:cubicBezTo>
                    <a:pt x="1210" y="271"/>
                    <a:pt x="940" y="1"/>
                    <a:pt x="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5"/>
            <p:cNvSpPr/>
            <p:nvPr/>
          </p:nvSpPr>
          <p:spPr>
            <a:xfrm>
              <a:off x="6654475" y="2483775"/>
              <a:ext cx="28900" cy="46575"/>
            </a:xfrm>
            <a:custGeom>
              <a:avLst/>
              <a:gdLst/>
              <a:ahLst/>
              <a:cxnLst/>
              <a:rect l="l" t="t" r="r" b="b"/>
              <a:pathLst>
                <a:path w="1156" h="1863" extrusionOk="0">
                  <a:moveTo>
                    <a:pt x="580" y="1"/>
                  </a:moveTo>
                  <a:cubicBezTo>
                    <a:pt x="296" y="1"/>
                    <a:pt x="34" y="179"/>
                    <a:pt x="34" y="467"/>
                  </a:cubicBezTo>
                  <a:cubicBezTo>
                    <a:pt x="34" y="606"/>
                    <a:pt x="95" y="646"/>
                    <a:pt x="183" y="646"/>
                  </a:cubicBezTo>
                  <a:cubicBezTo>
                    <a:pt x="292" y="646"/>
                    <a:pt x="358" y="587"/>
                    <a:pt x="358" y="526"/>
                  </a:cubicBezTo>
                  <a:cubicBezTo>
                    <a:pt x="358" y="369"/>
                    <a:pt x="460" y="303"/>
                    <a:pt x="584" y="303"/>
                  </a:cubicBezTo>
                  <a:cubicBezTo>
                    <a:pt x="590" y="303"/>
                    <a:pt x="596" y="303"/>
                    <a:pt x="602" y="303"/>
                  </a:cubicBezTo>
                  <a:cubicBezTo>
                    <a:pt x="725" y="303"/>
                    <a:pt x="824" y="404"/>
                    <a:pt x="821" y="529"/>
                  </a:cubicBezTo>
                  <a:cubicBezTo>
                    <a:pt x="821" y="890"/>
                    <a:pt x="1" y="1105"/>
                    <a:pt x="1" y="1509"/>
                  </a:cubicBezTo>
                  <a:lnTo>
                    <a:pt x="1" y="1757"/>
                  </a:lnTo>
                  <a:cubicBezTo>
                    <a:pt x="1" y="1823"/>
                    <a:pt x="88" y="1863"/>
                    <a:pt x="146" y="1863"/>
                  </a:cubicBezTo>
                  <a:lnTo>
                    <a:pt x="1050" y="1863"/>
                  </a:lnTo>
                  <a:cubicBezTo>
                    <a:pt x="1108" y="1863"/>
                    <a:pt x="1156" y="1790"/>
                    <a:pt x="1156" y="1713"/>
                  </a:cubicBezTo>
                  <a:cubicBezTo>
                    <a:pt x="1156" y="1637"/>
                    <a:pt x="1105" y="1571"/>
                    <a:pt x="1046" y="1571"/>
                  </a:cubicBezTo>
                  <a:lnTo>
                    <a:pt x="340" y="1571"/>
                  </a:lnTo>
                  <a:lnTo>
                    <a:pt x="340" y="1509"/>
                  </a:lnTo>
                  <a:cubicBezTo>
                    <a:pt x="340" y="1247"/>
                    <a:pt x="1148" y="1068"/>
                    <a:pt x="1148" y="518"/>
                  </a:cubicBezTo>
                  <a:cubicBezTo>
                    <a:pt x="1148" y="194"/>
                    <a:pt x="87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5"/>
            <p:cNvSpPr/>
            <p:nvPr/>
          </p:nvSpPr>
          <p:spPr>
            <a:xfrm>
              <a:off x="6683275" y="2483775"/>
              <a:ext cx="32175" cy="46500"/>
            </a:xfrm>
            <a:custGeom>
              <a:avLst/>
              <a:gdLst/>
              <a:ahLst/>
              <a:cxnLst/>
              <a:rect l="l" t="t" r="r" b="b"/>
              <a:pathLst>
                <a:path w="1287" h="1860" extrusionOk="0">
                  <a:moveTo>
                    <a:pt x="769" y="1"/>
                  </a:moveTo>
                  <a:cubicBezTo>
                    <a:pt x="711" y="1"/>
                    <a:pt x="656" y="34"/>
                    <a:pt x="630" y="88"/>
                  </a:cubicBezTo>
                  <a:lnTo>
                    <a:pt x="26" y="1272"/>
                  </a:lnTo>
                  <a:cubicBezTo>
                    <a:pt x="11" y="1291"/>
                    <a:pt x="7" y="1316"/>
                    <a:pt x="7" y="1338"/>
                  </a:cubicBezTo>
                  <a:cubicBezTo>
                    <a:pt x="0" y="1402"/>
                    <a:pt x="51" y="1455"/>
                    <a:pt x="111" y="1455"/>
                  </a:cubicBezTo>
                  <a:cubicBezTo>
                    <a:pt x="113" y="1455"/>
                    <a:pt x="115" y="1455"/>
                    <a:pt x="117" y="1455"/>
                  </a:cubicBezTo>
                  <a:lnTo>
                    <a:pt x="729" y="1455"/>
                  </a:lnTo>
                  <a:lnTo>
                    <a:pt x="729" y="1757"/>
                  </a:lnTo>
                  <a:cubicBezTo>
                    <a:pt x="729" y="1823"/>
                    <a:pt x="813" y="1859"/>
                    <a:pt x="893" y="1859"/>
                  </a:cubicBezTo>
                  <a:cubicBezTo>
                    <a:pt x="977" y="1859"/>
                    <a:pt x="1060" y="1826"/>
                    <a:pt x="1060" y="1757"/>
                  </a:cubicBezTo>
                  <a:lnTo>
                    <a:pt x="1060" y="1455"/>
                  </a:lnTo>
                  <a:lnTo>
                    <a:pt x="1181" y="1455"/>
                  </a:lnTo>
                  <a:cubicBezTo>
                    <a:pt x="1232" y="1455"/>
                    <a:pt x="1283" y="1378"/>
                    <a:pt x="1286" y="1302"/>
                  </a:cubicBezTo>
                  <a:cubicBezTo>
                    <a:pt x="1286" y="1225"/>
                    <a:pt x="1250" y="1152"/>
                    <a:pt x="1181" y="1152"/>
                  </a:cubicBezTo>
                  <a:lnTo>
                    <a:pt x="1060" y="1152"/>
                  </a:lnTo>
                  <a:lnTo>
                    <a:pt x="1060" y="883"/>
                  </a:lnTo>
                  <a:cubicBezTo>
                    <a:pt x="1060" y="810"/>
                    <a:pt x="980" y="777"/>
                    <a:pt x="893" y="777"/>
                  </a:cubicBezTo>
                  <a:cubicBezTo>
                    <a:pt x="809" y="777"/>
                    <a:pt x="729" y="810"/>
                    <a:pt x="729" y="883"/>
                  </a:cubicBezTo>
                  <a:lnTo>
                    <a:pt x="729" y="1149"/>
                  </a:lnTo>
                  <a:lnTo>
                    <a:pt x="434" y="1149"/>
                  </a:lnTo>
                  <a:lnTo>
                    <a:pt x="922" y="172"/>
                  </a:lnTo>
                  <a:cubicBezTo>
                    <a:pt x="929" y="158"/>
                    <a:pt x="933" y="143"/>
                    <a:pt x="936" y="128"/>
                  </a:cubicBezTo>
                  <a:cubicBezTo>
                    <a:pt x="936" y="52"/>
                    <a:pt x="827" y="1"/>
                    <a:pt x="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p55"/>
          <p:cNvGrpSpPr/>
          <p:nvPr/>
        </p:nvGrpSpPr>
        <p:grpSpPr>
          <a:xfrm>
            <a:off x="5683967" y="1128125"/>
            <a:ext cx="490100" cy="490567"/>
            <a:chOff x="8241700" y="1820350"/>
            <a:chExt cx="367575" cy="367925"/>
          </a:xfrm>
        </p:grpSpPr>
        <p:sp>
          <p:nvSpPr>
            <p:cNvPr id="719" name="Google Shape;719;p55"/>
            <p:cNvSpPr/>
            <p:nvPr/>
          </p:nvSpPr>
          <p:spPr>
            <a:xfrm>
              <a:off x="8241700" y="1820350"/>
              <a:ext cx="367575" cy="367925"/>
            </a:xfrm>
            <a:custGeom>
              <a:avLst/>
              <a:gdLst/>
              <a:ahLst/>
              <a:cxnLst/>
              <a:rect l="l" t="t" r="r" b="b"/>
              <a:pathLst>
                <a:path w="14703" h="14717" extrusionOk="0">
                  <a:moveTo>
                    <a:pt x="7350" y="420"/>
                  </a:moveTo>
                  <a:cubicBezTo>
                    <a:pt x="7438" y="420"/>
                    <a:pt x="7527" y="452"/>
                    <a:pt x="7598" y="516"/>
                  </a:cubicBezTo>
                  <a:lnTo>
                    <a:pt x="8060" y="931"/>
                  </a:lnTo>
                  <a:cubicBezTo>
                    <a:pt x="8207" y="1063"/>
                    <a:pt x="8395" y="1132"/>
                    <a:pt x="8587" y="1132"/>
                  </a:cubicBezTo>
                  <a:cubicBezTo>
                    <a:pt x="8685" y="1132"/>
                    <a:pt x="8785" y="1114"/>
                    <a:pt x="8880" y="1077"/>
                  </a:cubicBezTo>
                  <a:lnTo>
                    <a:pt x="9456" y="844"/>
                  </a:lnTo>
                  <a:cubicBezTo>
                    <a:pt x="9500" y="826"/>
                    <a:pt x="9546" y="818"/>
                    <a:pt x="9592" y="818"/>
                  </a:cubicBezTo>
                  <a:cubicBezTo>
                    <a:pt x="9725" y="818"/>
                    <a:pt x="9853" y="890"/>
                    <a:pt x="9919" y="1015"/>
                  </a:cubicBezTo>
                  <a:lnTo>
                    <a:pt x="10214" y="1561"/>
                  </a:lnTo>
                  <a:cubicBezTo>
                    <a:pt x="10351" y="1819"/>
                    <a:pt x="10618" y="1977"/>
                    <a:pt x="10906" y="1977"/>
                  </a:cubicBezTo>
                  <a:cubicBezTo>
                    <a:pt x="10916" y="1977"/>
                    <a:pt x="10926" y="1977"/>
                    <a:pt x="10935" y="1977"/>
                  </a:cubicBezTo>
                  <a:lnTo>
                    <a:pt x="11555" y="1955"/>
                  </a:lnTo>
                  <a:cubicBezTo>
                    <a:pt x="11557" y="1955"/>
                    <a:pt x="11560" y="1955"/>
                    <a:pt x="11562" y="1955"/>
                  </a:cubicBezTo>
                  <a:cubicBezTo>
                    <a:pt x="11748" y="1955"/>
                    <a:pt x="11908" y="2089"/>
                    <a:pt x="11937" y="2276"/>
                  </a:cubicBezTo>
                  <a:lnTo>
                    <a:pt x="12025" y="2891"/>
                  </a:lnTo>
                  <a:cubicBezTo>
                    <a:pt x="12065" y="3186"/>
                    <a:pt x="12272" y="3434"/>
                    <a:pt x="12560" y="3529"/>
                  </a:cubicBezTo>
                  <a:lnTo>
                    <a:pt x="13150" y="3722"/>
                  </a:lnTo>
                  <a:cubicBezTo>
                    <a:pt x="13333" y="3780"/>
                    <a:pt x="13438" y="3966"/>
                    <a:pt x="13398" y="4148"/>
                  </a:cubicBezTo>
                  <a:lnTo>
                    <a:pt x="13271" y="4757"/>
                  </a:lnTo>
                  <a:cubicBezTo>
                    <a:pt x="13209" y="5052"/>
                    <a:pt x="13318" y="5354"/>
                    <a:pt x="13555" y="5540"/>
                  </a:cubicBezTo>
                  <a:lnTo>
                    <a:pt x="14043" y="5926"/>
                  </a:lnTo>
                  <a:cubicBezTo>
                    <a:pt x="14192" y="6043"/>
                    <a:pt x="14233" y="6251"/>
                    <a:pt x="14131" y="6411"/>
                  </a:cubicBezTo>
                  <a:lnTo>
                    <a:pt x="13803" y="6939"/>
                  </a:lnTo>
                  <a:cubicBezTo>
                    <a:pt x="13642" y="7194"/>
                    <a:pt x="13642" y="7519"/>
                    <a:pt x="13803" y="7774"/>
                  </a:cubicBezTo>
                  <a:lnTo>
                    <a:pt x="14131" y="8302"/>
                  </a:lnTo>
                  <a:cubicBezTo>
                    <a:pt x="14233" y="8462"/>
                    <a:pt x="14200" y="8674"/>
                    <a:pt x="14050" y="8794"/>
                  </a:cubicBezTo>
                  <a:lnTo>
                    <a:pt x="14047" y="8794"/>
                  </a:lnTo>
                  <a:lnTo>
                    <a:pt x="13558" y="9176"/>
                  </a:lnTo>
                  <a:cubicBezTo>
                    <a:pt x="13322" y="9362"/>
                    <a:pt x="13212" y="9665"/>
                    <a:pt x="13274" y="9960"/>
                  </a:cubicBezTo>
                  <a:lnTo>
                    <a:pt x="13402" y="10568"/>
                  </a:lnTo>
                  <a:cubicBezTo>
                    <a:pt x="13442" y="10754"/>
                    <a:pt x="13336" y="10936"/>
                    <a:pt x="13154" y="10995"/>
                  </a:cubicBezTo>
                  <a:lnTo>
                    <a:pt x="12564" y="11191"/>
                  </a:lnTo>
                  <a:cubicBezTo>
                    <a:pt x="12276" y="11282"/>
                    <a:pt x="12068" y="11530"/>
                    <a:pt x="12028" y="11829"/>
                  </a:cubicBezTo>
                  <a:lnTo>
                    <a:pt x="11941" y="12441"/>
                  </a:lnTo>
                  <a:cubicBezTo>
                    <a:pt x="11912" y="12626"/>
                    <a:pt x="11756" y="12762"/>
                    <a:pt x="11572" y="12762"/>
                  </a:cubicBezTo>
                  <a:cubicBezTo>
                    <a:pt x="11568" y="12762"/>
                    <a:pt x="11563" y="12762"/>
                    <a:pt x="11558" y="12762"/>
                  </a:cubicBezTo>
                  <a:lnTo>
                    <a:pt x="10939" y="12740"/>
                  </a:lnTo>
                  <a:cubicBezTo>
                    <a:pt x="10929" y="12739"/>
                    <a:pt x="10920" y="12739"/>
                    <a:pt x="10910" y="12739"/>
                  </a:cubicBezTo>
                  <a:cubicBezTo>
                    <a:pt x="10619" y="12739"/>
                    <a:pt x="10351" y="12901"/>
                    <a:pt x="10217" y="13159"/>
                  </a:cubicBezTo>
                  <a:lnTo>
                    <a:pt x="9922" y="13705"/>
                  </a:lnTo>
                  <a:cubicBezTo>
                    <a:pt x="9858" y="13829"/>
                    <a:pt x="9732" y="13901"/>
                    <a:pt x="9600" y="13901"/>
                  </a:cubicBezTo>
                  <a:cubicBezTo>
                    <a:pt x="9553" y="13901"/>
                    <a:pt x="9505" y="13892"/>
                    <a:pt x="9459" y="13873"/>
                  </a:cubicBezTo>
                  <a:lnTo>
                    <a:pt x="8884" y="13643"/>
                  </a:lnTo>
                  <a:cubicBezTo>
                    <a:pt x="8787" y="13604"/>
                    <a:pt x="8686" y="13585"/>
                    <a:pt x="8586" y="13585"/>
                  </a:cubicBezTo>
                  <a:cubicBezTo>
                    <a:pt x="8396" y="13585"/>
                    <a:pt x="8210" y="13654"/>
                    <a:pt x="8064" y="13786"/>
                  </a:cubicBezTo>
                  <a:lnTo>
                    <a:pt x="7601" y="14201"/>
                  </a:lnTo>
                  <a:cubicBezTo>
                    <a:pt x="7530" y="14265"/>
                    <a:pt x="7441" y="14297"/>
                    <a:pt x="7352" y="14297"/>
                  </a:cubicBezTo>
                  <a:cubicBezTo>
                    <a:pt x="7263" y="14297"/>
                    <a:pt x="7175" y="14265"/>
                    <a:pt x="7106" y="14201"/>
                  </a:cubicBezTo>
                  <a:lnTo>
                    <a:pt x="6639" y="13789"/>
                  </a:lnTo>
                  <a:cubicBezTo>
                    <a:pt x="6494" y="13658"/>
                    <a:pt x="6308" y="13585"/>
                    <a:pt x="6115" y="13585"/>
                  </a:cubicBezTo>
                  <a:cubicBezTo>
                    <a:pt x="6013" y="13585"/>
                    <a:pt x="5911" y="13607"/>
                    <a:pt x="5820" y="13643"/>
                  </a:cubicBezTo>
                  <a:lnTo>
                    <a:pt x="5240" y="13877"/>
                  </a:lnTo>
                  <a:cubicBezTo>
                    <a:pt x="5196" y="13894"/>
                    <a:pt x="5150" y="13903"/>
                    <a:pt x="5104" y="13903"/>
                  </a:cubicBezTo>
                  <a:cubicBezTo>
                    <a:pt x="4971" y="13903"/>
                    <a:pt x="4843" y="13830"/>
                    <a:pt x="4777" y="13705"/>
                  </a:cubicBezTo>
                  <a:lnTo>
                    <a:pt x="4482" y="13159"/>
                  </a:lnTo>
                  <a:cubicBezTo>
                    <a:pt x="4348" y="12901"/>
                    <a:pt x="4081" y="12743"/>
                    <a:pt x="3790" y="12743"/>
                  </a:cubicBezTo>
                  <a:cubicBezTo>
                    <a:pt x="3780" y="12743"/>
                    <a:pt x="3771" y="12743"/>
                    <a:pt x="3761" y="12743"/>
                  </a:cubicBezTo>
                  <a:lnTo>
                    <a:pt x="3142" y="12762"/>
                  </a:lnTo>
                  <a:cubicBezTo>
                    <a:pt x="3137" y="12762"/>
                    <a:pt x="3132" y="12762"/>
                    <a:pt x="3127" y="12762"/>
                  </a:cubicBezTo>
                  <a:cubicBezTo>
                    <a:pt x="2944" y="12762"/>
                    <a:pt x="2787" y="12626"/>
                    <a:pt x="2763" y="12445"/>
                  </a:cubicBezTo>
                  <a:lnTo>
                    <a:pt x="2675" y="11829"/>
                  </a:lnTo>
                  <a:cubicBezTo>
                    <a:pt x="2631" y="11530"/>
                    <a:pt x="2424" y="11282"/>
                    <a:pt x="2136" y="11191"/>
                  </a:cubicBezTo>
                  <a:lnTo>
                    <a:pt x="1546" y="10998"/>
                  </a:lnTo>
                  <a:cubicBezTo>
                    <a:pt x="1363" y="10940"/>
                    <a:pt x="1258" y="10754"/>
                    <a:pt x="1298" y="10568"/>
                  </a:cubicBezTo>
                  <a:lnTo>
                    <a:pt x="1425" y="9960"/>
                  </a:lnTo>
                  <a:cubicBezTo>
                    <a:pt x="1487" y="9668"/>
                    <a:pt x="1378" y="9362"/>
                    <a:pt x="1141" y="9176"/>
                  </a:cubicBezTo>
                  <a:lnTo>
                    <a:pt x="657" y="8794"/>
                  </a:lnTo>
                  <a:cubicBezTo>
                    <a:pt x="507" y="8674"/>
                    <a:pt x="467" y="8466"/>
                    <a:pt x="569" y="8306"/>
                  </a:cubicBezTo>
                  <a:lnTo>
                    <a:pt x="897" y="7777"/>
                  </a:lnTo>
                  <a:cubicBezTo>
                    <a:pt x="1057" y="7522"/>
                    <a:pt x="1057" y="7198"/>
                    <a:pt x="897" y="6943"/>
                  </a:cubicBezTo>
                  <a:lnTo>
                    <a:pt x="569" y="6415"/>
                  </a:lnTo>
                  <a:cubicBezTo>
                    <a:pt x="467" y="6254"/>
                    <a:pt x="507" y="6043"/>
                    <a:pt x="657" y="5926"/>
                  </a:cubicBezTo>
                  <a:lnTo>
                    <a:pt x="1145" y="5544"/>
                  </a:lnTo>
                  <a:cubicBezTo>
                    <a:pt x="1382" y="5358"/>
                    <a:pt x="1491" y="5056"/>
                    <a:pt x="1429" y="4760"/>
                  </a:cubicBezTo>
                  <a:lnTo>
                    <a:pt x="1302" y="4152"/>
                  </a:lnTo>
                  <a:cubicBezTo>
                    <a:pt x="1261" y="3966"/>
                    <a:pt x="1367" y="3780"/>
                    <a:pt x="1549" y="3722"/>
                  </a:cubicBezTo>
                  <a:lnTo>
                    <a:pt x="2140" y="3529"/>
                  </a:lnTo>
                  <a:cubicBezTo>
                    <a:pt x="2427" y="3438"/>
                    <a:pt x="2635" y="3190"/>
                    <a:pt x="2679" y="2891"/>
                  </a:cubicBezTo>
                  <a:lnTo>
                    <a:pt x="2766" y="2279"/>
                  </a:lnTo>
                  <a:cubicBezTo>
                    <a:pt x="2791" y="2095"/>
                    <a:pt x="2948" y="1958"/>
                    <a:pt x="3131" y="1958"/>
                  </a:cubicBezTo>
                  <a:cubicBezTo>
                    <a:pt x="3136" y="1958"/>
                    <a:pt x="3140" y="1958"/>
                    <a:pt x="3145" y="1959"/>
                  </a:cubicBezTo>
                  <a:lnTo>
                    <a:pt x="3765" y="1980"/>
                  </a:lnTo>
                  <a:cubicBezTo>
                    <a:pt x="3774" y="1981"/>
                    <a:pt x="3784" y="1981"/>
                    <a:pt x="3793" y="1981"/>
                  </a:cubicBezTo>
                  <a:cubicBezTo>
                    <a:pt x="4085" y="1981"/>
                    <a:pt x="4352" y="1819"/>
                    <a:pt x="4486" y="1561"/>
                  </a:cubicBezTo>
                  <a:lnTo>
                    <a:pt x="4781" y="1015"/>
                  </a:lnTo>
                  <a:cubicBezTo>
                    <a:pt x="4846" y="891"/>
                    <a:pt x="4972" y="819"/>
                    <a:pt x="5104" y="819"/>
                  </a:cubicBezTo>
                  <a:cubicBezTo>
                    <a:pt x="5150" y="819"/>
                    <a:pt x="5198" y="828"/>
                    <a:pt x="5244" y="847"/>
                  </a:cubicBezTo>
                  <a:lnTo>
                    <a:pt x="5820" y="1077"/>
                  </a:lnTo>
                  <a:cubicBezTo>
                    <a:pt x="5914" y="1115"/>
                    <a:pt x="6013" y="1134"/>
                    <a:pt x="6111" y="1134"/>
                  </a:cubicBezTo>
                  <a:cubicBezTo>
                    <a:pt x="6303" y="1134"/>
                    <a:pt x="6493" y="1063"/>
                    <a:pt x="6639" y="931"/>
                  </a:cubicBezTo>
                  <a:lnTo>
                    <a:pt x="7102" y="516"/>
                  </a:lnTo>
                  <a:cubicBezTo>
                    <a:pt x="7173" y="452"/>
                    <a:pt x="7261" y="420"/>
                    <a:pt x="7350" y="420"/>
                  </a:cubicBezTo>
                  <a:close/>
                  <a:moveTo>
                    <a:pt x="7352" y="0"/>
                  </a:moveTo>
                  <a:cubicBezTo>
                    <a:pt x="7163" y="0"/>
                    <a:pt x="6975" y="68"/>
                    <a:pt x="6825" y="202"/>
                  </a:cubicBezTo>
                  <a:lnTo>
                    <a:pt x="6362" y="618"/>
                  </a:lnTo>
                  <a:cubicBezTo>
                    <a:pt x="6293" y="680"/>
                    <a:pt x="6204" y="713"/>
                    <a:pt x="6113" y="713"/>
                  </a:cubicBezTo>
                  <a:cubicBezTo>
                    <a:pt x="6067" y="713"/>
                    <a:pt x="6021" y="704"/>
                    <a:pt x="5976" y="687"/>
                  </a:cubicBezTo>
                  <a:lnTo>
                    <a:pt x="5401" y="457"/>
                  </a:lnTo>
                  <a:cubicBezTo>
                    <a:pt x="5303" y="418"/>
                    <a:pt x="5202" y="399"/>
                    <a:pt x="5103" y="399"/>
                  </a:cubicBezTo>
                  <a:cubicBezTo>
                    <a:pt x="4820" y="399"/>
                    <a:pt x="4550" y="553"/>
                    <a:pt x="4409" y="815"/>
                  </a:cubicBezTo>
                  <a:lnTo>
                    <a:pt x="4114" y="1361"/>
                  </a:lnTo>
                  <a:cubicBezTo>
                    <a:pt x="4052" y="1483"/>
                    <a:pt x="3929" y="1558"/>
                    <a:pt x="3794" y="1558"/>
                  </a:cubicBezTo>
                  <a:cubicBezTo>
                    <a:pt x="3788" y="1558"/>
                    <a:pt x="3782" y="1558"/>
                    <a:pt x="3776" y="1558"/>
                  </a:cubicBezTo>
                  <a:lnTo>
                    <a:pt x="3156" y="1540"/>
                  </a:lnTo>
                  <a:cubicBezTo>
                    <a:pt x="3146" y="1539"/>
                    <a:pt x="3137" y="1539"/>
                    <a:pt x="3127" y="1539"/>
                  </a:cubicBezTo>
                  <a:cubicBezTo>
                    <a:pt x="2735" y="1539"/>
                    <a:pt x="2401" y="1826"/>
                    <a:pt x="2347" y="2217"/>
                  </a:cubicBezTo>
                  <a:lnTo>
                    <a:pt x="2260" y="2829"/>
                  </a:lnTo>
                  <a:cubicBezTo>
                    <a:pt x="2242" y="2971"/>
                    <a:pt x="2143" y="3088"/>
                    <a:pt x="2008" y="3132"/>
                  </a:cubicBezTo>
                  <a:lnTo>
                    <a:pt x="1414" y="3325"/>
                  </a:lnTo>
                  <a:cubicBezTo>
                    <a:pt x="1032" y="3449"/>
                    <a:pt x="806" y="3842"/>
                    <a:pt x="890" y="4239"/>
                  </a:cubicBezTo>
                  <a:lnTo>
                    <a:pt x="1021" y="4844"/>
                  </a:lnTo>
                  <a:cubicBezTo>
                    <a:pt x="1050" y="4983"/>
                    <a:pt x="995" y="5128"/>
                    <a:pt x="886" y="5212"/>
                  </a:cubicBezTo>
                  <a:lnTo>
                    <a:pt x="398" y="5598"/>
                  </a:lnTo>
                  <a:cubicBezTo>
                    <a:pt x="81" y="5846"/>
                    <a:pt x="1" y="6294"/>
                    <a:pt x="216" y="6637"/>
                  </a:cubicBezTo>
                  <a:lnTo>
                    <a:pt x="544" y="7162"/>
                  </a:lnTo>
                  <a:cubicBezTo>
                    <a:pt x="617" y="7282"/>
                    <a:pt x="617" y="7435"/>
                    <a:pt x="544" y="7555"/>
                  </a:cubicBezTo>
                  <a:lnTo>
                    <a:pt x="216" y="8083"/>
                  </a:lnTo>
                  <a:cubicBezTo>
                    <a:pt x="1" y="8426"/>
                    <a:pt x="81" y="8874"/>
                    <a:pt x="398" y="9122"/>
                  </a:cubicBezTo>
                  <a:lnTo>
                    <a:pt x="886" y="9504"/>
                  </a:lnTo>
                  <a:cubicBezTo>
                    <a:pt x="995" y="9592"/>
                    <a:pt x="1050" y="9734"/>
                    <a:pt x="1021" y="9872"/>
                  </a:cubicBezTo>
                  <a:lnTo>
                    <a:pt x="890" y="10481"/>
                  </a:lnTo>
                  <a:cubicBezTo>
                    <a:pt x="806" y="10874"/>
                    <a:pt x="1036" y="11268"/>
                    <a:pt x="1418" y="11395"/>
                  </a:cubicBezTo>
                  <a:lnTo>
                    <a:pt x="2012" y="11588"/>
                  </a:lnTo>
                  <a:cubicBezTo>
                    <a:pt x="2147" y="11632"/>
                    <a:pt x="2242" y="11749"/>
                    <a:pt x="2263" y="11887"/>
                  </a:cubicBezTo>
                  <a:lnTo>
                    <a:pt x="2351" y="12503"/>
                  </a:lnTo>
                  <a:cubicBezTo>
                    <a:pt x="2405" y="12893"/>
                    <a:pt x="2743" y="13181"/>
                    <a:pt x="3138" y="13181"/>
                  </a:cubicBezTo>
                  <a:cubicBezTo>
                    <a:pt x="3145" y="13181"/>
                    <a:pt x="3152" y="13181"/>
                    <a:pt x="3160" y="13181"/>
                  </a:cubicBezTo>
                  <a:lnTo>
                    <a:pt x="3779" y="13159"/>
                  </a:lnTo>
                  <a:cubicBezTo>
                    <a:pt x="3782" y="13159"/>
                    <a:pt x="3786" y="13159"/>
                    <a:pt x="3789" y="13159"/>
                  </a:cubicBezTo>
                  <a:cubicBezTo>
                    <a:pt x="3927" y="13159"/>
                    <a:pt x="4054" y="13235"/>
                    <a:pt x="4118" y="13356"/>
                  </a:cubicBezTo>
                  <a:lnTo>
                    <a:pt x="4409" y="13902"/>
                  </a:lnTo>
                  <a:cubicBezTo>
                    <a:pt x="4550" y="14167"/>
                    <a:pt x="4823" y="14320"/>
                    <a:pt x="5107" y="14320"/>
                  </a:cubicBezTo>
                  <a:cubicBezTo>
                    <a:pt x="5205" y="14320"/>
                    <a:pt x="5305" y="14301"/>
                    <a:pt x="5401" y="14263"/>
                  </a:cubicBezTo>
                  <a:lnTo>
                    <a:pt x="5980" y="14030"/>
                  </a:lnTo>
                  <a:cubicBezTo>
                    <a:pt x="6023" y="14012"/>
                    <a:pt x="6069" y="14004"/>
                    <a:pt x="6115" y="14004"/>
                  </a:cubicBezTo>
                  <a:cubicBezTo>
                    <a:pt x="6205" y="14004"/>
                    <a:pt x="6295" y="14036"/>
                    <a:pt x="6362" y="14099"/>
                  </a:cubicBezTo>
                  <a:lnTo>
                    <a:pt x="6825" y="14514"/>
                  </a:lnTo>
                  <a:cubicBezTo>
                    <a:pt x="6976" y="14649"/>
                    <a:pt x="7165" y="14716"/>
                    <a:pt x="7353" y="14716"/>
                  </a:cubicBezTo>
                  <a:cubicBezTo>
                    <a:pt x="7542" y="14716"/>
                    <a:pt x="7731" y="14649"/>
                    <a:pt x="7882" y="14514"/>
                  </a:cubicBezTo>
                  <a:lnTo>
                    <a:pt x="8341" y="14099"/>
                  </a:lnTo>
                  <a:cubicBezTo>
                    <a:pt x="8411" y="14036"/>
                    <a:pt x="8500" y="14004"/>
                    <a:pt x="8590" y="14004"/>
                  </a:cubicBezTo>
                  <a:cubicBezTo>
                    <a:pt x="8636" y="14004"/>
                    <a:pt x="8683" y="14012"/>
                    <a:pt x="8727" y="14030"/>
                  </a:cubicBezTo>
                  <a:lnTo>
                    <a:pt x="9303" y="14263"/>
                  </a:lnTo>
                  <a:cubicBezTo>
                    <a:pt x="9400" y="14301"/>
                    <a:pt x="9500" y="14320"/>
                    <a:pt x="9598" y="14320"/>
                  </a:cubicBezTo>
                  <a:cubicBezTo>
                    <a:pt x="9882" y="14320"/>
                    <a:pt x="10153" y="14167"/>
                    <a:pt x="10294" y="13902"/>
                  </a:cubicBezTo>
                  <a:lnTo>
                    <a:pt x="10589" y="13356"/>
                  </a:lnTo>
                  <a:cubicBezTo>
                    <a:pt x="10653" y="13235"/>
                    <a:pt x="10780" y="13159"/>
                    <a:pt x="10918" y="13159"/>
                  </a:cubicBezTo>
                  <a:cubicBezTo>
                    <a:pt x="10921" y="13159"/>
                    <a:pt x="10925" y="13159"/>
                    <a:pt x="10928" y="13159"/>
                  </a:cubicBezTo>
                  <a:lnTo>
                    <a:pt x="11547" y="13181"/>
                  </a:lnTo>
                  <a:cubicBezTo>
                    <a:pt x="11555" y="13181"/>
                    <a:pt x="11562" y="13181"/>
                    <a:pt x="11569" y="13181"/>
                  </a:cubicBezTo>
                  <a:cubicBezTo>
                    <a:pt x="11964" y="13181"/>
                    <a:pt x="12299" y="12893"/>
                    <a:pt x="12356" y="12503"/>
                  </a:cubicBezTo>
                  <a:lnTo>
                    <a:pt x="12444" y="11887"/>
                  </a:lnTo>
                  <a:cubicBezTo>
                    <a:pt x="12462" y="11749"/>
                    <a:pt x="12560" y="11632"/>
                    <a:pt x="12695" y="11588"/>
                  </a:cubicBezTo>
                  <a:lnTo>
                    <a:pt x="13289" y="11395"/>
                  </a:lnTo>
                  <a:cubicBezTo>
                    <a:pt x="13671" y="11268"/>
                    <a:pt x="13897" y="10874"/>
                    <a:pt x="13814" y="10481"/>
                  </a:cubicBezTo>
                  <a:lnTo>
                    <a:pt x="13686" y="9872"/>
                  </a:lnTo>
                  <a:cubicBezTo>
                    <a:pt x="13657" y="9734"/>
                    <a:pt x="13708" y="9592"/>
                    <a:pt x="13821" y="9504"/>
                  </a:cubicBezTo>
                  <a:lnTo>
                    <a:pt x="14309" y="9122"/>
                  </a:lnTo>
                  <a:cubicBezTo>
                    <a:pt x="14626" y="8870"/>
                    <a:pt x="14703" y="8426"/>
                    <a:pt x="14491" y="8083"/>
                  </a:cubicBezTo>
                  <a:lnTo>
                    <a:pt x="14163" y="7555"/>
                  </a:lnTo>
                  <a:cubicBezTo>
                    <a:pt x="14087" y="7435"/>
                    <a:pt x="14087" y="7282"/>
                    <a:pt x="14163" y="7165"/>
                  </a:cubicBezTo>
                  <a:lnTo>
                    <a:pt x="14491" y="6637"/>
                  </a:lnTo>
                  <a:cubicBezTo>
                    <a:pt x="14703" y="6294"/>
                    <a:pt x="14626" y="5846"/>
                    <a:pt x="14309" y="5598"/>
                  </a:cubicBezTo>
                  <a:lnTo>
                    <a:pt x="13821" y="5216"/>
                  </a:lnTo>
                  <a:cubicBezTo>
                    <a:pt x="13708" y="5128"/>
                    <a:pt x="13657" y="4983"/>
                    <a:pt x="13686" y="4844"/>
                  </a:cubicBezTo>
                  <a:lnTo>
                    <a:pt x="13814" y="4239"/>
                  </a:lnTo>
                  <a:cubicBezTo>
                    <a:pt x="13894" y="3842"/>
                    <a:pt x="13668" y="3452"/>
                    <a:pt x="13285" y="3329"/>
                  </a:cubicBezTo>
                  <a:lnTo>
                    <a:pt x="12691" y="3135"/>
                  </a:lnTo>
                  <a:cubicBezTo>
                    <a:pt x="12557" y="3092"/>
                    <a:pt x="12462" y="2975"/>
                    <a:pt x="12440" y="2833"/>
                  </a:cubicBezTo>
                  <a:lnTo>
                    <a:pt x="12352" y="2217"/>
                  </a:lnTo>
                  <a:cubicBezTo>
                    <a:pt x="12299" y="1827"/>
                    <a:pt x="11961" y="1539"/>
                    <a:pt x="11569" y="1539"/>
                  </a:cubicBezTo>
                  <a:cubicBezTo>
                    <a:pt x="11562" y="1539"/>
                    <a:pt x="11555" y="1539"/>
                    <a:pt x="11547" y="1540"/>
                  </a:cubicBezTo>
                  <a:lnTo>
                    <a:pt x="10924" y="1561"/>
                  </a:lnTo>
                  <a:cubicBezTo>
                    <a:pt x="10921" y="1562"/>
                    <a:pt x="10917" y="1562"/>
                    <a:pt x="10914" y="1562"/>
                  </a:cubicBezTo>
                  <a:cubicBezTo>
                    <a:pt x="10776" y="1562"/>
                    <a:pt x="10649" y="1489"/>
                    <a:pt x="10585" y="1365"/>
                  </a:cubicBezTo>
                  <a:lnTo>
                    <a:pt x="10294" y="818"/>
                  </a:lnTo>
                  <a:cubicBezTo>
                    <a:pt x="10153" y="555"/>
                    <a:pt x="9881" y="401"/>
                    <a:pt x="9596" y="401"/>
                  </a:cubicBezTo>
                  <a:cubicBezTo>
                    <a:pt x="9498" y="401"/>
                    <a:pt x="9399" y="419"/>
                    <a:pt x="9303" y="457"/>
                  </a:cubicBezTo>
                  <a:lnTo>
                    <a:pt x="8727" y="687"/>
                  </a:lnTo>
                  <a:cubicBezTo>
                    <a:pt x="8683" y="704"/>
                    <a:pt x="8636" y="713"/>
                    <a:pt x="8590" y="713"/>
                  </a:cubicBezTo>
                  <a:cubicBezTo>
                    <a:pt x="8500" y="713"/>
                    <a:pt x="8411" y="680"/>
                    <a:pt x="8341" y="618"/>
                  </a:cubicBezTo>
                  <a:lnTo>
                    <a:pt x="7878" y="202"/>
                  </a:lnTo>
                  <a:cubicBezTo>
                    <a:pt x="7729" y="68"/>
                    <a:pt x="7540" y="0"/>
                    <a:pt x="7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8284150" y="1862975"/>
              <a:ext cx="268650" cy="168100"/>
            </a:xfrm>
            <a:custGeom>
              <a:avLst/>
              <a:gdLst/>
              <a:ahLst/>
              <a:cxnLst/>
              <a:rect l="l" t="t" r="r" b="b"/>
              <a:pathLst>
                <a:path w="10746" h="6724" extrusionOk="0">
                  <a:moveTo>
                    <a:pt x="5656" y="418"/>
                  </a:moveTo>
                  <a:cubicBezTo>
                    <a:pt x="6804" y="418"/>
                    <a:pt x="7936" y="796"/>
                    <a:pt x="8865" y="1522"/>
                  </a:cubicBezTo>
                  <a:lnTo>
                    <a:pt x="616" y="4229"/>
                  </a:lnTo>
                  <a:cubicBezTo>
                    <a:pt x="1090" y="2553"/>
                    <a:pt x="2365" y="1219"/>
                    <a:pt x="4023" y="680"/>
                  </a:cubicBezTo>
                  <a:cubicBezTo>
                    <a:pt x="4558" y="505"/>
                    <a:pt x="5109" y="418"/>
                    <a:pt x="5656" y="418"/>
                  </a:cubicBezTo>
                  <a:close/>
                  <a:moveTo>
                    <a:pt x="5651" y="1"/>
                  </a:moveTo>
                  <a:cubicBezTo>
                    <a:pt x="5405" y="1"/>
                    <a:pt x="5157" y="17"/>
                    <a:pt x="4909" y="50"/>
                  </a:cubicBezTo>
                  <a:cubicBezTo>
                    <a:pt x="2533" y="367"/>
                    <a:pt x="616" y="2145"/>
                    <a:pt x="125" y="4487"/>
                  </a:cubicBezTo>
                  <a:cubicBezTo>
                    <a:pt x="121" y="4495"/>
                    <a:pt x="117" y="4502"/>
                    <a:pt x="117" y="4513"/>
                  </a:cubicBezTo>
                  <a:cubicBezTo>
                    <a:pt x="41" y="4888"/>
                    <a:pt x="1" y="5271"/>
                    <a:pt x="1" y="5653"/>
                  </a:cubicBezTo>
                  <a:cubicBezTo>
                    <a:pt x="1" y="5948"/>
                    <a:pt x="23" y="6244"/>
                    <a:pt x="70" y="6539"/>
                  </a:cubicBezTo>
                  <a:cubicBezTo>
                    <a:pt x="83" y="6645"/>
                    <a:pt x="174" y="6723"/>
                    <a:pt x="278" y="6723"/>
                  </a:cubicBezTo>
                  <a:cubicBezTo>
                    <a:pt x="289" y="6723"/>
                    <a:pt x="300" y="6723"/>
                    <a:pt x="310" y="6721"/>
                  </a:cubicBezTo>
                  <a:cubicBezTo>
                    <a:pt x="427" y="6703"/>
                    <a:pt x="507" y="6590"/>
                    <a:pt x="485" y="6473"/>
                  </a:cubicBezTo>
                  <a:cubicBezTo>
                    <a:pt x="442" y="6200"/>
                    <a:pt x="420" y="5927"/>
                    <a:pt x="420" y="5653"/>
                  </a:cubicBezTo>
                  <a:cubicBezTo>
                    <a:pt x="420" y="5333"/>
                    <a:pt x="449" y="5016"/>
                    <a:pt x="507" y="4702"/>
                  </a:cubicBezTo>
                  <a:lnTo>
                    <a:pt x="9237" y="1839"/>
                  </a:lnTo>
                  <a:cubicBezTo>
                    <a:pt x="9678" y="2250"/>
                    <a:pt x="10042" y="2735"/>
                    <a:pt x="10316" y="3270"/>
                  </a:cubicBezTo>
                  <a:cubicBezTo>
                    <a:pt x="10352" y="3348"/>
                    <a:pt x="10426" y="3392"/>
                    <a:pt x="10505" y="3392"/>
                  </a:cubicBezTo>
                  <a:cubicBezTo>
                    <a:pt x="10538" y="3392"/>
                    <a:pt x="10572" y="3385"/>
                    <a:pt x="10603" y="3369"/>
                  </a:cubicBezTo>
                  <a:cubicBezTo>
                    <a:pt x="10709" y="3314"/>
                    <a:pt x="10746" y="3183"/>
                    <a:pt x="10687" y="3081"/>
                  </a:cubicBezTo>
                  <a:cubicBezTo>
                    <a:pt x="9712" y="1173"/>
                    <a:pt x="7753" y="1"/>
                    <a:pt x="5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8294675" y="1972225"/>
              <a:ext cx="273075" cy="173500"/>
            </a:xfrm>
            <a:custGeom>
              <a:avLst/>
              <a:gdLst/>
              <a:ahLst/>
              <a:cxnLst/>
              <a:rect l="l" t="t" r="r" b="b"/>
              <a:pathLst>
                <a:path w="10923" h="6940" extrusionOk="0">
                  <a:moveTo>
                    <a:pt x="10266" y="2719"/>
                  </a:moveTo>
                  <a:lnTo>
                    <a:pt x="10266" y="2719"/>
                  </a:lnTo>
                  <a:cubicBezTo>
                    <a:pt x="9625" y="4963"/>
                    <a:pt x="7570" y="6515"/>
                    <a:pt x="5234" y="6519"/>
                  </a:cubicBezTo>
                  <a:cubicBezTo>
                    <a:pt x="4214" y="6519"/>
                    <a:pt x="3220" y="6224"/>
                    <a:pt x="2367" y="5666"/>
                  </a:cubicBezTo>
                  <a:cubicBezTo>
                    <a:pt x="2250" y="5590"/>
                    <a:pt x="2137" y="5506"/>
                    <a:pt x="2025" y="5422"/>
                  </a:cubicBezTo>
                  <a:lnTo>
                    <a:pt x="10266" y="2719"/>
                  </a:lnTo>
                  <a:close/>
                  <a:moveTo>
                    <a:pt x="10572" y="0"/>
                  </a:moveTo>
                  <a:cubicBezTo>
                    <a:pt x="10456" y="0"/>
                    <a:pt x="10340" y="89"/>
                    <a:pt x="10361" y="238"/>
                  </a:cubicBezTo>
                  <a:cubicBezTo>
                    <a:pt x="10496" y="901"/>
                    <a:pt x="10503" y="1578"/>
                    <a:pt x="10379" y="2242"/>
                  </a:cubicBezTo>
                  <a:lnTo>
                    <a:pt x="1653" y="5102"/>
                  </a:lnTo>
                  <a:cubicBezTo>
                    <a:pt x="1154" y="4635"/>
                    <a:pt x="749" y="4078"/>
                    <a:pt x="469" y="3458"/>
                  </a:cubicBezTo>
                  <a:cubicBezTo>
                    <a:pt x="429" y="3363"/>
                    <a:pt x="355" y="3324"/>
                    <a:pt x="280" y="3324"/>
                  </a:cubicBezTo>
                  <a:cubicBezTo>
                    <a:pt x="141" y="3324"/>
                    <a:pt x="1" y="3461"/>
                    <a:pt x="86" y="3630"/>
                  </a:cubicBezTo>
                  <a:cubicBezTo>
                    <a:pt x="1013" y="5659"/>
                    <a:pt x="3034" y="6939"/>
                    <a:pt x="5229" y="6939"/>
                  </a:cubicBezTo>
                  <a:cubicBezTo>
                    <a:pt x="5433" y="6939"/>
                    <a:pt x="5640" y="6928"/>
                    <a:pt x="5847" y="6905"/>
                  </a:cubicBezTo>
                  <a:cubicBezTo>
                    <a:pt x="8270" y="6639"/>
                    <a:pt x="10252" y="4847"/>
                    <a:pt x="10762" y="2460"/>
                  </a:cubicBezTo>
                  <a:cubicBezTo>
                    <a:pt x="10762" y="2453"/>
                    <a:pt x="10765" y="2442"/>
                    <a:pt x="10765" y="2435"/>
                  </a:cubicBezTo>
                  <a:cubicBezTo>
                    <a:pt x="10922" y="1684"/>
                    <a:pt x="10922" y="908"/>
                    <a:pt x="10769" y="157"/>
                  </a:cubicBezTo>
                  <a:lnTo>
                    <a:pt x="10773" y="157"/>
                  </a:lnTo>
                  <a:cubicBezTo>
                    <a:pt x="10743" y="49"/>
                    <a:pt x="10658" y="0"/>
                    <a:pt x="10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5"/>
            <p:cNvSpPr/>
            <p:nvPr/>
          </p:nvSpPr>
          <p:spPr>
            <a:xfrm>
              <a:off x="8326425" y="1982175"/>
              <a:ext cx="34825" cy="39275"/>
            </a:xfrm>
            <a:custGeom>
              <a:avLst/>
              <a:gdLst/>
              <a:ahLst/>
              <a:cxnLst/>
              <a:rect l="l" t="t" r="r" b="b"/>
              <a:pathLst>
                <a:path w="1393" h="1571" extrusionOk="0">
                  <a:moveTo>
                    <a:pt x="679" y="0"/>
                  </a:moveTo>
                  <a:cubicBezTo>
                    <a:pt x="605" y="0"/>
                    <a:pt x="526" y="14"/>
                    <a:pt x="445" y="40"/>
                  </a:cubicBezTo>
                  <a:cubicBezTo>
                    <a:pt x="179" y="127"/>
                    <a:pt x="0" y="331"/>
                    <a:pt x="117" y="678"/>
                  </a:cubicBezTo>
                  <a:lnTo>
                    <a:pt x="292" y="1217"/>
                  </a:lnTo>
                  <a:cubicBezTo>
                    <a:pt x="374" y="1473"/>
                    <a:pt x="539" y="1571"/>
                    <a:pt x="725" y="1571"/>
                  </a:cubicBezTo>
                  <a:cubicBezTo>
                    <a:pt x="794" y="1571"/>
                    <a:pt x="865" y="1557"/>
                    <a:pt x="937" y="1534"/>
                  </a:cubicBezTo>
                  <a:cubicBezTo>
                    <a:pt x="1225" y="1439"/>
                    <a:pt x="1392" y="1213"/>
                    <a:pt x="1305" y="944"/>
                  </a:cubicBezTo>
                  <a:cubicBezTo>
                    <a:pt x="1277" y="859"/>
                    <a:pt x="1241" y="827"/>
                    <a:pt x="1185" y="827"/>
                  </a:cubicBezTo>
                  <a:cubicBezTo>
                    <a:pt x="1159" y="827"/>
                    <a:pt x="1129" y="834"/>
                    <a:pt x="1093" y="845"/>
                  </a:cubicBezTo>
                  <a:cubicBezTo>
                    <a:pt x="1013" y="871"/>
                    <a:pt x="951" y="914"/>
                    <a:pt x="969" y="991"/>
                  </a:cubicBezTo>
                  <a:cubicBezTo>
                    <a:pt x="988" y="1067"/>
                    <a:pt x="1020" y="1199"/>
                    <a:pt x="860" y="1253"/>
                  </a:cubicBezTo>
                  <a:cubicBezTo>
                    <a:pt x="832" y="1262"/>
                    <a:pt x="806" y="1266"/>
                    <a:pt x="782" y="1266"/>
                  </a:cubicBezTo>
                  <a:cubicBezTo>
                    <a:pt x="702" y="1266"/>
                    <a:pt x="642" y="1218"/>
                    <a:pt x="609" y="1111"/>
                  </a:cubicBezTo>
                  <a:lnTo>
                    <a:pt x="430" y="572"/>
                  </a:lnTo>
                  <a:cubicBezTo>
                    <a:pt x="387" y="437"/>
                    <a:pt x="430" y="350"/>
                    <a:pt x="547" y="310"/>
                  </a:cubicBezTo>
                  <a:cubicBezTo>
                    <a:pt x="577" y="300"/>
                    <a:pt x="603" y="296"/>
                    <a:pt x="626" y="296"/>
                  </a:cubicBezTo>
                  <a:cubicBezTo>
                    <a:pt x="737" y="296"/>
                    <a:pt x="772" y="391"/>
                    <a:pt x="787" y="434"/>
                  </a:cubicBezTo>
                  <a:cubicBezTo>
                    <a:pt x="806" y="479"/>
                    <a:pt x="843" y="496"/>
                    <a:pt x="888" y="496"/>
                  </a:cubicBezTo>
                  <a:cubicBezTo>
                    <a:pt x="915" y="496"/>
                    <a:pt x="946" y="490"/>
                    <a:pt x="977" y="481"/>
                  </a:cubicBezTo>
                  <a:cubicBezTo>
                    <a:pt x="1086" y="444"/>
                    <a:pt x="1126" y="401"/>
                    <a:pt x="1086" y="277"/>
                  </a:cubicBezTo>
                  <a:cubicBezTo>
                    <a:pt x="1026" y="90"/>
                    <a:pt x="870" y="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5"/>
            <p:cNvSpPr/>
            <p:nvPr/>
          </p:nvSpPr>
          <p:spPr>
            <a:xfrm>
              <a:off x="8355750" y="1969025"/>
              <a:ext cx="30275" cy="40850"/>
            </a:xfrm>
            <a:custGeom>
              <a:avLst/>
              <a:gdLst/>
              <a:ahLst/>
              <a:cxnLst/>
              <a:rect l="l" t="t" r="r" b="b"/>
              <a:pathLst>
                <a:path w="1211" h="1634" extrusionOk="0">
                  <a:moveTo>
                    <a:pt x="1047" y="1"/>
                  </a:moveTo>
                  <a:cubicBezTo>
                    <a:pt x="1012" y="1"/>
                    <a:pt x="977" y="6"/>
                    <a:pt x="948" y="16"/>
                  </a:cubicBezTo>
                  <a:cubicBezTo>
                    <a:pt x="908" y="27"/>
                    <a:pt x="879" y="60"/>
                    <a:pt x="875" y="103"/>
                  </a:cubicBezTo>
                  <a:lnTo>
                    <a:pt x="766" y="715"/>
                  </a:lnTo>
                  <a:lnTo>
                    <a:pt x="310" y="289"/>
                  </a:lnTo>
                  <a:cubicBezTo>
                    <a:pt x="292" y="266"/>
                    <a:pt x="263" y="254"/>
                    <a:pt x="235" y="254"/>
                  </a:cubicBezTo>
                  <a:cubicBezTo>
                    <a:pt x="223" y="254"/>
                    <a:pt x="212" y="256"/>
                    <a:pt x="201" y="260"/>
                  </a:cubicBezTo>
                  <a:cubicBezTo>
                    <a:pt x="113" y="289"/>
                    <a:pt x="1" y="384"/>
                    <a:pt x="26" y="460"/>
                  </a:cubicBezTo>
                  <a:cubicBezTo>
                    <a:pt x="30" y="468"/>
                    <a:pt x="33" y="475"/>
                    <a:pt x="37" y="482"/>
                  </a:cubicBezTo>
                  <a:lnTo>
                    <a:pt x="686" y="1040"/>
                  </a:lnTo>
                  <a:cubicBezTo>
                    <a:pt x="693" y="1047"/>
                    <a:pt x="700" y="1054"/>
                    <a:pt x="704" y="1065"/>
                  </a:cubicBezTo>
                  <a:lnTo>
                    <a:pt x="871" y="1575"/>
                  </a:lnTo>
                  <a:cubicBezTo>
                    <a:pt x="885" y="1617"/>
                    <a:pt x="926" y="1634"/>
                    <a:pt x="974" y="1634"/>
                  </a:cubicBezTo>
                  <a:cubicBezTo>
                    <a:pt x="1002" y="1634"/>
                    <a:pt x="1032" y="1628"/>
                    <a:pt x="1061" y="1619"/>
                  </a:cubicBezTo>
                  <a:cubicBezTo>
                    <a:pt x="1141" y="1593"/>
                    <a:pt x="1207" y="1535"/>
                    <a:pt x="1188" y="1470"/>
                  </a:cubicBezTo>
                  <a:lnTo>
                    <a:pt x="1021" y="960"/>
                  </a:lnTo>
                  <a:cubicBezTo>
                    <a:pt x="1017" y="952"/>
                    <a:pt x="1017" y="941"/>
                    <a:pt x="1021" y="930"/>
                  </a:cubicBezTo>
                  <a:lnTo>
                    <a:pt x="1210" y="96"/>
                  </a:lnTo>
                  <a:cubicBezTo>
                    <a:pt x="1210" y="89"/>
                    <a:pt x="1210" y="81"/>
                    <a:pt x="1207" y="74"/>
                  </a:cubicBezTo>
                  <a:cubicBezTo>
                    <a:pt x="1189" y="23"/>
                    <a:pt x="1118" y="1"/>
                    <a:pt x="10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5"/>
            <p:cNvSpPr/>
            <p:nvPr/>
          </p:nvSpPr>
          <p:spPr>
            <a:xfrm>
              <a:off x="8391925" y="1960000"/>
              <a:ext cx="35800" cy="41600"/>
            </a:xfrm>
            <a:custGeom>
              <a:avLst/>
              <a:gdLst/>
              <a:ahLst/>
              <a:cxnLst/>
              <a:rect l="l" t="t" r="r" b="b"/>
              <a:pathLst>
                <a:path w="1432" h="1664" extrusionOk="0">
                  <a:moveTo>
                    <a:pt x="644" y="312"/>
                  </a:moveTo>
                  <a:cubicBezTo>
                    <a:pt x="703" y="312"/>
                    <a:pt x="747" y="363"/>
                    <a:pt x="769" y="424"/>
                  </a:cubicBezTo>
                  <a:cubicBezTo>
                    <a:pt x="794" y="493"/>
                    <a:pt x="776" y="574"/>
                    <a:pt x="700" y="599"/>
                  </a:cubicBezTo>
                  <a:lnTo>
                    <a:pt x="485" y="672"/>
                  </a:lnTo>
                  <a:lnTo>
                    <a:pt x="394" y="388"/>
                  </a:lnTo>
                  <a:lnTo>
                    <a:pt x="608" y="319"/>
                  </a:lnTo>
                  <a:cubicBezTo>
                    <a:pt x="621" y="314"/>
                    <a:pt x="633" y="312"/>
                    <a:pt x="644" y="312"/>
                  </a:cubicBezTo>
                  <a:close/>
                  <a:moveTo>
                    <a:pt x="840" y="835"/>
                  </a:moveTo>
                  <a:cubicBezTo>
                    <a:pt x="906" y="835"/>
                    <a:pt x="959" y="877"/>
                    <a:pt x="995" y="982"/>
                  </a:cubicBezTo>
                  <a:lnTo>
                    <a:pt x="1006" y="1011"/>
                  </a:lnTo>
                  <a:cubicBezTo>
                    <a:pt x="1046" y="1142"/>
                    <a:pt x="1002" y="1218"/>
                    <a:pt x="904" y="1251"/>
                  </a:cubicBezTo>
                  <a:lnTo>
                    <a:pt x="700" y="1321"/>
                  </a:lnTo>
                  <a:lnTo>
                    <a:pt x="568" y="912"/>
                  </a:lnTo>
                  <a:lnTo>
                    <a:pt x="772" y="847"/>
                  </a:lnTo>
                  <a:cubicBezTo>
                    <a:pt x="796" y="839"/>
                    <a:pt x="819" y="835"/>
                    <a:pt x="840" y="835"/>
                  </a:cubicBezTo>
                  <a:close/>
                  <a:moveTo>
                    <a:pt x="736" y="0"/>
                  </a:moveTo>
                  <a:cubicBezTo>
                    <a:pt x="673" y="0"/>
                    <a:pt x="607" y="14"/>
                    <a:pt x="543" y="34"/>
                  </a:cubicBezTo>
                  <a:lnTo>
                    <a:pt x="128" y="169"/>
                  </a:lnTo>
                  <a:cubicBezTo>
                    <a:pt x="58" y="195"/>
                    <a:pt x="0" y="249"/>
                    <a:pt x="22" y="315"/>
                  </a:cubicBezTo>
                  <a:lnTo>
                    <a:pt x="445" y="1605"/>
                  </a:lnTo>
                  <a:cubicBezTo>
                    <a:pt x="455" y="1639"/>
                    <a:pt x="494" y="1664"/>
                    <a:pt x="547" y="1664"/>
                  </a:cubicBezTo>
                  <a:cubicBezTo>
                    <a:pt x="567" y="1664"/>
                    <a:pt x="589" y="1660"/>
                    <a:pt x="612" y="1652"/>
                  </a:cubicBezTo>
                  <a:lnTo>
                    <a:pt x="1064" y="1506"/>
                  </a:lnTo>
                  <a:cubicBezTo>
                    <a:pt x="1293" y="1430"/>
                    <a:pt x="1432" y="1255"/>
                    <a:pt x="1326" y="934"/>
                  </a:cubicBezTo>
                  <a:lnTo>
                    <a:pt x="1315" y="894"/>
                  </a:lnTo>
                  <a:cubicBezTo>
                    <a:pt x="1246" y="690"/>
                    <a:pt x="1137" y="643"/>
                    <a:pt x="998" y="636"/>
                  </a:cubicBezTo>
                  <a:cubicBezTo>
                    <a:pt x="1089" y="555"/>
                    <a:pt x="1122" y="424"/>
                    <a:pt x="1068" y="260"/>
                  </a:cubicBezTo>
                  <a:cubicBezTo>
                    <a:pt x="1002" y="65"/>
                    <a:pt x="875" y="0"/>
                    <a:pt x="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5"/>
            <p:cNvSpPr/>
            <p:nvPr/>
          </p:nvSpPr>
          <p:spPr>
            <a:xfrm>
              <a:off x="8424700" y="1947425"/>
              <a:ext cx="35275" cy="43425"/>
            </a:xfrm>
            <a:custGeom>
              <a:avLst/>
              <a:gdLst/>
              <a:ahLst/>
              <a:cxnLst/>
              <a:rect l="l" t="t" r="r" b="b"/>
              <a:pathLst>
                <a:path w="1411" h="1737" extrusionOk="0">
                  <a:moveTo>
                    <a:pt x="878" y="1"/>
                  </a:moveTo>
                  <a:cubicBezTo>
                    <a:pt x="869" y="1"/>
                    <a:pt x="859" y="2"/>
                    <a:pt x="850" y="5"/>
                  </a:cubicBezTo>
                  <a:lnTo>
                    <a:pt x="128" y="242"/>
                  </a:lnTo>
                  <a:cubicBezTo>
                    <a:pt x="59" y="268"/>
                    <a:pt x="1" y="322"/>
                    <a:pt x="23" y="384"/>
                  </a:cubicBezTo>
                  <a:lnTo>
                    <a:pt x="445" y="1674"/>
                  </a:lnTo>
                  <a:cubicBezTo>
                    <a:pt x="460" y="1719"/>
                    <a:pt x="502" y="1736"/>
                    <a:pt x="548" y="1736"/>
                  </a:cubicBezTo>
                  <a:cubicBezTo>
                    <a:pt x="571" y="1736"/>
                    <a:pt x="594" y="1732"/>
                    <a:pt x="616" y="1725"/>
                  </a:cubicBezTo>
                  <a:lnTo>
                    <a:pt x="1338" y="1488"/>
                  </a:lnTo>
                  <a:cubicBezTo>
                    <a:pt x="1403" y="1466"/>
                    <a:pt x="1411" y="1386"/>
                    <a:pt x="1389" y="1321"/>
                  </a:cubicBezTo>
                  <a:cubicBezTo>
                    <a:pt x="1367" y="1255"/>
                    <a:pt x="1323" y="1208"/>
                    <a:pt x="1272" y="1208"/>
                  </a:cubicBezTo>
                  <a:cubicBezTo>
                    <a:pt x="1264" y="1208"/>
                    <a:pt x="1255" y="1209"/>
                    <a:pt x="1247" y="1211"/>
                  </a:cubicBezTo>
                  <a:lnTo>
                    <a:pt x="704" y="1390"/>
                  </a:lnTo>
                  <a:lnTo>
                    <a:pt x="591" y="1044"/>
                  </a:lnTo>
                  <a:lnTo>
                    <a:pt x="897" y="945"/>
                  </a:lnTo>
                  <a:cubicBezTo>
                    <a:pt x="963" y="924"/>
                    <a:pt x="970" y="851"/>
                    <a:pt x="952" y="796"/>
                  </a:cubicBezTo>
                  <a:cubicBezTo>
                    <a:pt x="933" y="741"/>
                    <a:pt x="893" y="700"/>
                    <a:pt x="844" y="700"/>
                  </a:cubicBezTo>
                  <a:cubicBezTo>
                    <a:pt x="834" y="700"/>
                    <a:pt x="824" y="701"/>
                    <a:pt x="813" y="705"/>
                  </a:cubicBezTo>
                  <a:lnTo>
                    <a:pt x="511" y="803"/>
                  </a:lnTo>
                  <a:lnTo>
                    <a:pt x="398" y="461"/>
                  </a:lnTo>
                  <a:lnTo>
                    <a:pt x="941" y="282"/>
                  </a:lnTo>
                  <a:cubicBezTo>
                    <a:pt x="1003" y="264"/>
                    <a:pt x="1014" y="188"/>
                    <a:pt x="992" y="111"/>
                  </a:cubicBezTo>
                  <a:cubicBezTo>
                    <a:pt x="973" y="55"/>
                    <a:pt x="933" y="1"/>
                    <a:pt x="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5"/>
            <p:cNvSpPr/>
            <p:nvPr/>
          </p:nvSpPr>
          <p:spPr>
            <a:xfrm>
              <a:off x="8455950" y="1938975"/>
              <a:ext cx="37000" cy="41475"/>
            </a:xfrm>
            <a:custGeom>
              <a:avLst/>
              <a:gdLst/>
              <a:ahLst/>
              <a:cxnLst/>
              <a:rect l="l" t="t" r="r" b="b"/>
              <a:pathLst>
                <a:path w="1480" h="1659" extrusionOk="0">
                  <a:moveTo>
                    <a:pt x="681" y="307"/>
                  </a:moveTo>
                  <a:cubicBezTo>
                    <a:pt x="753" y="307"/>
                    <a:pt x="807" y="348"/>
                    <a:pt x="842" y="453"/>
                  </a:cubicBezTo>
                  <a:cubicBezTo>
                    <a:pt x="889" y="595"/>
                    <a:pt x="835" y="664"/>
                    <a:pt x="722" y="700"/>
                  </a:cubicBezTo>
                  <a:lnTo>
                    <a:pt x="521" y="766"/>
                  </a:lnTo>
                  <a:lnTo>
                    <a:pt x="398" y="387"/>
                  </a:lnTo>
                  <a:lnTo>
                    <a:pt x="598" y="322"/>
                  </a:lnTo>
                  <a:cubicBezTo>
                    <a:pt x="628" y="312"/>
                    <a:pt x="655" y="307"/>
                    <a:pt x="681" y="307"/>
                  </a:cubicBezTo>
                  <a:close/>
                  <a:moveTo>
                    <a:pt x="749" y="1"/>
                  </a:moveTo>
                  <a:cubicBezTo>
                    <a:pt x="673" y="1"/>
                    <a:pt x="591" y="17"/>
                    <a:pt x="507" y="45"/>
                  </a:cubicBezTo>
                  <a:lnTo>
                    <a:pt x="88" y="183"/>
                  </a:lnTo>
                  <a:cubicBezTo>
                    <a:pt x="33" y="198"/>
                    <a:pt x="0" y="256"/>
                    <a:pt x="19" y="311"/>
                  </a:cubicBezTo>
                  <a:lnTo>
                    <a:pt x="445" y="1600"/>
                  </a:lnTo>
                  <a:cubicBezTo>
                    <a:pt x="457" y="1642"/>
                    <a:pt x="498" y="1659"/>
                    <a:pt x="547" y="1659"/>
                  </a:cubicBezTo>
                  <a:cubicBezTo>
                    <a:pt x="575" y="1659"/>
                    <a:pt x="605" y="1653"/>
                    <a:pt x="634" y="1644"/>
                  </a:cubicBezTo>
                  <a:cubicBezTo>
                    <a:pt x="711" y="1619"/>
                    <a:pt x="780" y="1560"/>
                    <a:pt x="758" y="1495"/>
                  </a:cubicBezTo>
                  <a:lnTo>
                    <a:pt x="598" y="1007"/>
                  </a:lnTo>
                  <a:lnTo>
                    <a:pt x="733" y="963"/>
                  </a:lnTo>
                  <a:lnTo>
                    <a:pt x="1188" y="1411"/>
                  </a:lnTo>
                  <a:cubicBezTo>
                    <a:pt x="1211" y="1431"/>
                    <a:pt x="1241" y="1443"/>
                    <a:pt x="1271" y="1443"/>
                  </a:cubicBezTo>
                  <a:cubicBezTo>
                    <a:pt x="1284" y="1443"/>
                    <a:pt x="1297" y="1441"/>
                    <a:pt x="1308" y="1436"/>
                  </a:cubicBezTo>
                  <a:cubicBezTo>
                    <a:pt x="1403" y="1407"/>
                    <a:pt x="1480" y="1287"/>
                    <a:pt x="1454" y="1211"/>
                  </a:cubicBezTo>
                  <a:cubicBezTo>
                    <a:pt x="1451" y="1196"/>
                    <a:pt x="1443" y="1185"/>
                    <a:pt x="1432" y="1178"/>
                  </a:cubicBezTo>
                  <a:lnTo>
                    <a:pt x="1039" y="810"/>
                  </a:lnTo>
                  <a:cubicBezTo>
                    <a:pt x="1163" y="708"/>
                    <a:pt x="1221" y="544"/>
                    <a:pt x="1148" y="318"/>
                  </a:cubicBezTo>
                  <a:cubicBezTo>
                    <a:pt x="1072" y="87"/>
                    <a:pt x="925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5"/>
            <p:cNvSpPr/>
            <p:nvPr/>
          </p:nvSpPr>
          <p:spPr>
            <a:xfrm>
              <a:off x="8327325" y="2030775"/>
              <a:ext cx="42125" cy="45200"/>
            </a:xfrm>
            <a:custGeom>
              <a:avLst/>
              <a:gdLst/>
              <a:ahLst/>
              <a:cxnLst/>
              <a:rect l="l" t="t" r="r" b="b"/>
              <a:pathLst>
                <a:path w="1685" h="1808" extrusionOk="0">
                  <a:moveTo>
                    <a:pt x="1113" y="1"/>
                  </a:moveTo>
                  <a:cubicBezTo>
                    <a:pt x="1093" y="1"/>
                    <a:pt x="1073" y="4"/>
                    <a:pt x="1054" y="13"/>
                  </a:cubicBezTo>
                  <a:cubicBezTo>
                    <a:pt x="941" y="53"/>
                    <a:pt x="897" y="78"/>
                    <a:pt x="861" y="253"/>
                  </a:cubicBezTo>
                  <a:lnTo>
                    <a:pt x="770" y="687"/>
                  </a:lnTo>
                  <a:lnTo>
                    <a:pt x="442" y="391"/>
                  </a:lnTo>
                  <a:cubicBezTo>
                    <a:pt x="359" y="315"/>
                    <a:pt x="308" y="289"/>
                    <a:pt x="252" y="289"/>
                  </a:cubicBezTo>
                  <a:cubicBezTo>
                    <a:pt x="220" y="289"/>
                    <a:pt x="186" y="298"/>
                    <a:pt x="143" y="311"/>
                  </a:cubicBezTo>
                  <a:cubicBezTo>
                    <a:pt x="48" y="333"/>
                    <a:pt x="1" y="435"/>
                    <a:pt x="37" y="523"/>
                  </a:cubicBezTo>
                  <a:lnTo>
                    <a:pt x="438" y="1750"/>
                  </a:lnTo>
                  <a:cubicBezTo>
                    <a:pt x="452" y="1791"/>
                    <a:pt x="496" y="1808"/>
                    <a:pt x="546" y="1808"/>
                  </a:cubicBezTo>
                  <a:cubicBezTo>
                    <a:pt x="572" y="1808"/>
                    <a:pt x="601" y="1803"/>
                    <a:pt x="627" y="1794"/>
                  </a:cubicBezTo>
                  <a:cubicBezTo>
                    <a:pt x="708" y="1769"/>
                    <a:pt x="777" y="1710"/>
                    <a:pt x="755" y="1645"/>
                  </a:cubicBezTo>
                  <a:lnTo>
                    <a:pt x="500" y="865"/>
                  </a:lnTo>
                  <a:lnTo>
                    <a:pt x="806" y="1153"/>
                  </a:lnTo>
                  <a:cubicBezTo>
                    <a:pt x="829" y="1176"/>
                    <a:pt x="860" y="1188"/>
                    <a:pt x="890" y="1188"/>
                  </a:cubicBezTo>
                  <a:cubicBezTo>
                    <a:pt x="902" y="1188"/>
                    <a:pt x="915" y="1186"/>
                    <a:pt x="926" y="1182"/>
                  </a:cubicBezTo>
                  <a:cubicBezTo>
                    <a:pt x="970" y="1168"/>
                    <a:pt x="1003" y="1131"/>
                    <a:pt x="1014" y="1087"/>
                  </a:cubicBezTo>
                  <a:lnTo>
                    <a:pt x="1097" y="690"/>
                  </a:lnTo>
                  <a:lnTo>
                    <a:pt x="1349" y="1452"/>
                  </a:lnTo>
                  <a:cubicBezTo>
                    <a:pt x="1363" y="1493"/>
                    <a:pt x="1403" y="1510"/>
                    <a:pt x="1452" y="1510"/>
                  </a:cubicBezTo>
                  <a:cubicBezTo>
                    <a:pt x="1479" y="1510"/>
                    <a:pt x="1509" y="1505"/>
                    <a:pt x="1538" y="1495"/>
                  </a:cubicBezTo>
                  <a:cubicBezTo>
                    <a:pt x="1615" y="1470"/>
                    <a:pt x="1684" y="1412"/>
                    <a:pt x="1666" y="1346"/>
                  </a:cubicBezTo>
                  <a:lnTo>
                    <a:pt x="1265" y="122"/>
                  </a:lnTo>
                  <a:cubicBezTo>
                    <a:pt x="1248" y="48"/>
                    <a:pt x="1182" y="1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5"/>
            <p:cNvSpPr/>
            <p:nvPr/>
          </p:nvSpPr>
          <p:spPr>
            <a:xfrm>
              <a:off x="8367500" y="2021825"/>
              <a:ext cx="35100" cy="39375"/>
            </a:xfrm>
            <a:custGeom>
              <a:avLst/>
              <a:gdLst/>
              <a:ahLst/>
              <a:cxnLst/>
              <a:rect l="l" t="t" r="r" b="b"/>
              <a:pathLst>
                <a:path w="1404" h="1575" extrusionOk="0">
                  <a:moveTo>
                    <a:pt x="625" y="301"/>
                  </a:moveTo>
                  <a:cubicBezTo>
                    <a:pt x="701" y="301"/>
                    <a:pt x="762" y="350"/>
                    <a:pt x="795" y="458"/>
                  </a:cubicBezTo>
                  <a:lnTo>
                    <a:pt x="973" y="994"/>
                  </a:lnTo>
                  <a:cubicBezTo>
                    <a:pt x="1017" y="1136"/>
                    <a:pt x="970" y="1223"/>
                    <a:pt x="857" y="1260"/>
                  </a:cubicBezTo>
                  <a:lnTo>
                    <a:pt x="857" y="1256"/>
                  </a:lnTo>
                  <a:cubicBezTo>
                    <a:pt x="830" y="1265"/>
                    <a:pt x="805" y="1270"/>
                    <a:pt x="781" y="1270"/>
                  </a:cubicBezTo>
                  <a:cubicBezTo>
                    <a:pt x="705" y="1270"/>
                    <a:pt x="645" y="1220"/>
                    <a:pt x="609" y="1114"/>
                  </a:cubicBezTo>
                  <a:lnTo>
                    <a:pt x="434" y="575"/>
                  </a:lnTo>
                  <a:cubicBezTo>
                    <a:pt x="387" y="436"/>
                    <a:pt x="434" y="352"/>
                    <a:pt x="547" y="316"/>
                  </a:cubicBezTo>
                  <a:cubicBezTo>
                    <a:pt x="574" y="306"/>
                    <a:pt x="600" y="301"/>
                    <a:pt x="625" y="301"/>
                  </a:cubicBezTo>
                  <a:close/>
                  <a:moveTo>
                    <a:pt x="677" y="1"/>
                  </a:moveTo>
                  <a:cubicBezTo>
                    <a:pt x="606" y="1"/>
                    <a:pt x="532" y="14"/>
                    <a:pt x="456" y="39"/>
                  </a:cubicBezTo>
                  <a:cubicBezTo>
                    <a:pt x="175" y="130"/>
                    <a:pt x="1" y="334"/>
                    <a:pt x="117" y="680"/>
                  </a:cubicBezTo>
                  <a:lnTo>
                    <a:pt x="292" y="1219"/>
                  </a:lnTo>
                  <a:cubicBezTo>
                    <a:pt x="377" y="1475"/>
                    <a:pt x="538" y="1575"/>
                    <a:pt x="728" y="1575"/>
                  </a:cubicBezTo>
                  <a:cubicBezTo>
                    <a:pt x="798" y="1575"/>
                    <a:pt x="872" y="1561"/>
                    <a:pt x="948" y="1536"/>
                  </a:cubicBezTo>
                  <a:cubicBezTo>
                    <a:pt x="1228" y="1442"/>
                    <a:pt x="1403" y="1241"/>
                    <a:pt x="1290" y="892"/>
                  </a:cubicBezTo>
                  <a:lnTo>
                    <a:pt x="1112" y="356"/>
                  </a:lnTo>
                  <a:cubicBezTo>
                    <a:pt x="1029" y="101"/>
                    <a:pt x="867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5"/>
            <p:cNvSpPr/>
            <p:nvPr/>
          </p:nvSpPr>
          <p:spPr>
            <a:xfrm>
              <a:off x="8400650" y="2008200"/>
              <a:ext cx="37475" cy="43725"/>
            </a:xfrm>
            <a:custGeom>
              <a:avLst/>
              <a:gdLst/>
              <a:ahLst/>
              <a:cxnLst/>
              <a:rect l="l" t="t" r="r" b="b"/>
              <a:pathLst>
                <a:path w="1499" h="1749" extrusionOk="0">
                  <a:moveTo>
                    <a:pt x="953" y="1"/>
                  </a:moveTo>
                  <a:cubicBezTo>
                    <a:pt x="925" y="1"/>
                    <a:pt x="896" y="6"/>
                    <a:pt x="868" y="16"/>
                  </a:cubicBezTo>
                  <a:cubicBezTo>
                    <a:pt x="788" y="37"/>
                    <a:pt x="719" y="96"/>
                    <a:pt x="740" y="161"/>
                  </a:cubicBezTo>
                  <a:lnTo>
                    <a:pt x="966" y="850"/>
                  </a:lnTo>
                  <a:lnTo>
                    <a:pt x="434" y="333"/>
                  </a:lnTo>
                  <a:cubicBezTo>
                    <a:pt x="355" y="255"/>
                    <a:pt x="306" y="227"/>
                    <a:pt x="254" y="227"/>
                  </a:cubicBezTo>
                  <a:cubicBezTo>
                    <a:pt x="222" y="227"/>
                    <a:pt x="189" y="237"/>
                    <a:pt x="147" y="252"/>
                  </a:cubicBezTo>
                  <a:cubicBezTo>
                    <a:pt x="70" y="278"/>
                    <a:pt x="1" y="333"/>
                    <a:pt x="23" y="402"/>
                  </a:cubicBezTo>
                  <a:lnTo>
                    <a:pt x="442" y="1688"/>
                  </a:lnTo>
                  <a:cubicBezTo>
                    <a:pt x="456" y="1731"/>
                    <a:pt x="499" y="1749"/>
                    <a:pt x="549" y="1749"/>
                  </a:cubicBezTo>
                  <a:cubicBezTo>
                    <a:pt x="575" y="1749"/>
                    <a:pt x="604" y="1744"/>
                    <a:pt x="631" y="1735"/>
                  </a:cubicBezTo>
                  <a:cubicBezTo>
                    <a:pt x="711" y="1706"/>
                    <a:pt x="777" y="1648"/>
                    <a:pt x="759" y="1586"/>
                  </a:cubicBezTo>
                  <a:lnTo>
                    <a:pt x="529" y="894"/>
                  </a:lnTo>
                  <a:lnTo>
                    <a:pt x="1149" y="1473"/>
                  </a:lnTo>
                  <a:cubicBezTo>
                    <a:pt x="1183" y="1505"/>
                    <a:pt x="1220" y="1518"/>
                    <a:pt x="1258" y="1518"/>
                  </a:cubicBezTo>
                  <a:cubicBezTo>
                    <a:pt x="1289" y="1518"/>
                    <a:pt x="1320" y="1510"/>
                    <a:pt x="1353" y="1498"/>
                  </a:cubicBezTo>
                  <a:cubicBezTo>
                    <a:pt x="1425" y="1477"/>
                    <a:pt x="1498" y="1415"/>
                    <a:pt x="1476" y="1349"/>
                  </a:cubicBezTo>
                  <a:lnTo>
                    <a:pt x="1057" y="59"/>
                  </a:lnTo>
                  <a:cubicBezTo>
                    <a:pt x="1044" y="18"/>
                    <a:pt x="1002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5"/>
            <p:cNvSpPr/>
            <p:nvPr/>
          </p:nvSpPr>
          <p:spPr>
            <a:xfrm>
              <a:off x="8435900" y="1999225"/>
              <a:ext cx="35650" cy="41225"/>
            </a:xfrm>
            <a:custGeom>
              <a:avLst/>
              <a:gdLst/>
              <a:ahLst/>
              <a:cxnLst/>
              <a:rect l="l" t="t" r="r" b="b"/>
              <a:pathLst>
                <a:path w="1426" h="1649" extrusionOk="0">
                  <a:moveTo>
                    <a:pt x="647" y="300"/>
                  </a:moveTo>
                  <a:cubicBezTo>
                    <a:pt x="726" y="300"/>
                    <a:pt x="788" y="348"/>
                    <a:pt x="824" y="455"/>
                  </a:cubicBezTo>
                  <a:lnTo>
                    <a:pt x="996" y="979"/>
                  </a:lnTo>
                  <a:cubicBezTo>
                    <a:pt x="1039" y="1121"/>
                    <a:pt x="992" y="1209"/>
                    <a:pt x="879" y="1245"/>
                  </a:cubicBezTo>
                  <a:lnTo>
                    <a:pt x="879" y="1242"/>
                  </a:lnTo>
                  <a:lnTo>
                    <a:pt x="697" y="1304"/>
                  </a:lnTo>
                  <a:lnTo>
                    <a:pt x="391" y="371"/>
                  </a:lnTo>
                  <a:lnTo>
                    <a:pt x="573" y="313"/>
                  </a:lnTo>
                  <a:cubicBezTo>
                    <a:pt x="599" y="304"/>
                    <a:pt x="624" y="300"/>
                    <a:pt x="647" y="300"/>
                  </a:cubicBezTo>
                  <a:close/>
                  <a:moveTo>
                    <a:pt x="706" y="0"/>
                  </a:moveTo>
                  <a:cubicBezTo>
                    <a:pt x="634" y="0"/>
                    <a:pt x="559" y="14"/>
                    <a:pt x="482" y="39"/>
                  </a:cubicBezTo>
                  <a:lnTo>
                    <a:pt x="125" y="156"/>
                  </a:lnTo>
                  <a:cubicBezTo>
                    <a:pt x="41" y="181"/>
                    <a:pt x="1" y="247"/>
                    <a:pt x="19" y="298"/>
                  </a:cubicBezTo>
                  <a:lnTo>
                    <a:pt x="442" y="1588"/>
                  </a:lnTo>
                  <a:cubicBezTo>
                    <a:pt x="452" y="1625"/>
                    <a:pt x="494" y="1649"/>
                    <a:pt x="547" y="1649"/>
                  </a:cubicBezTo>
                  <a:cubicBezTo>
                    <a:pt x="567" y="1649"/>
                    <a:pt x="588" y="1646"/>
                    <a:pt x="609" y="1639"/>
                  </a:cubicBezTo>
                  <a:lnTo>
                    <a:pt x="970" y="1522"/>
                  </a:lnTo>
                  <a:cubicBezTo>
                    <a:pt x="1251" y="1428"/>
                    <a:pt x="1425" y="1227"/>
                    <a:pt x="1313" y="877"/>
                  </a:cubicBezTo>
                  <a:lnTo>
                    <a:pt x="1138" y="353"/>
                  </a:lnTo>
                  <a:cubicBezTo>
                    <a:pt x="1056" y="99"/>
                    <a:pt x="895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5"/>
            <p:cNvSpPr/>
            <p:nvPr/>
          </p:nvSpPr>
          <p:spPr>
            <a:xfrm>
              <a:off x="8477000" y="1988375"/>
              <a:ext cx="30975" cy="41350"/>
            </a:xfrm>
            <a:custGeom>
              <a:avLst/>
              <a:gdLst/>
              <a:ahLst/>
              <a:cxnLst/>
              <a:rect l="l" t="t" r="r" b="b"/>
              <a:pathLst>
                <a:path w="1239" h="1654" extrusionOk="0">
                  <a:moveTo>
                    <a:pt x="306" y="419"/>
                  </a:moveTo>
                  <a:lnTo>
                    <a:pt x="630" y="914"/>
                  </a:lnTo>
                  <a:lnTo>
                    <a:pt x="335" y="1009"/>
                  </a:lnTo>
                  <a:lnTo>
                    <a:pt x="306" y="419"/>
                  </a:lnTo>
                  <a:close/>
                  <a:moveTo>
                    <a:pt x="281" y="0"/>
                  </a:moveTo>
                  <a:cubicBezTo>
                    <a:pt x="246" y="0"/>
                    <a:pt x="210" y="7"/>
                    <a:pt x="175" y="18"/>
                  </a:cubicBezTo>
                  <a:cubicBezTo>
                    <a:pt x="80" y="51"/>
                    <a:pt x="0" y="116"/>
                    <a:pt x="4" y="193"/>
                  </a:cubicBezTo>
                  <a:lnTo>
                    <a:pt x="29" y="1555"/>
                  </a:lnTo>
                  <a:cubicBezTo>
                    <a:pt x="29" y="1563"/>
                    <a:pt x="33" y="1570"/>
                    <a:pt x="33" y="1577"/>
                  </a:cubicBezTo>
                  <a:cubicBezTo>
                    <a:pt x="50" y="1630"/>
                    <a:pt x="120" y="1653"/>
                    <a:pt x="189" y="1653"/>
                  </a:cubicBezTo>
                  <a:cubicBezTo>
                    <a:pt x="221" y="1653"/>
                    <a:pt x="253" y="1648"/>
                    <a:pt x="281" y="1639"/>
                  </a:cubicBezTo>
                  <a:cubicBezTo>
                    <a:pt x="332" y="1625"/>
                    <a:pt x="364" y="1596"/>
                    <a:pt x="364" y="1548"/>
                  </a:cubicBezTo>
                  <a:lnTo>
                    <a:pt x="350" y="1275"/>
                  </a:lnTo>
                  <a:lnTo>
                    <a:pt x="776" y="1133"/>
                  </a:lnTo>
                  <a:lnTo>
                    <a:pt x="929" y="1366"/>
                  </a:lnTo>
                  <a:cubicBezTo>
                    <a:pt x="945" y="1389"/>
                    <a:pt x="969" y="1399"/>
                    <a:pt x="997" y="1399"/>
                  </a:cubicBezTo>
                  <a:cubicBezTo>
                    <a:pt x="1015" y="1399"/>
                    <a:pt x="1034" y="1395"/>
                    <a:pt x="1053" y="1388"/>
                  </a:cubicBezTo>
                  <a:cubicBezTo>
                    <a:pt x="1141" y="1359"/>
                    <a:pt x="1239" y="1268"/>
                    <a:pt x="1213" y="1191"/>
                  </a:cubicBezTo>
                  <a:cubicBezTo>
                    <a:pt x="1210" y="1184"/>
                    <a:pt x="1206" y="1177"/>
                    <a:pt x="1202" y="1169"/>
                  </a:cubicBezTo>
                  <a:lnTo>
                    <a:pt x="415" y="58"/>
                  </a:lnTo>
                  <a:cubicBezTo>
                    <a:pt x="388" y="17"/>
                    <a:pt x="337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8497675" y="1975775"/>
              <a:ext cx="30175" cy="40825"/>
            </a:xfrm>
            <a:custGeom>
              <a:avLst/>
              <a:gdLst/>
              <a:ahLst/>
              <a:cxnLst/>
              <a:rect l="l" t="t" r="r" b="b"/>
              <a:pathLst>
                <a:path w="1207" h="1633" extrusionOk="0">
                  <a:moveTo>
                    <a:pt x="1046" y="1"/>
                  </a:moveTo>
                  <a:cubicBezTo>
                    <a:pt x="1011" y="1"/>
                    <a:pt x="976" y="6"/>
                    <a:pt x="948" y="15"/>
                  </a:cubicBezTo>
                  <a:cubicBezTo>
                    <a:pt x="904" y="23"/>
                    <a:pt x="875" y="59"/>
                    <a:pt x="875" y="103"/>
                  </a:cubicBezTo>
                  <a:lnTo>
                    <a:pt x="762" y="715"/>
                  </a:lnTo>
                  <a:lnTo>
                    <a:pt x="306" y="289"/>
                  </a:lnTo>
                  <a:cubicBezTo>
                    <a:pt x="288" y="265"/>
                    <a:pt x="261" y="253"/>
                    <a:pt x="232" y="253"/>
                  </a:cubicBezTo>
                  <a:cubicBezTo>
                    <a:pt x="221" y="253"/>
                    <a:pt x="209" y="255"/>
                    <a:pt x="197" y="260"/>
                  </a:cubicBezTo>
                  <a:cubicBezTo>
                    <a:pt x="110" y="289"/>
                    <a:pt x="0" y="383"/>
                    <a:pt x="26" y="460"/>
                  </a:cubicBezTo>
                  <a:cubicBezTo>
                    <a:pt x="26" y="467"/>
                    <a:pt x="29" y="475"/>
                    <a:pt x="37" y="482"/>
                  </a:cubicBezTo>
                  <a:lnTo>
                    <a:pt x="682" y="1039"/>
                  </a:lnTo>
                  <a:cubicBezTo>
                    <a:pt x="689" y="1047"/>
                    <a:pt x="696" y="1054"/>
                    <a:pt x="700" y="1065"/>
                  </a:cubicBezTo>
                  <a:lnTo>
                    <a:pt x="867" y="1575"/>
                  </a:lnTo>
                  <a:cubicBezTo>
                    <a:pt x="882" y="1615"/>
                    <a:pt x="924" y="1632"/>
                    <a:pt x="973" y="1632"/>
                  </a:cubicBezTo>
                  <a:cubicBezTo>
                    <a:pt x="1000" y="1632"/>
                    <a:pt x="1029" y="1627"/>
                    <a:pt x="1057" y="1619"/>
                  </a:cubicBezTo>
                  <a:cubicBezTo>
                    <a:pt x="1133" y="1593"/>
                    <a:pt x="1203" y="1535"/>
                    <a:pt x="1181" y="1469"/>
                  </a:cubicBezTo>
                  <a:lnTo>
                    <a:pt x="1017" y="959"/>
                  </a:lnTo>
                  <a:cubicBezTo>
                    <a:pt x="1013" y="952"/>
                    <a:pt x="1013" y="941"/>
                    <a:pt x="1017" y="930"/>
                  </a:cubicBezTo>
                  <a:lnTo>
                    <a:pt x="1206" y="96"/>
                  </a:lnTo>
                  <a:cubicBezTo>
                    <a:pt x="1206" y="88"/>
                    <a:pt x="1206" y="81"/>
                    <a:pt x="1203" y="74"/>
                  </a:cubicBezTo>
                  <a:cubicBezTo>
                    <a:pt x="1188" y="22"/>
                    <a:pt x="1117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55"/>
          <p:cNvGrpSpPr/>
          <p:nvPr/>
        </p:nvGrpSpPr>
        <p:grpSpPr>
          <a:xfrm>
            <a:off x="7506301" y="4612634"/>
            <a:ext cx="383100" cy="490567"/>
            <a:chOff x="7666750" y="1820400"/>
            <a:chExt cx="287325" cy="367925"/>
          </a:xfrm>
        </p:grpSpPr>
        <p:sp>
          <p:nvSpPr>
            <p:cNvPr id="734" name="Google Shape;734;p55"/>
            <p:cNvSpPr/>
            <p:nvPr/>
          </p:nvSpPr>
          <p:spPr>
            <a:xfrm>
              <a:off x="7666750" y="1820400"/>
              <a:ext cx="287325" cy="367925"/>
            </a:xfrm>
            <a:custGeom>
              <a:avLst/>
              <a:gdLst/>
              <a:ahLst/>
              <a:cxnLst/>
              <a:rect l="l" t="t" r="r" b="b"/>
              <a:pathLst>
                <a:path w="11493" h="14717" extrusionOk="0">
                  <a:moveTo>
                    <a:pt x="9266" y="419"/>
                  </a:moveTo>
                  <a:cubicBezTo>
                    <a:pt x="9601" y="419"/>
                    <a:pt x="9871" y="689"/>
                    <a:pt x="9871" y="1024"/>
                  </a:cubicBezTo>
                  <a:lnTo>
                    <a:pt x="9871" y="1428"/>
                  </a:lnTo>
                  <a:lnTo>
                    <a:pt x="1618" y="1428"/>
                  </a:lnTo>
                  <a:lnTo>
                    <a:pt x="1618" y="1024"/>
                  </a:lnTo>
                  <a:cubicBezTo>
                    <a:pt x="1618" y="689"/>
                    <a:pt x="1892" y="419"/>
                    <a:pt x="2227" y="419"/>
                  </a:cubicBezTo>
                  <a:close/>
                  <a:moveTo>
                    <a:pt x="9977" y="1851"/>
                  </a:moveTo>
                  <a:lnTo>
                    <a:pt x="10844" y="2904"/>
                  </a:lnTo>
                  <a:lnTo>
                    <a:pt x="649" y="2904"/>
                  </a:lnTo>
                  <a:lnTo>
                    <a:pt x="1516" y="1851"/>
                  </a:lnTo>
                  <a:close/>
                  <a:moveTo>
                    <a:pt x="2212" y="3323"/>
                  </a:moveTo>
                  <a:lnTo>
                    <a:pt x="2212" y="3691"/>
                  </a:lnTo>
                  <a:cubicBezTo>
                    <a:pt x="2212" y="3713"/>
                    <a:pt x="2212" y="3735"/>
                    <a:pt x="2209" y="3756"/>
                  </a:cubicBezTo>
                  <a:lnTo>
                    <a:pt x="2209" y="3767"/>
                  </a:lnTo>
                  <a:lnTo>
                    <a:pt x="2209" y="3771"/>
                  </a:lnTo>
                  <a:cubicBezTo>
                    <a:pt x="2209" y="3789"/>
                    <a:pt x="2205" y="3808"/>
                    <a:pt x="2201" y="3826"/>
                  </a:cubicBezTo>
                  <a:cubicBezTo>
                    <a:pt x="2198" y="3840"/>
                    <a:pt x="2198" y="3848"/>
                    <a:pt x="2198" y="3855"/>
                  </a:cubicBezTo>
                  <a:cubicBezTo>
                    <a:pt x="2194" y="3866"/>
                    <a:pt x="2198" y="3866"/>
                    <a:pt x="2194" y="3869"/>
                  </a:cubicBezTo>
                  <a:cubicBezTo>
                    <a:pt x="2114" y="4259"/>
                    <a:pt x="1786" y="4551"/>
                    <a:pt x="1392" y="4587"/>
                  </a:cubicBezTo>
                  <a:cubicBezTo>
                    <a:pt x="1367" y="4587"/>
                    <a:pt x="1341" y="4591"/>
                    <a:pt x="1316" y="4591"/>
                  </a:cubicBezTo>
                  <a:cubicBezTo>
                    <a:pt x="820" y="4587"/>
                    <a:pt x="416" y="4186"/>
                    <a:pt x="416" y="3691"/>
                  </a:cubicBezTo>
                  <a:lnTo>
                    <a:pt x="416" y="3323"/>
                  </a:lnTo>
                  <a:close/>
                  <a:moveTo>
                    <a:pt x="4428" y="3323"/>
                  </a:moveTo>
                  <a:lnTo>
                    <a:pt x="4428" y="3691"/>
                  </a:lnTo>
                  <a:cubicBezTo>
                    <a:pt x="4428" y="4186"/>
                    <a:pt x="4027" y="4591"/>
                    <a:pt x="3531" y="4591"/>
                  </a:cubicBezTo>
                  <a:cubicBezTo>
                    <a:pt x="3036" y="4591"/>
                    <a:pt x="2631" y="4186"/>
                    <a:pt x="2631" y="3691"/>
                  </a:cubicBezTo>
                  <a:lnTo>
                    <a:pt x="2631" y="3323"/>
                  </a:lnTo>
                  <a:close/>
                  <a:moveTo>
                    <a:pt x="6643" y="3323"/>
                  </a:moveTo>
                  <a:lnTo>
                    <a:pt x="6643" y="3691"/>
                  </a:lnTo>
                  <a:cubicBezTo>
                    <a:pt x="6643" y="4186"/>
                    <a:pt x="6242" y="4591"/>
                    <a:pt x="5747" y="4591"/>
                  </a:cubicBezTo>
                  <a:cubicBezTo>
                    <a:pt x="5251" y="4591"/>
                    <a:pt x="4847" y="4186"/>
                    <a:pt x="4847" y="3691"/>
                  </a:cubicBezTo>
                  <a:lnTo>
                    <a:pt x="4847" y="3323"/>
                  </a:lnTo>
                  <a:close/>
                  <a:moveTo>
                    <a:pt x="8858" y="3323"/>
                  </a:moveTo>
                  <a:lnTo>
                    <a:pt x="8858" y="3691"/>
                  </a:lnTo>
                  <a:cubicBezTo>
                    <a:pt x="8858" y="4186"/>
                    <a:pt x="8457" y="4591"/>
                    <a:pt x="7962" y="4591"/>
                  </a:cubicBezTo>
                  <a:cubicBezTo>
                    <a:pt x="7466" y="4591"/>
                    <a:pt x="7062" y="4186"/>
                    <a:pt x="7062" y="3691"/>
                  </a:cubicBezTo>
                  <a:lnTo>
                    <a:pt x="7062" y="3323"/>
                  </a:lnTo>
                  <a:close/>
                  <a:moveTo>
                    <a:pt x="11077" y="3323"/>
                  </a:moveTo>
                  <a:lnTo>
                    <a:pt x="11077" y="3691"/>
                  </a:lnTo>
                  <a:cubicBezTo>
                    <a:pt x="11077" y="4190"/>
                    <a:pt x="10673" y="4591"/>
                    <a:pt x="10177" y="4591"/>
                  </a:cubicBezTo>
                  <a:lnTo>
                    <a:pt x="10177" y="4587"/>
                  </a:lnTo>
                  <a:cubicBezTo>
                    <a:pt x="10152" y="4587"/>
                    <a:pt x="10126" y="4587"/>
                    <a:pt x="10101" y="4584"/>
                  </a:cubicBezTo>
                  <a:cubicBezTo>
                    <a:pt x="9671" y="4547"/>
                    <a:pt x="9328" y="4208"/>
                    <a:pt x="9281" y="3782"/>
                  </a:cubicBezTo>
                  <a:lnTo>
                    <a:pt x="9281" y="3767"/>
                  </a:lnTo>
                  <a:lnTo>
                    <a:pt x="9281" y="3738"/>
                  </a:lnTo>
                  <a:lnTo>
                    <a:pt x="9281" y="3695"/>
                  </a:lnTo>
                  <a:lnTo>
                    <a:pt x="9281" y="3323"/>
                  </a:lnTo>
                  <a:close/>
                  <a:moveTo>
                    <a:pt x="6851" y="4398"/>
                  </a:moveTo>
                  <a:lnTo>
                    <a:pt x="6854" y="4409"/>
                  </a:lnTo>
                  <a:cubicBezTo>
                    <a:pt x="6865" y="4423"/>
                    <a:pt x="6876" y="4438"/>
                    <a:pt x="6887" y="4456"/>
                  </a:cubicBezTo>
                  <a:lnTo>
                    <a:pt x="6898" y="4471"/>
                  </a:lnTo>
                  <a:cubicBezTo>
                    <a:pt x="6912" y="4489"/>
                    <a:pt x="6927" y="4511"/>
                    <a:pt x="6942" y="4529"/>
                  </a:cubicBezTo>
                  <a:lnTo>
                    <a:pt x="6953" y="4540"/>
                  </a:lnTo>
                  <a:cubicBezTo>
                    <a:pt x="6967" y="4554"/>
                    <a:pt x="6978" y="4569"/>
                    <a:pt x="6993" y="4584"/>
                  </a:cubicBezTo>
                  <a:lnTo>
                    <a:pt x="7007" y="4602"/>
                  </a:lnTo>
                  <a:cubicBezTo>
                    <a:pt x="7022" y="4613"/>
                    <a:pt x="7033" y="4627"/>
                    <a:pt x="7047" y="4638"/>
                  </a:cubicBezTo>
                  <a:lnTo>
                    <a:pt x="7062" y="4656"/>
                  </a:lnTo>
                  <a:cubicBezTo>
                    <a:pt x="7080" y="4671"/>
                    <a:pt x="7095" y="4682"/>
                    <a:pt x="7109" y="4697"/>
                  </a:cubicBezTo>
                  <a:lnTo>
                    <a:pt x="7117" y="4704"/>
                  </a:lnTo>
                  <a:cubicBezTo>
                    <a:pt x="7138" y="4718"/>
                    <a:pt x="7157" y="4733"/>
                    <a:pt x="7175" y="4748"/>
                  </a:cubicBezTo>
                  <a:lnTo>
                    <a:pt x="7193" y="4762"/>
                  </a:lnTo>
                  <a:cubicBezTo>
                    <a:pt x="7208" y="4769"/>
                    <a:pt x="7222" y="4780"/>
                    <a:pt x="7237" y="4791"/>
                  </a:cubicBezTo>
                  <a:lnTo>
                    <a:pt x="7259" y="4806"/>
                  </a:lnTo>
                  <a:cubicBezTo>
                    <a:pt x="7273" y="4813"/>
                    <a:pt x="7288" y="4824"/>
                    <a:pt x="7302" y="4831"/>
                  </a:cubicBezTo>
                  <a:lnTo>
                    <a:pt x="7321" y="4842"/>
                  </a:lnTo>
                  <a:cubicBezTo>
                    <a:pt x="7342" y="4853"/>
                    <a:pt x="7368" y="4868"/>
                    <a:pt x="7386" y="4879"/>
                  </a:cubicBezTo>
                  <a:lnTo>
                    <a:pt x="7393" y="4879"/>
                  </a:lnTo>
                  <a:cubicBezTo>
                    <a:pt x="7415" y="4890"/>
                    <a:pt x="7433" y="4897"/>
                    <a:pt x="7455" y="4908"/>
                  </a:cubicBezTo>
                  <a:lnTo>
                    <a:pt x="7477" y="4915"/>
                  </a:lnTo>
                  <a:lnTo>
                    <a:pt x="7528" y="4933"/>
                  </a:lnTo>
                  <a:lnTo>
                    <a:pt x="7550" y="4941"/>
                  </a:lnTo>
                  <a:cubicBezTo>
                    <a:pt x="7568" y="4948"/>
                    <a:pt x="7587" y="4955"/>
                    <a:pt x="7608" y="4959"/>
                  </a:cubicBezTo>
                  <a:lnTo>
                    <a:pt x="7623" y="4963"/>
                  </a:lnTo>
                  <a:cubicBezTo>
                    <a:pt x="7648" y="4970"/>
                    <a:pt x="7670" y="4977"/>
                    <a:pt x="7696" y="4981"/>
                  </a:cubicBezTo>
                  <a:lnTo>
                    <a:pt x="7714" y="4984"/>
                  </a:lnTo>
                  <a:cubicBezTo>
                    <a:pt x="7732" y="4988"/>
                    <a:pt x="7754" y="4992"/>
                    <a:pt x="7772" y="4992"/>
                  </a:cubicBezTo>
                  <a:lnTo>
                    <a:pt x="7798" y="4995"/>
                  </a:lnTo>
                  <a:lnTo>
                    <a:pt x="7852" y="5003"/>
                  </a:lnTo>
                  <a:lnTo>
                    <a:pt x="7878" y="5003"/>
                  </a:lnTo>
                  <a:cubicBezTo>
                    <a:pt x="7904" y="5003"/>
                    <a:pt x="7929" y="5006"/>
                    <a:pt x="7955" y="5006"/>
                  </a:cubicBezTo>
                  <a:cubicBezTo>
                    <a:pt x="7980" y="5006"/>
                    <a:pt x="8009" y="5006"/>
                    <a:pt x="8035" y="5003"/>
                  </a:cubicBezTo>
                  <a:lnTo>
                    <a:pt x="8057" y="5003"/>
                  </a:lnTo>
                  <a:lnTo>
                    <a:pt x="8111" y="4995"/>
                  </a:lnTo>
                  <a:lnTo>
                    <a:pt x="8137" y="4995"/>
                  </a:lnTo>
                  <a:cubicBezTo>
                    <a:pt x="8159" y="4995"/>
                    <a:pt x="8177" y="4992"/>
                    <a:pt x="8195" y="4988"/>
                  </a:cubicBezTo>
                  <a:lnTo>
                    <a:pt x="8210" y="4984"/>
                  </a:lnTo>
                  <a:lnTo>
                    <a:pt x="8213" y="4984"/>
                  </a:lnTo>
                  <a:cubicBezTo>
                    <a:pt x="8239" y="4981"/>
                    <a:pt x="8264" y="4973"/>
                    <a:pt x="8286" y="4970"/>
                  </a:cubicBezTo>
                  <a:lnTo>
                    <a:pt x="8290" y="4970"/>
                  </a:lnTo>
                  <a:lnTo>
                    <a:pt x="8304" y="4963"/>
                  </a:lnTo>
                  <a:cubicBezTo>
                    <a:pt x="8323" y="4959"/>
                    <a:pt x="8341" y="4955"/>
                    <a:pt x="8359" y="4948"/>
                  </a:cubicBezTo>
                  <a:lnTo>
                    <a:pt x="8370" y="4944"/>
                  </a:lnTo>
                  <a:lnTo>
                    <a:pt x="8384" y="4941"/>
                  </a:lnTo>
                  <a:lnTo>
                    <a:pt x="8432" y="4922"/>
                  </a:lnTo>
                  <a:lnTo>
                    <a:pt x="8446" y="4915"/>
                  </a:lnTo>
                  <a:lnTo>
                    <a:pt x="8457" y="4911"/>
                  </a:lnTo>
                  <a:cubicBezTo>
                    <a:pt x="8476" y="4904"/>
                    <a:pt x="8494" y="4897"/>
                    <a:pt x="8512" y="4886"/>
                  </a:cubicBezTo>
                  <a:lnTo>
                    <a:pt x="8523" y="4882"/>
                  </a:lnTo>
                  <a:cubicBezTo>
                    <a:pt x="8545" y="4871"/>
                    <a:pt x="8567" y="4860"/>
                    <a:pt x="8588" y="4850"/>
                  </a:cubicBezTo>
                  <a:lnTo>
                    <a:pt x="8592" y="4846"/>
                  </a:lnTo>
                  <a:lnTo>
                    <a:pt x="8607" y="4839"/>
                  </a:lnTo>
                  <a:lnTo>
                    <a:pt x="8654" y="4813"/>
                  </a:lnTo>
                  <a:lnTo>
                    <a:pt x="8665" y="4806"/>
                  </a:lnTo>
                  <a:lnTo>
                    <a:pt x="8676" y="4799"/>
                  </a:lnTo>
                  <a:lnTo>
                    <a:pt x="8716" y="4769"/>
                  </a:lnTo>
                  <a:lnTo>
                    <a:pt x="8731" y="4758"/>
                  </a:lnTo>
                  <a:lnTo>
                    <a:pt x="8734" y="4755"/>
                  </a:lnTo>
                  <a:cubicBezTo>
                    <a:pt x="8756" y="4740"/>
                    <a:pt x="8774" y="4726"/>
                    <a:pt x="8793" y="4707"/>
                  </a:cubicBezTo>
                  <a:lnTo>
                    <a:pt x="8803" y="4700"/>
                  </a:lnTo>
                  <a:cubicBezTo>
                    <a:pt x="8818" y="4689"/>
                    <a:pt x="8833" y="4675"/>
                    <a:pt x="8847" y="4660"/>
                  </a:cubicBezTo>
                  <a:lnTo>
                    <a:pt x="8854" y="4656"/>
                  </a:lnTo>
                  <a:lnTo>
                    <a:pt x="8865" y="4646"/>
                  </a:lnTo>
                  <a:lnTo>
                    <a:pt x="8902" y="4609"/>
                  </a:lnTo>
                  <a:lnTo>
                    <a:pt x="8913" y="4598"/>
                  </a:lnTo>
                  <a:lnTo>
                    <a:pt x="8920" y="4591"/>
                  </a:lnTo>
                  <a:cubicBezTo>
                    <a:pt x="8931" y="4576"/>
                    <a:pt x="8946" y="4562"/>
                    <a:pt x="8956" y="4547"/>
                  </a:cubicBezTo>
                  <a:lnTo>
                    <a:pt x="8967" y="4536"/>
                  </a:lnTo>
                  <a:cubicBezTo>
                    <a:pt x="8982" y="4518"/>
                    <a:pt x="8997" y="4496"/>
                    <a:pt x="9011" y="4478"/>
                  </a:cubicBezTo>
                  <a:lnTo>
                    <a:pt x="9015" y="4474"/>
                  </a:lnTo>
                  <a:lnTo>
                    <a:pt x="9026" y="4460"/>
                  </a:lnTo>
                  <a:cubicBezTo>
                    <a:pt x="9033" y="4445"/>
                    <a:pt x="9044" y="4431"/>
                    <a:pt x="9055" y="4416"/>
                  </a:cubicBezTo>
                  <a:lnTo>
                    <a:pt x="9059" y="4409"/>
                  </a:lnTo>
                  <a:lnTo>
                    <a:pt x="9073" y="4427"/>
                  </a:lnTo>
                  <a:lnTo>
                    <a:pt x="9080" y="4438"/>
                  </a:lnTo>
                  <a:cubicBezTo>
                    <a:pt x="9088" y="4449"/>
                    <a:pt x="9095" y="4456"/>
                    <a:pt x="9102" y="4467"/>
                  </a:cubicBezTo>
                  <a:lnTo>
                    <a:pt x="9102" y="12315"/>
                  </a:lnTo>
                  <a:lnTo>
                    <a:pt x="2409" y="12315"/>
                  </a:lnTo>
                  <a:lnTo>
                    <a:pt x="2409" y="4427"/>
                  </a:lnTo>
                  <a:lnTo>
                    <a:pt x="2424" y="4405"/>
                  </a:lnTo>
                  <a:lnTo>
                    <a:pt x="2431" y="4412"/>
                  </a:lnTo>
                  <a:cubicBezTo>
                    <a:pt x="2438" y="4427"/>
                    <a:pt x="2449" y="4441"/>
                    <a:pt x="2460" y="4460"/>
                  </a:cubicBezTo>
                  <a:lnTo>
                    <a:pt x="2467" y="4471"/>
                  </a:lnTo>
                  <a:lnTo>
                    <a:pt x="2471" y="4478"/>
                  </a:lnTo>
                  <a:cubicBezTo>
                    <a:pt x="2486" y="4496"/>
                    <a:pt x="2500" y="4514"/>
                    <a:pt x="2518" y="4533"/>
                  </a:cubicBezTo>
                  <a:lnTo>
                    <a:pt x="2518" y="4536"/>
                  </a:lnTo>
                  <a:lnTo>
                    <a:pt x="2526" y="4547"/>
                  </a:lnTo>
                  <a:cubicBezTo>
                    <a:pt x="2537" y="4562"/>
                    <a:pt x="2551" y="4576"/>
                    <a:pt x="2562" y="4591"/>
                  </a:cubicBezTo>
                  <a:lnTo>
                    <a:pt x="2569" y="4598"/>
                  </a:lnTo>
                  <a:lnTo>
                    <a:pt x="2580" y="4609"/>
                  </a:lnTo>
                  <a:cubicBezTo>
                    <a:pt x="2591" y="4620"/>
                    <a:pt x="2606" y="4635"/>
                    <a:pt x="2617" y="4646"/>
                  </a:cubicBezTo>
                  <a:lnTo>
                    <a:pt x="2628" y="4656"/>
                  </a:lnTo>
                  <a:lnTo>
                    <a:pt x="2635" y="4664"/>
                  </a:lnTo>
                  <a:cubicBezTo>
                    <a:pt x="2649" y="4675"/>
                    <a:pt x="2664" y="4689"/>
                    <a:pt x="2679" y="4700"/>
                  </a:cubicBezTo>
                  <a:lnTo>
                    <a:pt x="2690" y="4711"/>
                  </a:lnTo>
                  <a:cubicBezTo>
                    <a:pt x="2708" y="4726"/>
                    <a:pt x="2726" y="4740"/>
                    <a:pt x="2748" y="4755"/>
                  </a:cubicBezTo>
                  <a:lnTo>
                    <a:pt x="2752" y="4758"/>
                  </a:lnTo>
                  <a:lnTo>
                    <a:pt x="2766" y="4766"/>
                  </a:lnTo>
                  <a:cubicBezTo>
                    <a:pt x="2781" y="4777"/>
                    <a:pt x="2795" y="4788"/>
                    <a:pt x="2810" y="4799"/>
                  </a:cubicBezTo>
                  <a:lnTo>
                    <a:pt x="2821" y="4806"/>
                  </a:lnTo>
                  <a:lnTo>
                    <a:pt x="2832" y="4813"/>
                  </a:lnTo>
                  <a:lnTo>
                    <a:pt x="2879" y="4839"/>
                  </a:lnTo>
                  <a:lnTo>
                    <a:pt x="2894" y="4846"/>
                  </a:lnTo>
                  <a:lnTo>
                    <a:pt x="2897" y="4850"/>
                  </a:lnTo>
                  <a:cubicBezTo>
                    <a:pt x="2919" y="4860"/>
                    <a:pt x="2941" y="4871"/>
                    <a:pt x="2963" y="4882"/>
                  </a:cubicBezTo>
                  <a:lnTo>
                    <a:pt x="2970" y="4886"/>
                  </a:lnTo>
                  <a:cubicBezTo>
                    <a:pt x="2988" y="4897"/>
                    <a:pt x="3010" y="4904"/>
                    <a:pt x="3028" y="4911"/>
                  </a:cubicBezTo>
                  <a:lnTo>
                    <a:pt x="3036" y="4915"/>
                  </a:lnTo>
                  <a:lnTo>
                    <a:pt x="3050" y="4922"/>
                  </a:lnTo>
                  <a:lnTo>
                    <a:pt x="3101" y="4941"/>
                  </a:lnTo>
                  <a:lnTo>
                    <a:pt x="3116" y="4944"/>
                  </a:lnTo>
                  <a:lnTo>
                    <a:pt x="3123" y="4948"/>
                  </a:lnTo>
                  <a:cubicBezTo>
                    <a:pt x="3141" y="4955"/>
                    <a:pt x="3163" y="4959"/>
                    <a:pt x="3181" y="4966"/>
                  </a:cubicBezTo>
                  <a:lnTo>
                    <a:pt x="3192" y="4970"/>
                  </a:lnTo>
                  <a:lnTo>
                    <a:pt x="3196" y="4970"/>
                  </a:lnTo>
                  <a:cubicBezTo>
                    <a:pt x="3222" y="4973"/>
                    <a:pt x="3247" y="4981"/>
                    <a:pt x="3269" y="4984"/>
                  </a:cubicBezTo>
                  <a:lnTo>
                    <a:pt x="3276" y="4984"/>
                  </a:lnTo>
                  <a:lnTo>
                    <a:pt x="3291" y="4988"/>
                  </a:lnTo>
                  <a:lnTo>
                    <a:pt x="3345" y="4995"/>
                  </a:lnTo>
                  <a:lnTo>
                    <a:pt x="3375" y="4995"/>
                  </a:lnTo>
                  <a:lnTo>
                    <a:pt x="3429" y="5003"/>
                  </a:lnTo>
                  <a:lnTo>
                    <a:pt x="3451" y="5003"/>
                  </a:lnTo>
                  <a:cubicBezTo>
                    <a:pt x="3477" y="5003"/>
                    <a:pt x="3502" y="5006"/>
                    <a:pt x="3531" y="5006"/>
                  </a:cubicBezTo>
                  <a:cubicBezTo>
                    <a:pt x="3557" y="5006"/>
                    <a:pt x="3582" y="5006"/>
                    <a:pt x="3608" y="5003"/>
                  </a:cubicBezTo>
                  <a:lnTo>
                    <a:pt x="3633" y="5003"/>
                  </a:lnTo>
                  <a:lnTo>
                    <a:pt x="3688" y="4995"/>
                  </a:lnTo>
                  <a:lnTo>
                    <a:pt x="3713" y="4995"/>
                  </a:lnTo>
                  <a:cubicBezTo>
                    <a:pt x="3732" y="4992"/>
                    <a:pt x="3750" y="4988"/>
                    <a:pt x="3772" y="4984"/>
                  </a:cubicBezTo>
                  <a:lnTo>
                    <a:pt x="3790" y="4981"/>
                  </a:lnTo>
                  <a:cubicBezTo>
                    <a:pt x="3815" y="4977"/>
                    <a:pt x="3837" y="4970"/>
                    <a:pt x="3863" y="4963"/>
                  </a:cubicBezTo>
                  <a:lnTo>
                    <a:pt x="3877" y="4959"/>
                  </a:lnTo>
                  <a:cubicBezTo>
                    <a:pt x="3896" y="4955"/>
                    <a:pt x="3917" y="4948"/>
                    <a:pt x="3936" y="4944"/>
                  </a:cubicBezTo>
                  <a:lnTo>
                    <a:pt x="3958" y="4933"/>
                  </a:lnTo>
                  <a:lnTo>
                    <a:pt x="4009" y="4915"/>
                  </a:lnTo>
                  <a:lnTo>
                    <a:pt x="4030" y="4908"/>
                  </a:lnTo>
                  <a:cubicBezTo>
                    <a:pt x="4049" y="4901"/>
                    <a:pt x="4070" y="4890"/>
                    <a:pt x="4092" y="4882"/>
                  </a:cubicBezTo>
                  <a:lnTo>
                    <a:pt x="4100" y="4879"/>
                  </a:lnTo>
                  <a:cubicBezTo>
                    <a:pt x="4121" y="4868"/>
                    <a:pt x="4143" y="4857"/>
                    <a:pt x="4165" y="4842"/>
                  </a:cubicBezTo>
                  <a:lnTo>
                    <a:pt x="4183" y="4835"/>
                  </a:lnTo>
                  <a:cubicBezTo>
                    <a:pt x="4198" y="4824"/>
                    <a:pt x="4213" y="4813"/>
                    <a:pt x="4227" y="4806"/>
                  </a:cubicBezTo>
                  <a:lnTo>
                    <a:pt x="4249" y="4791"/>
                  </a:lnTo>
                  <a:cubicBezTo>
                    <a:pt x="4264" y="4780"/>
                    <a:pt x="4278" y="4773"/>
                    <a:pt x="4293" y="4762"/>
                  </a:cubicBezTo>
                  <a:lnTo>
                    <a:pt x="4307" y="4751"/>
                  </a:lnTo>
                  <a:cubicBezTo>
                    <a:pt x="4329" y="4737"/>
                    <a:pt x="4347" y="4718"/>
                    <a:pt x="4366" y="4704"/>
                  </a:cubicBezTo>
                  <a:lnTo>
                    <a:pt x="4373" y="4697"/>
                  </a:lnTo>
                  <a:cubicBezTo>
                    <a:pt x="4391" y="4686"/>
                    <a:pt x="4406" y="4671"/>
                    <a:pt x="4424" y="4656"/>
                  </a:cubicBezTo>
                  <a:lnTo>
                    <a:pt x="4438" y="4638"/>
                  </a:lnTo>
                  <a:cubicBezTo>
                    <a:pt x="4453" y="4627"/>
                    <a:pt x="4464" y="4616"/>
                    <a:pt x="4475" y="4602"/>
                  </a:cubicBezTo>
                  <a:lnTo>
                    <a:pt x="4493" y="4584"/>
                  </a:lnTo>
                  <a:cubicBezTo>
                    <a:pt x="4508" y="4569"/>
                    <a:pt x="4519" y="4554"/>
                    <a:pt x="4533" y="4540"/>
                  </a:cubicBezTo>
                  <a:lnTo>
                    <a:pt x="4540" y="4529"/>
                  </a:lnTo>
                  <a:cubicBezTo>
                    <a:pt x="4559" y="4511"/>
                    <a:pt x="4573" y="4489"/>
                    <a:pt x="4588" y="4471"/>
                  </a:cubicBezTo>
                  <a:lnTo>
                    <a:pt x="4599" y="4456"/>
                  </a:lnTo>
                  <a:cubicBezTo>
                    <a:pt x="4610" y="4441"/>
                    <a:pt x="4621" y="4423"/>
                    <a:pt x="4628" y="4409"/>
                  </a:cubicBezTo>
                  <a:lnTo>
                    <a:pt x="4635" y="4401"/>
                  </a:lnTo>
                  <a:lnTo>
                    <a:pt x="4643" y="4409"/>
                  </a:lnTo>
                  <a:cubicBezTo>
                    <a:pt x="4653" y="4423"/>
                    <a:pt x="4664" y="4441"/>
                    <a:pt x="4675" y="4456"/>
                  </a:cubicBezTo>
                  <a:lnTo>
                    <a:pt x="4686" y="4471"/>
                  </a:lnTo>
                  <a:cubicBezTo>
                    <a:pt x="4701" y="4489"/>
                    <a:pt x="4715" y="4511"/>
                    <a:pt x="4730" y="4529"/>
                  </a:cubicBezTo>
                  <a:lnTo>
                    <a:pt x="4741" y="4540"/>
                  </a:lnTo>
                  <a:cubicBezTo>
                    <a:pt x="4752" y="4554"/>
                    <a:pt x="4766" y="4569"/>
                    <a:pt x="4781" y="4584"/>
                  </a:cubicBezTo>
                  <a:lnTo>
                    <a:pt x="4796" y="4602"/>
                  </a:lnTo>
                  <a:cubicBezTo>
                    <a:pt x="4806" y="4613"/>
                    <a:pt x="4821" y="4627"/>
                    <a:pt x="4832" y="4638"/>
                  </a:cubicBezTo>
                  <a:lnTo>
                    <a:pt x="4850" y="4653"/>
                  </a:lnTo>
                  <a:cubicBezTo>
                    <a:pt x="4865" y="4667"/>
                    <a:pt x="4883" y="4682"/>
                    <a:pt x="4898" y="4697"/>
                  </a:cubicBezTo>
                  <a:lnTo>
                    <a:pt x="4905" y="4704"/>
                  </a:lnTo>
                  <a:cubicBezTo>
                    <a:pt x="4923" y="4718"/>
                    <a:pt x="4945" y="4733"/>
                    <a:pt x="4963" y="4748"/>
                  </a:cubicBezTo>
                  <a:lnTo>
                    <a:pt x="4978" y="4758"/>
                  </a:lnTo>
                  <a:cubicBezTo>
                    <a:pt x="4996" y="4769"/>
                    <a:pt x="5011" y="4780"/>
                    <a:pt x="5025" y="4791"/>
                  </a:cubicBezTo>
                  <a:lnTo>
                    <a:pt x="5043" y="4802"/>
                  </a:lnTo>
                  <a:cubicBezTo>
                    <a:pt x="5062" y="4813"/>
                    <a:pt x="5076" y="4824"/>
                    <a:pt x="5091" y="4831"/>
                  </a:cubicBezTo>
                  <a:lnTo>
                    <a:pt x="5109" y="4842"/>
                  </a:lnTo>
                  <a:cubicBezTo>
                    <a:pt x="5131" y="4853"/>
                    <a:pt x="5153" y="4864"/>
                    <a:pt x="5174" y="4875"/>
                  </a:cubicBezTo>
                  <a:lnTo>
                    <a:pt x="5182" y="4879"/>
                  </a:lnTo>
                  <a:cubicBezTo>
                    <a:pt x="5200" y="4890"/>
                    <a:pt x="5222" y="4897"/>
                    <a:pt x="5244" y="4908"/>
                  </a:cubicBezTo>
                  <a:lnTo>
                    <a:pt x="5266" y="4915"/>
                  </a:lnTo>
                  <a:lnTo>
                    <a:pt x="5313" y="4933"/>
                  </a:lnTo>
                  <a:lnTo>
                    <a:pt x="5338" y="4941"/>
                  </a:lnTo>
                  <a:cubicBezTo>
                    <a:pt x="5357" y="4948"/>
                    <a:pt x="5375" y="4952"/>
                    <a:pt x="5393" y="4959"/>
                  </a:cubicBezTo>
                  <a:lnTo>
                    <a:pt x="5408" y="4963"/>
                  </a:lnTo>
                  <a:cubicBezTo>
                    <a:pt x="5433" y="4970"/>
                    <a:pt x="5459" y="4973"/>
                    <a:pt x="5484" y="4981"/>
                  </a:cubicBezTo>
                  <a:lnTo>
                    <a:pt x="5502" y="4984"/>
                  </a:lnTo>
                  <a:cubicBezTo>
                    <a:pt x="5521" y="4988"/>
                    <a:pt x="5539" y="4988"/>
                    <a:pt x="5561" y="4992"/>
                  </a:cubicBezTo>
                  <a:lnTo>
                    <a:pt x="5586" y="4995"/>
                  </a:lnTo>
                  <a:lnTo>
                    <a:pt x="5641" y="5003"/>
                  </a:lnTo>
                  <a:lnTo>
                    <a:pt x="5845" y="5003"/>
                  </a:lnTo>
                  <a:lnTo>
                    <a:pt x="5900" y="4995"/>
                  </a:lnTo>
                  <a:lnTo>
                    <a:pt x="5925" y="4992"/>
                  </a:lnTo>
                  <a:cubicBezTo>
                    <a:pt x="5943" y="4988"/>
                    <a:pt x="5965" y="4988"/>
                    <a:pt x="5983" y="4984"/>
                  </a:cubicBezTo>
                  <a:lnTo>
                    <a:pt x="6002" y="4981"/>
                  </a:lnTo>
                  <a:cubicBezTo>
                    <a:pt x="6027" y="4973"/>
                    <a:pt x="6053" y="4970"/>
                    <a:pt x="6074" y="4963"/>
                  </a:cubicBezTo>
                  <a:lnTo>
                    <a:pt x="6089" y="4959"/>
                  </a:lnTo>
                  <a:cubicBezTo>
                    <a:pt x="6111" y="4952"/>
                    <a:pt x="6129" y="4948"/>
                    <a:pt x="6147" y="4941"/>
                  </a:cubicBezTo>
                  <a:lnTo>
                    <a:pt x="6169" y="4933"/>
                  </a:lnTo>
                  <a:lnTo>
                    <a:pt x="6220" y="4915"/>
                  </a:lnTo>
                  <a:lnTo>
                    <a:pt x="6242" y="4908"/>
                  </a:lnTo>
                  <a:cubicBezTo>
                    <a:pt x="6264" y="4897"/>
                    <a:pt x="6282" y="4890"/>
                    <a:pt x="6304" y="4879"/>
                  </a:cubicBezTo>
                  <a:lnTo>
                    <a:pt x="6311" y="4875"/>
                  </a:lnTo>
                  <a:cubicBezTo>
                    <a:pt x="6333" y="4864"/>
                    <a:pt x="6355" y="4853"/>
                    <a:pt x="6377" y="4842"/>
                  </a:cubicBezTo>
                  <a:lnTo>
                    <a:pt x="6395" y="4831"/>
                  </a:lnTo>
                  <a:cubicBezTo>
                    <a:pt x="6410" y="4824"/>
                    <a:pt x="6424" y="4813"/>
                    <a:pt x="6439" y="4802"/>
                  </a:cubicBezTo>
                  <a:lnTo>
                    <a:pt x="6461" y="4791"/>
                  </a:lnTo>
                  <a:cubicBezTo>
                    <a:pt x="6475" y="4780"/>
                    <a:pt x="6490" y="4769"/>
                    <a:pt x="6504" y="4758"/>
                  </a:cubicBezTo>
                  <a:lnTo>
                    <a:pt x="6523" y="4748"/>
                  </a:lnTo>
                  <a:cubicBezTo>
                    <a:pt x="6541" y="4733"/>
                    <a:pt x="6563" y="4718"/>
                    <a:pt x="6581" y="4704"/>
                  </a:cubicBezTo>
                  <a:lnTo>
                    <a:pt x="6588" y="4697"/>
                  </a:lnTo>
                  <a:cubicBezTo>
                    <a:pt x="6603" y="4682"/>
                    <a:pt x="6621" y="4667"/>
                    <a:pt x="6636" y="4653"/>
                  </a:cubicBezTo>
                  <a:lnTo>
                    <a:pt x="6650" y="4638"/>
                  </a:lnTo>
                  <a:cubicBezTo>
                    <a:pt x="6665" y="4627"/>
                    <a:pt x="6676" y="4613"/>
                    <a:pt x="6690" y="4602"/>
                  </a:cubicBezTo>
                  <a:lnTo>
                    <a:pt x="6705" y="4584"/>
                  </a:lnTo>
                  <a:cubicBezTo>
                    <a:pt x="6719" y="4569"/>
                    <a:pt x="6734" y="4554"/>
                    <a:pt x="6745" y="4540"/>
                  </a:cubicBezTo>
                  <a:lnTo>
                    <a:pt x="6756" y="4529"/>
                  </a:lnTo>
                  <a:cubicBezTo>
                    <a:pt x="6770" y="4507"/>
                    <a:pt x="6785" y="4489"/>
                    <a:pt x="6800" y="4471"/>
                  </a:cubicBezTo>
                  <a:lnTo>
                    <a:pt x="6810" y="4456"/>
                  </a:lnTo>
                  <a:cubicBezTo>
                    <a:pt x="6821" y="4438"/>
                    <a:pt x="6832" y="4423"/>
                    <a:pt x="6843" y="4409"/>
                  </a:cubicBezTo>
                  <a:lnTo>
                    <a:pt x="6851" y="4398"/>
                  </a:lnTo>
                  <a:close/>
                  <a:moveTo>
                    <a:pt x="2227" y="0"/>
                  </a:moveTo>
                  <a:cubicBezTo>
                    <a:pt x="1658" y="0"/>
                    <a:pt x="1203" y="459"/>
                    <a:pt x="1199" y="1024"/>
                  </a:cubicBezTo>
                  <a:lnTo>
                    <a:pt x="1199" y="1570"/>
                  </a:lnTo>
                  <a:lnTo>
                    <a:pt x="48" y="2977"/>
                  </a:lnTo>
                  <a:cubicBezTo>
                    <a:pt x="41" y="2984"/>
                    <a:pt x="37" y="2991"/>
                    <a:pt x="30" y="2999"/>
                  </a:cubicBezTo>
                  <a:lnTo>
                    <a:pt x="30" y="3006"/>
                  </a:lnTo>
                  <a:cubicBezTo>
                    <a:pt x="19" y="3020"/>
                    <a:pt x="12" y="3035"/>
                    <a:pt x="8" y="3053"/>
                  </a:cubicBezTo>
                  <a:lnTo>
                    <a:pt x="8" y="3061"/>
                  </a:lnTo>
                  <a:cubicBezTo>
                    <a:pt x="4" y="3068"/>
                    <a:pt x="4" y="3075"/>
                    <a:pt x="4" y="3082"/>
                  </a:cubicBezTo>
                  <a:lnTo>
                    <a:pt x="4" y="3086"/>
                  </a:lnTo>
                  <a:cubicBezTo>
                    <a:pt x="1" y="3093"/>
                    <a:pt x="1" y="3101"/>
                    <a:pt x="4" y="3112"/>
                  </a:cubicBezTo>
                  <a:lnTo>
                    <a:pt x="4" y="3691"/>
                  </a:lnTo>
                  <a:cubicBezTo>
                    <a:pt x="4" y="4372"/>
                    <a:pt x="525" y="4941"/>
                    <a:pt x="1207" y="5003"/>
                  </a:cubicBezTo>
                  <a:lnTo>
                    <a:pt x="1207" y="11652"/>
                  </a:lnTo>
                  <a:cubicBezTo>
                    <a:pt x="1207" y="11769"/>
                    <a:pt x="1298" y="11863"/>
                    <a:pt x="1414" y="11863"/>
                  </a:cubicBezTo>
                  <a:cubicBezTo>
                    <a:pt x="1531" y="11863"/>
                    <a:pt x="1626" y="11769"/>
                    <a:pt x="1626" y="11652"/>
                  </a:cubicBezTo>
                  <a:lnTo>
                    <a:pt x="1626" y="4973"/>
                  </a:lnTo>
                  <a:cubicBezTo>
                    <a:pt x="1753" y="4941"/>
                    <a:pt x="1881" y="4890"/>
                    <a:pt x="1994" y="4820"/>
                  </a:cubicBezTo>
                  <a:lnTo>
                    <a:pt x="1994" y="12366"/>
                  </a:lnTo>
                  <a:cubicBezTo>
                    <a:pt x="1994" y="12567"/>
                    <a:pt x="2158" y="12731"/>
                    <a:pt x="2358" y="12731"/>
                  </a:cubicBezTo>
                  <a:lnTo>
                    <a:pt x="9164" y="12731"/>
                  </a:lnTo>
                  <a:cubicBezTo>
                    <a:pt x="9368" y="12731"/>
                    <a:pt x="9529" y="12567"/>
                    <a:pt x="9529" y="12366"/>
                  </a:cubicBezTo>
                  <a:lnTo>
                    <a:pt x="9529" y="4839"/>
                  </a:lnTo>
                  <a:cubicBezTo>
                    <a:pt x="9638" y="4901"/>
                    <a:pt x="9754" y="4944"/>
                    <a:pt x="9875" y="4973"/>
                  </a:cubicBezTo>
                  <a:lnTo>
                    <a:pt x="9875" y="13692"/>
                  </a:lnTo>
                  <a:cubicBezTo>
                    <a:pt x="9875" y="14024"/>
                    <a:pt x="9601" y="14297"/>
                    <a:pt x="9266" y="14297"/>
                  </a:cubicBezTo>
                  <a:lnTo>
                    <a:pt x="2227" y="14297"/>
                  </a:lnTo>
                  <a:cubicBezTo>
                    <a:pt x="1892" y="14297"/>
                    <a:pt x="1622" y="14024"/>
                    <a:pt x="1622" y="13692"/>
                  </a:cubicBezTo>
                  <a:lnTo>
                    <a:pt x="1622" y="13128"/>
                  </a:lnTo>
                  <a:cubicBezTo>
                    <a:pt x="1622" y="12987"/>
                    <a:pt x="1517" y="12917"/>
                    <a:pt x="1412" y="12917"/>
                  </a:cubicBezTo>
                  <a:cubicBezTo>
                    <a:pt x="1308" y="12917"/>
                    <a:pt x="1203" y="12987"/>
                    <a:pt x="1203" y="13128"/>
                  </a:cubicBezTo>
                  <a:lnTo>
                    <a:pt x="1203" y="13692"/>
                  </a:lnTo>
                  <a:cubicBezTo>
                    <a:pt x="1203" y="14257"/>
                    <a:pt x="1662" y="14716"/>
                    <a:pt x="2227" y="14716"/>
                  </a:cubicBezTo>
                  <a:lnTo>
                    <a:pt x="9266" y="14716"/>
                  </a:lnTo>
                  <a:cubicBezTo>
                    <a:pt x="9831" y="14716"/>
                    <a:pt x="10290" y="14257"/>
                    <a:pt x="10290" y="13692"/>
                  </a:cubicBezTo>
                  <a:lnTo>
                    <a:pt x="10290" y="5003"/>
                  </a:lnTo>
                  <a:cubicBezTo>
                    <a:pt x="10971" y="4941"/>
                    <a:pt x="11492" y="4372"/>
                    <a:pt x="11492" y="3691"/>
                  </a:cubicBezTo>
                  <a:lnTo>
                    <a:pt x="11492" y="3112"/>
                  </a:lnTo>
                  <a:cubicBezTo>
                    <a:pt x="11492" y="3104"/>
                    <a:pt x="11492" y="3097"/>
                    <a:pt x="11492" y="3090"/>
                  </a:cubicBezTo>
                  <a:lnTo>
                    <a:pt x="11492" y="3082"/>
                  </a:lnTo>
                  <a:cubicBezTo>
                    <a:pt x="11489" y="3075"/>
                    <a:pt x="11489" y="3068"/>
                    <a:pt x="11489" y="3061"/>
                  </a:cubicBezTo>
                  <a:lnTo>
                    <a:pt x="11489" y="3057"/>
                  </a:lnTo>
                  <a:cubicBezTo>
                    <a:pt x="11481" y="3039"/>
                    <a:pt x="11474" y="3020"/>
                    <a:pt x="11467" y="3006"/>
                  </a:cubicBezTo>
                  <a:lnTo>
                    <a:pt x="11463" y="3002"/>
                  </a:lnTo>
                  <a:cubicBezTo>
                    <a:pt x="11456" y="2995"/>
                    <a:pt x="11452" y="2988"/>
                    <a:pt x="11449" y="2980"/>
                  </a:cubicBezTo>
                  <a:lnTo>
                    <a:pt x="10294" y="1574"/>
                  </a:lnTo>
                  <a:lnTo>
                    <a:pt x="10294" y="1027"/>
                  </a:lnTo>
                  <a:cubicBezTo>
                    <a:pt x="10294" y="459"/>
                    <a:pt x="9835" y="0"/>
                    <a:pt x="9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7733350" y="1958475"/>
              <a:ext cx="52675" cy="52675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687" y="416"/>
                  </a:moveTo>
                  <a:lnTo>
                    <a:pt x="1687" y="1688"/>
                  </a:lnTo>
                  <a:lnTo>
                    <a:pt x="419" y="1688"/>
                  </a:lnTo>
                  <a:lnTo>
                    <a:pt x="419" y="416"/>
                  </a:lnTo>
                  <a:close/>
                  <a:moveTo>
                    <a:pt x="339" y="1"/>
                  </a:moveTo>
                  <a:cubicBezTo>
                    <a:pt x="149" y="1"/>
                    <a:pt x="0" y="150"/>
                    <a:pt x="0" y="339"/>
                  </a:cubicBezTo>
                  <a:lnTo>
                    <a:pt x="0" y="1768"/>
                  </a:lnTo>
                  <a:cubicBezTo>
                    <a:pt x="0" y="1954"/>
                    <a:pt x="149" y="2107"/>
                    <a:pt x="339" y="2107"/>
                  </a:cubicBezTo>
                  <a:lnTo>
                    <a:pt x="1767" y="2107"/>
                  </a:lnTo>
                  <a:cubicBezTo>
                    <a:pt x="1953" y="2107"/>
                    <a:pt x="2106" y="1954"/>
                    <a:pt x="2106" y="1768"/>
                  </a:cubicBezTo>
                  <a:lnTo>
                    <a:pt x="2106" y="339"/>
                  </a:lnTo>
                  <a:cubicBezTo>
                    <a:pt x="2106" y="150"/>
                    <a:pt x="1953" y="1"/>
                    <a:pt x="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7733350" y="2037825"/>
              <a:ext cx="52675" cy="52675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687" y="415"/>
                  </a:moveTo>
                  <a:lnTo>
                    <a:pt x="1687" y="1687"/>
                  </a:lnTo>
                  <a:lnTo>
                    <a:pt x="419" y="1687"/>
                  </a:lnTo>
                  <a:lnTo>
                    <a:pt x="419" y="415"/>
                  </a:lnTo>
                  <a:close/>
                  <a:moveTo>
                    <a:pt x="339" y="0"/>
                  </a:moveTo>
                  <a:cubicBezTo>
                    <a:pt x="149" y="0"/>
                    <a:pt x="0" y="150"/>
                    <a:pt x="0" y="339"/>
                  </a:cubicBezTo>
                  <a:lnTo>
                    <a:pt x="0" y="1767"/>
                  </a:lnTo>
                  <a:cubicBezTo>
                    <a:pt x="0" y="1953"/>
                    <a:pt x="149" y="2106"/>
                    <a:pt x="339" y="2106"/>
                  </a:cubicBezTo>
                  <a:lnTo>
                    <a:pt x="1767" y="2106"/>
                  </a:lnTo>
                  <a:cubicBezTo>
                    <a:pt x="1953" y="2106"/>
                    <a:pt x="2106" y="1953"/>
                    <a:pt x="2106" y="1767"/>
                  </a:cubicBezTo>
                  <a:lnTo>
                    <a:pt x="2106" y="339"/>
                  </a:lnTo>
                  <a:cubicBezTo>
                    <a:pt x="2106" y="150"/>
                    <a:pt x="1953" y="0"/>
                    <a:pt x="1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7798925" y="2047025"/>
              <a:ext cx="88550" cy="10500"/>
            </a:xfrm>
            <a:custGeom>
              <a:avLst/>
              <a:gdLst/>
              <a:ahLst/>
              <a:cxnLst/>
              <a:rect l="l" t="t" r="r" b="b"/>
              <a:pathLst>
                <a:path w="3542" h="420" extrusionOk="0">
                  <a:moveTo>
                    <a:pt x="3337" y="0"/>
                  </a:moveTo>
                  <a:cubicBezTo>
                    <a:pt x="3335" y="0"/>
                    <a:pt x="3333" y="0"/>
                    <a:pt x="3331" y="0"/>
                  </a:cubicBezTo>
                  <a:lnTo>
                    <a:pt x="281" y="0"/>
                  </a:lnTo>
                  <a:cubicBezTo>
                    <a:pt x="280" y="0"/>
                    <a:pt x="279" y="0"/>
                    <a:pt x="277" y="0"/>
                  </a:cubicBezTo>
                  <a:cubicBezTo>
                    <a:pt x="0" y="0"/>
                    <a:pt x="2" y="416"/>
                    <a:pt x="281" y="419"/>
                  </a:cubicBezTo>
                  <a:lnTo>
                    <a:pt x="3331" y="419"/>
                  </a:lnTo>
                  <a:cubicBezTo>
                    <a:pt x="3447" y="419"/>
                    <a:pt x="3542" y="324"/>
                    <a:pt x="3542" y="208"/>
                  </a:cubicBezTo>
                  <a:cubicBezTo>
                    <a:pt x="3542" y="93"/>
                    <a:pt x="3451" y="0"/>
                    <a:pt x="3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7798925" y="2070800"/>
              <a:ext cx="88550" cy="10500"/>
            </a:xfrm>
            <a:custGeom>
              <a:avLst/>
              <a:gdLst/>
              <a:ahLst/>
              <a:cxnLst/>
              <a:rect l="l" t="t" r="r" b="b"/>
              <a:pathLst>
                <a:path w="3542" h="420" extrusionOk="0">
                  <a:moveTo>
                    <a:pt x="281" y="0"/>
                  </a:moveTo>
                  <a:cubicBezTo>
                    <a:pt x="0" y="0"/>
                    <a:pt x="0" y="419"/>
                    <a:pt x="281" y="419"/>
                  </a:cubicBezTo>
                  <a:lnTo>
                    <a:pt x="3331" y="419"/>
                  </a:lnTo>
                  <a:cubicBezTo>
                    <a:pt x="3447" y="419"/>
                    <a:pt x="3542" y="324"/>
                    <a:pt x="3542" y="211"/>
                  </a:cubicBezTo>
                  <a:cubicBezTo>
                    <a:pt x="3542" y="95"/>
                    <a:pt x="3447" y="0"/>
                    <a:pt x="3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7845650" y="1967675"/>
              <a:ext cx="41825" cy="10500"/>
            </a:xfrm>
            <a:custGeom>
              <a:avLst/>
              <a:gdLst/>
              <a:ahLst/>
              <a:cxnLst/>
              <a:rect l="l" t="t" r="r" b="b"/>
              <a:pathLst>
                <a:path w="1673" h="420" extrusionOk="0">
                  <a:moveTo>
                    <a:pt x="277" y="1"/>
                  </a:moveTo>
                  <a:cubicBezTo>
                    <a:pt x="1" y="1"/>
                    <a:pt x="1" y="420"/>
                    <a:pt x="277" y="420"/>
                  </a:cubicBezTo>
                  <a:lnTo>
                    <a:pt x="1462" y="420"/>
                  </a:lnTo>
                  <a:cubicBezTo>
                    <a:pt x="1578" y="420"/>
                    <a:pt x="1673" y="325"/>
                    <a:pt x="1673" y="208"/>
                  </a:cubicBezTo>
                  <a:cubicBezTo>
                    <a:pt x="1673" y="92"/>
                    <a:pt x="1578" y="1"/>
                    <a:pt x="1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7798925" y="1967675"/>
              <a:ext cx="22350" cy="10500"/>
            </a:xfrm>
            <a:custGeom>
              <a:avLst/>
              <a:gdLst/>
              <a:ahLst/>
              <a:cxnLst/>
              <a:rect l="l" t="t" r="r" b="b"/>
              <a:pathLst>
                <a:path w="894" h="420" extrusionOk="0">
                  <a:moveTo>
                    <a:pt x="281" y="1"/>
                  </a:moveTo>
                  <a:cubicBezTo>
                    <a:pt x="0" y="1"/>
                    <a:pt x="0" y="420"/>
                    <a:pt x="281" y="420"/>
                  </a:cubicBezTo>
                  <a:lnTo>
                    <a:pt x="682" y="420"/>
                  </a:lnTo>
                  <a:cubicBezTo>
                    <a:pt x="798" y="420"/>
                    <a:pt x="893" y="325"/>
                    <a:pt x="893" y="208"/>
                  </a:cubicBezTo>
                  <a:cubicBezTo>
                    <a:pt x="893" y="92"/>
                    <a:pt x="798" y="1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7798925" y="1991450"/>
              <a:ext cx="88550" cy="10500"/>
            </a:xfrm>
            <a:custGeom>
              <a:avLst/>
              <a:gdLst/>
              <a:ahLst/>
              <a:cxnLst/>
              <a:rect l="l" t="t" r="r" b="b"/>
              <a:pathLst>
                <a:path w="3542" h="420" extrusionOk="0">
                  <a:moveTo>
                    <a:pt x="281" y="1"/>
                  </a:moveTo>
                  <a:cubicBezTo>
                    <a:pt x="0" y="1"/>
                    <a:pt x="0" y="420"/>
                    <a:pt x="281" y="420"/>
                  </a:cubicBezTo>
                  <a:lnTo>
                    <a:pt x="3331" y="420"/>
                  </a:lnTo>
                  <a:cubicBezTo>
                    <a:pt x="3447" y="420"/>
                    <a:pt x="3542" y="325"/>
                    <a:pt x="3542" y="208"/>
                  </a:cubicBezTo>
                  <a:cubicBezTo>
                    <a:pt x="3542" y="95"/>
                    <a:pt x="3447" y="1"/>
                    <a:pt x="3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7788725" y="2143300"/>
              <a:ext cx="37825" cy="32400"/>
            </a:xfrm>
            <a:custGeom>
              <a:avLst/>
              <a:gdLst/>
              <a:ahLst/>
              <a:cxnLst/>
              <a:rect l="l" t="t" r="r" b="b"/>
              <a:pathLst>
                <a:path w="1513" h="1296" extrusionOk="0">
                  <a:moveTo>
                    <a:pt x="864" y="419"/>
                  </a:moveTo>
                  <a:cubicBezTo>
                    <a:pt x="981" y="419"/>
                    <a:pt x="1093" y="510"/>
                    <a:pt x="1093" y="649"/>
                  </a:cubicBezTo>
                  <a:cubicBezTo>
                    <a:pt x="1093" y="773"/>
                    <a:pt x="991" y="875"/>
                    <a:pt x="868" y="875"/>
                  </a:cubicBezTo>
                  <a:cubicBezTo>
                    <a:pt x="663" y="875"/>
                    <a:pt x="561" y="631"/>
                    <a:pt x="707" y="485"/>
                  </a:cubicBezTo>
                  <a:cubicBezTo>
                    <a:pt x="753" y="439"/>
                    <a:pt x="809" y="419"/>
                    <a:pt x="864" y="419"/>
                  </a:cubicBezTo>
                  <a:close/>
                  <a:moveTo>
                    <a:pt x="868" y="0"/>
                  </a:moveTo>
                  <a:cubicBezTo>
                    <a:pt x="292" y="0"/>
                    <a:pt x="0" y="696"/>
                    <a:pt x="408" y="1104"/>
                  </a:cubicBezTo>
                  <a:cubicBezTo>
                    <a:pt x="541" y="1237"/>
                    <a:pt x="703" y="1296"/>
                    <a:pt x="862" y="1296"/>
                  </a:cubicBezTo>
                  <a:cubicBezTo>
                    <a:pt x="1194" y="1296"/>
                    <a:pt x="1512" y="1038"/>
                    <a:pt x="1512" y="649"/>
                  </a:cubicBezTo>
                  <a:cubicBezTo>
                    <a:pt x="1512" y="292"/>
                    <a:pt x="1225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7778525" y="1838600"/>
              <a:ext cx="61950" cy="10500"/>
            </a:xfrm>
            <a:custGeom>
              <a:avLst/>
              <a:gdLst/>
              <a:ahLst/>
              <a:cxnLst/>
              <a:rect l="l" t="t" r="r" b="b"/>
              <a:pathLst>
                <a:path w="2478" h="420" extrusionOk="0">
                  <a:moveTo>
                    <a:pt x="277" y="1"/>
                  </a:moveTo>
                  <a:cubicBezTo>
                    <a:pt x="0" y="1"/>
                    <a:pt x="0" y="420"/>
                    <a:pt x="277" y="420"/>
                  </a:cubicBezTo>
                  <a:lnTo>
                    <a:pt x="2270" y="420"/>
                  </a:lnTo>
                  <a:cubicBezTo>
                    <a:pt x="2387" y="420"/>
                    <a:pt x="2478" y="325"/>
                    <a:pt x="2478" y="212"/>
                  </a:cubicBezTo>
                  <a:cubicBezTo>
                    <a:pt x="2478" y="95"/>
                    <a:pt x="2387" y="1"/>
                    <a:pt x="2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55"/>
          <p:cNvGrpSpPr/>
          <p:nvPr/>
        </p:nvGrpSpPr>
        <p:grpSpPr>
          <a:xfrm>
            <a:off x="7452567" y="2393552"/>
            <a:ext cx="490567" cy="407633"/>
            <a:chOff x="7011375" y="1852000"/>
            <a:chExt cx="367925" cy="305725"/>
          </a:xfrm>
        </p:grpSpPr>
        <p:sp>
          <p:nvSpPr>
            <p:cNvPr id="745" name="Google Shape;745;p55"/>
            <p:cNvSpPr/>
            <p:nvPr/>
          </p:nvSpPr>
          <p:spPr>
            <a:xfrm>
              <a:off x="7332650" y="2021050"/>
              <a:ext cx="14125" cy="79275"/>
            </a:xfrm>
            <a:custGeom>
              <a:avLst/>
              <a:gdLst/>
              <a:ahLst/>
              <a:cxnLst/>
              <a:rect l="l" t="t" r="r" b="b"/>
              <a:pathLst>
                <a:path w="565" h="3171" extrusionOk="0">
                  <a:moveTo>
                    <a:pt x="565" y="1"/>
                  </a:moveTo>
                  <a:lnTo>
                    <a:pt x="565" y="1"/>
                  </a:lnTo>
                  <a:lnTo>
                    <a:pt x="0" y="3171"/>
                  </a:lnTo>
                  <a:lnTo>
                    <a:pt x="0" y="31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5"/>
            <p:cNvSpPr/>
            <p:nvPr/>
          </p:nvSpPr>
          <p:spPr>
            <a:xfrm>
              <a:off x="7360600" y="1923400"/>
              <a:ext cx="3575" cy="19625"/>
            </a:xfrm>
            <a:custGeom>
              <a:avLst/>
              <a:gdLst/>
              <a:ahLst/>
              <a:cxnLst/>
              <a:rect l="l" t="t" r="r" b="b"/>
              <a:pathLst>
                <a:path w="143" h="785" extrusionOk="0">
                  <a:moveTo>
                    <a:pt x="143" y="1"/>
                  </a:moveTo>
                  <a:lnTo>
                    <a:pt x="1" y="784"/>
                  </a:lnTo>
                  <a:lnTo>
                    <a:pt x="1" y="7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5"/>
            <p:cNvSpPr/>
            <p:nvPr/>
          </p:nvSpPr>
          <p:spPr>
            <a:xfrm>
              <a:off x="7033600" y="1963400"/>
              <a:ext cx="323475" cy="194325"/>
            </a:xfrm>
            <a:custGeom>
              <a:avLst/>
              <a:gdLst/>
              <a:ahLst/>
              <a:cxnLst/>
              <a:rect l="l" t="t" r="r" b="b"/>
              <a:pathLst>
                <a:path w="12939" h="7773" extrusionOk="0">
                  <a:moveTo>
                    <a:pt x="7684" y="5888"/>
                  </a:moveTo>
                  <a:lnTo>
                    <a:pt x="7827" y="6493"/>
                  </a:lnTo>
                  <a:lnTo>
                    <a:pt x="5108" y="6493"/>
                  </a:lnTo>
                  <a:lnTo>
                    <a:pt x="5251" y="5888"/>
                  </a:lnTo>
                  <a:close/>
                  <a:moveTo>
                    <a:pt x="8803" y="6905"/>
                  </a:moveTo>
                  <a:cubicBezTo>
                    <a:pt x="8916" y="6905"/>
                    <a:pt x="9007" y="6996"/>
                    <a:pt x="9007" y="7105"/>
                  </a:cubicBezTo>
                  <a:lnTo>
                    <a:pt x="9007" y="7364"/>
                  </a:lnTo>
                  <a:lnTo>
                    <a:pt x="3928" y="7364"/>
                  </a:lnTo>
                  <a:lnTo>
                    <a:pt x="3928" y="7105"/>
                  </a:lnTo>
                  <a:cubicBezTo>
                    <a:pt x="3928" y="6996"/>
                    <a:pt x="4019" y="6905"/>
                    <a:pt x="4132" y="6905"/>
                  </a:cubicBezTo>
                  <a:close/>
                  <a:moveTo>
                    <a:pt x="12939" y="0"/>
                  </a:moveTo>
                  <a:lnTo>
                    <a:pt x="12530" y="2307"/>
                  </a:lnTo>
                  <a:lnTo>
                    <a:pt x="12527" y="4912"/>
                  </a:lnTo>
                  <a:cubicBezTo>
                    <a:pt x="12527" y="5225"/>
                    <a:pt x="12272" y="5477"/>
                    <a:pt x="11962" y="5477"/>
                  </a:cubicBezTo>
                  <a:lnTo>
                    <a:pt x="973" y="5477"/>
                  </a:lnTo>
                  <a:cubicBezTo>
                    <a:pt x="663" y="5477"/>
                    <a:pt x="408" y="5225"/>
                    <a:pt x="408" y="4912"/>
                  </a:cubicBezTo>
                  <a:lnTo>
                    <a:pt x="408" y="4668"/>
                  </a:lnTo>
                  <a:cubicBezTo>
                    <a:pt x="408" y="4531"/>
                    <a:pt x="306" y="4463"/>
                    <a:pt x="204" y="4463"/>
                  </a:cubicBezTo>
                  <a:cubicBezTo>
                    <a:pt x="102" y="4463"/>
                    <a:pt x="0" y="4531"/>
                    <a:pt x="0" y="4668"/>
                  </a:cubicBezTo>
                  <a:lnTo>
                    <a:pt x="0" y="4912"/>
                  </a:lnTo>
                  <a:cubicBezTo>
                    <a:pt x="0" y="5451"/>
                    <a:pt x="434" y="5888"/>
                    <a:pt x="973" y="5888"/>
                  </a:cubicBezTo>
                  <a:lnTo>
                    <a:pt x="4832" y="5888"/>
                  </a:lnTo>
                  <a:lnTo>
                    <a:pt x="4686" y="6493"/>
                  </a:lnTo>
                  <a:lnTo>
                    <a:pt x="4132" y="6493"/>
                  </a:lnTo>
                  <a:cubicBezTo>
                    <a:pt x="3793" y="6493"/>
                    <a:pt x="3520" y="6766"/>
                    <a:pt x="3520" y="7105"/>
                  </a:cubicBezTo>
                  <a:lnTo>
                    <a:pt x="3520" y="7444"/>
                  </a:lnTo>
                  <a:cubicBezTo>
                    <a:pt x="3520" y="7626"/>
                    <a:pt x="3669" y="7772"/>
                    <a:pt x="3851" y="7772"/>
                  </a:cubicBezTo>
                  <a:lnTo>
                    <a:pt x="9087" y="7772"/>
                  </a:lnTo>
                  <a:cubicBezTo>
                    <a:pt x="9269" y="7772"/>
                    <a:pt x="9419" y="7626"/>
                    <a:pt x="9419" y="7444"/>
                  </a:cubicBezTo>
                  <a:lnTo>
                    <a:pt x="9419" y="7105"/>
                  </a:lnTo>
                  <a:cubicBezTo>
                    <a:pt x="9419" y="6766"/>
                    <a:pt x="9146" y="6493"/>
                    <a:pt x="8807" y="6493"/>
                  </a:cubicBezTo>
                  <a:lnTo>
                    <a:pt x="8253" y="6493"/>
                  </a:lnTo>
                  <a:lnTo>
                    <a:pt x="8107" y="5888"/>
                  </a:lnTo>
                  <a:lnTo>
                    <a:pt x="11966" y="5888"/>
                  </a:lnTo>
                  <a:cubicBezTo>
                    <a:pt x="12501" y="5888"/>
                    <a:pt x="12939" y="5451"/>
                    <a:pt x="12939" y="4912"/>
                  </a:cubicBezTo>
                  <a:lnTo>
                    <a:pt x="12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7011375" y="1852000"/>
              <a:ext cx="367925" cy="225650"/>
            </a:xfrm>
            <a:custGeom>
              <a:avLst/>
              <a:gdLst/>
              <a:ahLst/>
              <a:cxnLst/>
              <a:rect l="l" t="t" r="r" b="b"/>
              <a:pathLst>
                <a:path w="14717" h="9026" extrusionOk="0">
                  <a:moveTo>
                    <a:pt x="2048" y="2653"/>
                  </a:moveTo>
                  <a:lnTo>
                    <a:pt x="2048" y="2981"/>
                  </a:lnTo>
                  <a:cubicBezTo>
                    <a:pt x="2044" y="2999"/>
                    <a:pt x="2041" y="3010"/>
                    <a:pt x="2041" y="3024"/>
                  </a:cubicBezTo>
                  <a:lnTo>
                    <a:pt x="2044" y="3024"/>
                  </a:lnTo>
                  <a:lnTo>
                    <a:pt x="2044" y="3035"/>
                  </a:lnTo>
                  <a:lnTo>
                    <a:pt x="2044" y="3065"/>
                  </a:lnTo>
                  <a:lnTo>
                    <a:pt x="2044" y="3079"/>
                  </a:lnTo>
                  <a:cubicBezTo>
                    <a:pt x="2044" y="3083"/>
                    <a:pt x="2044" y="3094"/>
                    <a:pt x="2041" y="3105"/>
                  </a:cubicBezTo>
                  <a:cubicBezTo>
                    <a:pt x="2037" y="3112"/>
                    <a:pt x="2041" y="3112"/>
                    <a:pt x="2037" y="3119"/>
                  </a:cubicBezTo>
                  <a:cubicBezTo>
                    <a:pt x="2033" y="3123"/>
                    <a:pt x="2033" y="3134"/>
                    <a:pt x="2033" y="3141"/>
                  </a:cubicBezTo>
                  <a:cubicBezTo>
                    <a:pt x="2030" y="3148"/>
                    <a:pt x="2033" y="3152"/>
                    <a:pt x="2030" y="3156"/>
                  </a:cubicBezTo>
                  <a:cubicBezTo>
                    <a:pt x="2026" y="3163"/>
                    <a:pt x="2026" y="3174"/>
                    <a:pt x="2022" y="3181"/>
                  </a:cubicBezTo>
                  <a:lnTo>
                    <a:pt x="2019" y="3196"/>
                  </a:lnTo>
                  <a:cubicBezTo>
                    <a:pt x="2019" y="3203"/>
                    <a:pt x="2015" y="3210"/>
                    <a:pt x="2011" y="3221"/>
                  </a:cubicBezTo>
                  <a:lnTo>
                    <a:pt x="2008" y="3232"/>
                  </a:lnTo>
                  <a:cubicBezTo>
                    <a:pt x="2008" y="3239"/>
                    <a:pt x="2004" y="3250"/>
                    <a:pt x="2001" y="3258"/>
                  </a:cubicBezTo>
                  <a:lnTo>
                    <a:pt x="1997" y="3269"/>
                  </a:lnTo>
                  <a:cubicBezTo>
                    <a:pt x="1993" y="3276"/>
                    <a:pt x="1990" y="3287"/>
                    <a:pt x="1986" y="3294"/>
                  </a:cubicBezTo>
                  <a:lnTo>
                    <a:pt x="1982" y="3305"/>
                  </a:lnTo>
                  <a:cubicBezTo>
                    <a:pt x="1979" y="3312"/>
                    <a:pt x="1975" y="3323"/>
                    <a:pt x="1968" y="3331"/>
                  </a:cubicBezTo>
                  <a:lnTo>
                    <a:pt x="1964" y="3338"/>
                  </a:lnTo>
                  <a:lnTo>
                    <a:pt x="1949" y="3367"/>
                  </a:lnTo>
                  <a:lnTo>
                    <a:pt x="1946" y="3374"/>
                  </a:lnTo>
                  <a:lnTo>
                    <a:pt x="1931" y="3403"/>
                  </a:lnTo>
                  <a:lnTo>
                    <a:pt x="1928" y="3407"/>
                  </a:lnTo>
                  <a:lnTo>
                    <a:pt x="1909" y="3436"/>
                  </a:lnTo>
                  <a:lnTo>
                    <a:pt x="1906" y="3443"/>
                  </a:lnTo>
                  <a:lnTo>
                    <a:pt x="1888" y="3465"/>
                  </a:lnTo>
                  <a:lnTo>
                    <a:pt x="1884" y="3473"/>
                  </a:lnTo>
                  <a:lnTo>
                    <a:pt x="1866" y="3498"/>
                  </a:lnTo>
                  <a:lnTo>
                    <a:pt x="1858" y="3505"/>
                  </a:lnTo>
                  <a:lnTo>
                    <a:pt x="1840" y="3527"/>
                  </a:lnTo>
                  <a:lnTo>
                    <a:pt x="1833" y="3535"/>
                  </a:lnTo>
                  <a:cubicBezTo>
                    <a:pt x="1676" y="3702"/>
                    <a:pt x="1461" y="3797"/>
                    <a:pt x="1232" y="3797"/>
                  </a:cubicBezTo>
                  <a:lnTo>
                    <a:pt x="1177" y="3797"/>
                  </a:lnTo>
                  <a:cubicBezTo>
                    <a:pt x="1159" y="3797"/>
                    <a:pt x="1141" y="3797"/>
                    <a:pt x="1126" y="3793"/>
                  </a:cubicBezTo>
                  <a:cubicBezTo>
                    <a:pt x="718" y="3739"/>
                    <a:pt x="416" y="3392"/>
                    <a:pt x="416" y="2984"/>
                  </a:cubicBezTo>
                  <a:lnTo>
                    <a:pt x="416" y="2653"/>
                  </a:lnTo>
                  <a:close/>
                  <a:moveTo>
                    <a:pt x="4085" y="2653"/>
                  </a:moveTo>
                  <a:lnTo>
                    <a:pt x="4085" y="2981"/>
                  </a:lnTo>
                  <a:cubicBezTo>
                    <a:pt x="4085" y="3433"/>
                    <a:pt x="3720" y="3797"/>
                    <a:pt x="3268" y="3797"/>
                  </a:cubicBezTo>
                  <a:cubicBezTo>
                    <a:pt x="2817" y="3797"/>
                    <a:pt x="2452" y="3433"/>
                    <a:pt x="2452" y="2981"/>
                  </a:cubicBezTo>
                  <a:lnTo>
                    <a:pt x="2452" y="2653"/>
                  </a:lnTo>
                  <a:close/>
                  <a:moveTo>
                    <a:pt x="6129" y="2653"/>
                  </a:moveTo>
                  <a:lnTo>
                    <a:pt x="6129" y="2981"/>
                  </a:lnTo>
                  <a:cubicBezTo>
                    <a:pt x="6129" y="3433"/>
                    <a:pt x="5764" y="3797"/>
                    <a:pt x="5312" y="3797"/>
                  </a:cubicBezTo>
                  <a:cubicBezTo>
                    <a:pt x="4861" y="3797"/>
                    <a:pt x="4496" y="3433"/>
                    <a:pt x="4496" y="2981"/>
                  </a:cubicBezTo>
                  <a:lnTo>
                    <a:pt x="4496" y="2653"/>
                  </a:lnTo>
                  <a:close/>
                  <a:moveTo>
                    <a:pt x="8173" y="2653"/>
                  </a:moveTo>
                  <a:lnTo>
                    <a:pt x="8173" y="2981"/>
                  </a:lnTo>
                  <a:cubicBezTo>
                    <a:pt x="8173" y="3433"/>
                    <a:pt x="7808" y="3797"/>
                    <a:pt x="7357" y="3797"/>
                  </a:cubicBezTo>
                  <a:cubicBezTo>
                    <a:pt x="6905" y="3797"/>
                    <a:pt x="6540" y="3433"/>
                    <a:pt x="6540" y="2981"/>
                  </a:cubicBezTo>
                  <a:lnTo>
                    <a:pt x="6540" y="2653"/>
                  </a:lnTo>
                  <a:close/>
                  <a:moveTo>
                    <a:pt x="10217" y="2653"/>
                  </a:moveTo>
                  <a:lnTo>
                    <a:pt x="10217" y="2981"/>
                  </a:lnTo>
                  <a:cubicBezTo>
                    <a:pt x="10217" y="3433"/>
                    <a:pt x="9852" y="3797"/>
                    <a:pt x="9401" y="3797"/>
                  </a:cubicBezTo>
                  <a:cubicBezTo>
                    <a:pt x="8949" y="3797"/>
                    <a:pt x="8584" y="3433"/>
                    <a:pt x="8584" y="2981"/>
                  </a:cubicBezTo>
                  <a:lnTo>
                    <a:pt x="8584" y="2653"/>
                  </a:lnTo>
                  <a:close/>
                  <a:moveTo>
                    <a:pt x="12261" y="2653"/>
                  </a:moveTo>
                  <a:lnTo>
                    <a:pt x="12261" y="2981"/>
                  </a:lnTo>
                  <a:cubicBezTo>
                    <a:pt x="12261" y="3433"/>
                    <a:pt x="11893" y="3797"/>
                    <a:pt x="11445" y="3797"/>
                  </a:cubicBezTo>
                  <a:cubicBezTo>
                    <a:pt x="10993" y="3797"/>
                    <a:pt x="10625" y="3433"/>
                    <a:pt x="10628" y="2981"/>
                  </a:cubicBezTo>
                  <a:lnTo>
                    <a:pt x="10628" y="2653"/>
                  </a:lnTo>
                  <a:close/>
                  <a:moveTo>
                    <a:pt x="10399" y="3655"/>
                  </a:moveTo>
                  <a:cubicBezTo>
                    <a:pt x="10413" y="3673"/>
                    <a:pt x="10424" y="3691"/>
                    <a:pt x="10439" y="3709"/>
                  </a:cubicBezTo>
                  <a:lnTo>
                    <a:pt x="10450" y="3720"/>
                  </a:lnTo>
                  <a:cubicBezTo>
                    <a:pt x="10461" y="3735"/>
                    <a:pt x="10472" y="3750"/>
                    <a:pt x="10483" y="3764"/>
                  </a:cubicBezTo>
                  <a:lnTo>
                    <a:pt x="10497" y="3779"/>
                  </a:lnTo>
                  <a:lnTo>
                    <a:pt x="10530" y="3815"/>
                  </a:lnTo>
                  <a:lnTo>
                    <a:pt x="10545" y="3830"/>
                  </a:lnTo>
                  <a:cubicBezTo>
                    <a:pt x="10559" y="3844"/>
                    <a:pt x="10570" y="3855"/>
                    <a:pt x="10581" y="3866"/>
                  </a:cubicBezTo>
                  <a:lnTo>
                    <a:pt x="10596" y="3877"/>
                  </a:lnTo>
                  <a:cubicBezTo>
                    <a:pt x="10610" y="3895"/>
                    <a:pt x="10628" y="3910"/>
                    <a:pt x="10643" y="3924"/>
                  </a:cubicBezTo>
                  <a:lnTo>
                    <a:pt x="10658" y="3935"/>
                  </a:lnTo>
                  <a:lnTo>
                    <a:pt x="10698" y="3964"/>
                  </a:lnTo>
                  <a:lnTo>
                    <a:pt x="10720" y="3979"/>
                  </a:lnTo>
                  <a:lnTo>
                    <a:pt x="10756" y="4005"/>
                  </a:lnTo>
                  <a:lnTo>
                    <a:pt x="10774" y="4019"/>
                  </a:lnTo>
                  <a:cubicBezTo>
                    <a:pt x="10792" y="4026"/>
                    <a:pt x="10807" y="4037"/>
                    <a:pt x="10822" y="4045"/>
                  </a:cubicBezTo>
                  <a:lnTo>
                    <a:pt x="10832" y="4052"/>
                  </a:lnTo>
                  <a:cubicBezTo>
                    <a:pt x="10851" y="4063"/>
                    <a:pt x="10873" y="4074"/>
                    <a:pt x="10891" y="4085"/>
                  </a:cubicBezTo>
                  <a:lnTo>
                    <a:pt x="10909" y="4092"/>
                  </a:lnTo>
                  <a:lnTo>
                    <a:pt x="10956" y="4110"/>
                  </a:lnTo>
                  <a:lnTo>
                    <a:pt x="10978" y="4121"/>
                  </a:lnTo>
                  <a:lnTo>
                    <a:pt x="11026" y="4136"/>
                  </a:lnTo>
                  <a:lnTo>
                    <a:pt x="11047" y="4143"/>
                  </a:lnTo>
                  <a:cubicBezTo>
                    <a:pt x="11066" y="4150"/>
                    <a:pt x="11084" y="4154"/>
                    <a:pt x="11106" y="4161"/>
                  </a:cubicBezTo>
                  <a:lnTo>
                    <a:pt x="11113" y="4161"/>
                  </a:lnTo>
                  <a:cubicBezTo>
                    <a:pt x="11135" y="4165"/>
                    <a:pt x="11157" y="4172"/>
                    <a:pt x="11179" y="4176"/>
                  </a:cubicBezTo>
                  <a:lnTo>
                    <a:pt x="11200" y="4179"/>
                  </a:lnTo>
                  <a:lnTo>
                    <a:pt x="11252" y="4187"/>
                  </a:lnTo>
                  <a:lnTo>
                    <a:pt x="11277" y="4190"/>
                  </a:lnTo>
                  <a:lnTo>
                    <a:pt x="11324" y="4194"/>
                  </a:lnTo>
                  <a:lnTo>
                    <a:pt x="11346" y="4194"/>
                  </a:lnTo>
                  <a:cubicBezTo>
                    <a:pt x="11372" y="4194"/>
                    <a:pt x="11397" y="4198"/>
                    <a:pt x="11419" y="4198"/>
                  </a:cubicBezTo>
                  <a:cubicBezTo>
                    <a:pt x="11445" y="4198"/>
                    <a:pt x="11466" y="4198"/>
                    <a:pt x="11492" y="4194"/>
                  </a:cubicBezTo>
                  <a:lnTo>
                    <a:pt x="11514" y="4194"/>
                  </a:lnTo>
                  <a:lnTo>
                    <a:pt x="11565" y="4190"/>
                  </a:lnTo>
                  <a:lnTo>
                    <a:pt x="11590" y="4190"/>
                  </a:lnTo>
                  <a:lnTo>
                    <a:pt x="11638" y="4183"/>
                  </a:lnTo>
                  <a:lnTo>
                    <a:pt x="11652" y="4179"/>
                  </a:lnTo>
                  <a:lnTo>
                    <a:pt x="11660" y="4179"/>
                  </a:lnTo>
                  <a:cubicBezTo>
                    <a:pt x="11681" y="4176"/>
                    <a:pt x="11703" y="4172"/>
                    <a:pt x="11729" y="4165"/>
                  </a:cubicBezTo>
                  <a:lnTo>
                    <a:pt x="11732" y="4165"/>
                  </a:lnTo>
                  <a:cubicBezTo>
                    <a:pt x="11754" y="4161"/>
                    <a:pt x="11773" y="4154"/>
                    <a:pt x="11794" y="4147"/>
                  </a:cubicBezTo>
                  <a:lnTo>
                    <a:pt x="11802" y="4147"/>
                  </a:lnTo>
                  <a:lnTo>
                    <a:pt x="11813" y="4143"/>
                  </a:lnTo>
                  <a:lnTo>
                    <a:pt x="11860" y="4128"/>
                  </a:lnTo>
                  <a:lnTo>
                    <a:pt x="11871" y="4121"/>
                  </a:lnTo>
                  <a:lnTo>
                    <a:pt x="11882" y="4118"/>
                  </a:lnTo>
                  <a:lnTo>
                    <a:pt x="11929" y="4099"/>
                  </a:lnTo>
                  <a:lnTo>
                    <a:pt x="11940" y="4092"/>
                  </a:lnTo>
                  <a:lnTo>
                    <a:pt x="11947" y="4088"/>
                  </a:lnTo>
                  <a:cubicBezTo>
                    <a:pt x="11966" y="4081"/>
                    <a:pt x="11988" y="4070"/>
                    <a:pt x="12006" y="4059"/>
                  </a:cubicBezTo>
                  <a:lnTo>
                    <a:pt x="12017" y="4052"/>
                  </a:lnTo>
                  <a:cubicBezTo>
                    <a:pt x="12031" y="4045"/>
                    <a:pt x="12046" y="4034"/>
                    <a:pt x="12060" y="4026"/>
                  </a:cubicBezTo>
                  <a:lnTo>
                    <a:pt x="12068" y="4023"/>
                  </a:lnTo>
                  <a:lnTo>
                    <a:pt x="12082" y="4012"/>
                  </a:lnTo>
                  <a:lnTo>
                    <a:pt x="12119" y="3986"/>
                  </a:lnTo>
                  <a:lnTo>
                    <a:pt x="12130" y="3979"/>
                  </a:lnTo>
                  <a:lnTo>
                    <a:pt x="12137" y="3975"/>
                  </a:lnTo>
                  <a:lnTo>
                    <a:pt x="12177" y="3943"/>
                  </a:lnTo>
                  <a:lnTo>
                    <a:pt x="12188" y="3935"/>
                  </a:lnTo>
                  <a:lnTo>
                    <a:pt x="12192" y="3932"/>
                  </a:lnTo>
                  <a:cubicBezTo>
                    <a:pt x="12210" y="3917"/>
                    <a:pt x="12228" y="3903"/>
                    <a:pt x="12243" y="3888"/>
                  </a:cubicBezTo>
                  <a:lnTo>
                    <a:pt x="12253" y="3877"/>
                  </a:lnTo>
                  <a:cubicBezTo>
                    <a:pt x="12264" y="3866"/>
                    <a:pt x="12279" y="3855"/>
                    <a:pt x="12290" y="3841"/>
                  </a:cubicBezTo>
                  <a:lnTo>
                    <a:pt x="12297" y="3837"/>
                  </a:lnTo>
                  <a:lnTo>
                    <a:pt x="12304" y="3826"/>
                  </a:lnTo>
                  <a:lnTo>
                    <a:pt x="12337" y="3790"/>
                  </a:lnTo>
                  <a:lnTo>
                    <a:pt x="12345" y="3782"/>
                  </a:lnTo>
                  <a:lnTo>
                    <a:pt x="12352" y="3775"/>
                  </a:lnTo>
                  <a:cubicBezTo>
                    <a:pt x="12363" y="3760"/>
                    <a:pt x="12374" y="3746"/>
                    <a:pt x="12385" y="3735"/>
                  </a:cubicBezTo>
                  <a:lnTo>
                    <a:pt x="12392" y="3724"/>
                  </a:lnTo>
                  <a:lnTo>
                    <a:pt x="12392" y="3720"/>
                  </a:lnTo>
                  <a:cubicBezTo>
                    <a:pt x="12407" y="3702"/>
                    <a:pt x="12417" y="3684"/>
                    <a:pt x="12432" y="3666"/>
                  </a:cubicBezTo>
                  <a:lnTo>
                    <a:pt x="12432" y="3662"/>
                  </a:lnTo>
                  <a:cubicBezTo>
                    <a:pt x="12454" y="3699"/>
                    <a:pt x="12479" y="3731"/>
                    <a:pt x="12509" y="3764"/>
                  </a:cubicBezTo>
                  <a:lnTo>
                    <a:pt x="12509" y="8614"/>
                  </a:lnTo>
                  <a:lnTo>
                    <a:pt x="2175" y="8614"/>
                  </a:lnTo>
                  <a:lnTo>
                    <a:pt x="2175" y="3764"/>
                  </a:lnTo>
                  <a:cubicBezTo>
                    <a:pt x="2201" y="3731"/>
                    <a:pt x="2226" y="3699"/>
                    <a:pt x="2248" y="3662"/>
                  </a:cubicBezTo>
                  <a:lnTo>
                    <a:pt x="2248" y="3666"/>
                  </a:lnTo>
                  <a:cubicBezTo>
                    <a:pt x="2263" y="3684"/>
                    <a:pt x="2274" y="3702"/>
                    <a:pt x="2288" y="3720"/>
                  </a:cubicBezTo>
                  <a:lnTo>
                    <a:pt x="2288" y="3724"/>
                  </a:lnTo>
                  <a:lnTo>
                    <a:pt x="2296" y="3735"/>
                  </a:lnTo>
                  <a:cubicBezTo>
                    <a:pt x="2307" y="3746"/>
                    <a:pt x="2317" y="3760"/>
                    <a:pt x="2328" y="3775"/>
                  </a:cubicBezTo>
                  <a:lnTo>
                    <a:pt x="2336" y="3782"/>
                  </a:lnTo>
                  <a:lnTo>
                    <a:pt x="2343" y="3790"/>
                  </a:lnTo>
                  <a:lnTo>
                    <a:pt x="2376" y="3826"/>
                  </a:lnTo>
                  <a:lnTo>
                    <a:pt x="2383" y="3837"/>
                  </a:lnTo>
                  <a:lnTo>
                    <a:pt x="2390" y="3841"/>
                  </a:lnTo>
                  <a:cubicBezTo>
                    <a:pt x="2401" y="3855"/>
                    <a:pt x="2416" y="3866"/>
                    <a:pt x="2427" y="3877"/>
                  </a:cubicBezTo>
                  <a:lnTo>
                    <a:pt x="2438" y="3888"/>
                  </a:lnTo>
                  <a:cubicBezTo>
                    <a:pt x="2456" y="3903"/>
                    <a:pt x="2471" y="3917"/>
                    <a:pt x="2489" y="3932"/>
                  </a:cubicBezTo>
                  <a:lnTo>
                    <a:pt x="2492" y="3935"/>
                  </a:lnTo>
                  <a:lnTo>
                    <a:pt x="2503" y="3943"/>
                  </a:lnTo>
                  <a:lnTo>
                    <a:pt x="2543" y="3975"/>
                  </a:lnTo>
                  <a:lnTo>
                    <a:pt x="2551" y="3979"/>
                  </a:lnTo>
                  <a:lnTo>
                    <a:pt x="2562" y="3986"/>
                  </a:lnTo>
                  <a:lnTo>
                    <a:pt x="2602" y="4012"/>
                  </a:lnTo>
                  <a:lnTo>
                    <a:pt x="2613" y="4023"/>
                  </a:lnTo>
                  <a:lnTo>
                    <a:pt x="2620" y="4026"/>
                  </a:lnTo>
                  <a:cubicBezTo>
                    <a:pt x="2634" y="4034"/>
                    <a:pt x="2653" y="4045"/>
                    <a:pt x="2664" y="4052"/>
                  </a:cubicBezTo>
                  <a:lnTo>
                    <a:pt x="2675" y="4059"/>
                  </a:lnTo>
                  <a:cubicBezTo>
                    <a:pt x="2693" y="4070"/>
                    <a:pt x="2715" y="4081"/>
                    <a:pt x="2737" y="4088"/>
                  </a:cubicBezTo>
                  <a:lnTo>
                    <a:pt x="2740" y="4092"/>
                  </a:lnTo>
                  <a:lnTo>
                    <a:pt x="2755" y="4099"/>
                  </a:lnTo>
                  <a:lnTo>
                    <a:pt x="2798" y="4118"/>
                  </a:lnTo>
                  <a:lnTo>
                    <a:pt x="2809" y="4121"/>
                  </a:lnTo>
                  <a:lnTo>
                    <a:pt x="2820" y="4128"/>
                  </a:lnTo>
                  <a:lnTo>
                    <a:pt x="2868" y="4143"/>
                  </a:lnTo>
                  <a:lnTo>
                    <a:pt x="2882" y="4147"/>
                  </a:lnTo>
                  <a:lnTo>
                    <a:pt x="2890" y="4147"/>
                  </a:lnTo>
                  <a:cubicBezTo>
                    <a:pt x="2908" y="4154"/>
                    <a:pt x="2926" y="4161"/>
                    <a:pt x="2948" y="4165"/>
                  </a:cubicBezTo>
                  <a:lnTo>
                    <a:pt x="2955" y="4165"/>
                  </a:lnTo>
                  <a:cubicBezTo>
                    <a:pt x="2977" y="4172"/>
                    <a:pt x="2999" y="4176"/>
                    <a:pt x="3021" y="4179"/>
                  </a:cubicBezTo>
                  <a:lnTo>
                    <a:pt x="3028" y="4179"/>
                  </a:lnTo>
                  <a:lnTo>
                    <a:pt x="3043" y="4183"/>
                  </a:lnTo>
                  <a:lnTo>
                    <a:pt x="3094" y="4190"/>
                  </a:lnTo>
                  <a:lnTo>
                    <a:pt x="3115" y="4190"/>
                  </a:lnTo>
                  <a:lnTo>
                    <a:pt x="3166" y="4194"/>
                  </a:lnTo>
                  <a:lnTo>
                    <a:pt x="3188" y="4194"/>
                  </a:lnTo>
                  <a:cubicBezTo>
                    <a:pt x="3214" y="4194"/>
                    <a:pt x="3236" y="4198"/>
                    <a:pt x="3261" y="4198"/>
                  </a:cubicBezTo>
                  <a:cubicBezTo>
                    <a:pt x="3287" y="4198"/>
                    <a:pt x="3309" y="4198"/>
                    <a:pt x="3334" y="4194"/>
                  </a:cubicBezTo>
                  <a:lnTo>
                    <a:pt x="3356" y="4194"/>
                  </a:lnTo>
                  <a:lnTo>
                    <a:pt x="3407" y="4190"/>
                  </a:lnTo>
                  <a:lnTo>
                    <a:pt x="3429" y="4187"/>
                  </a:lnTo>
                  <a:lnTo>
                    <a:pt x="3480" y="4179"/>
                  </a:lnTo>
                  <a:lnTo>
                    <a:pt x="3502" y="4176"/>
                  </a:lnTo>
                  <a:cubicBezTo>
                    <a:pt x="3524" y="4172"/>
                    <a:pt x="3545" y="4165"/>
                    <a:pt x="3567" y="4161"/>
                  </a:cubicBezTo>
                  <a:lnTo>
                    <a:pt x="3578" y="4161"/>
                  </a:lnTo>
                  <a:cubicBezTo>
                    <a:pt x="3596" y="4154"/>
                    <a:pt x="3615" y="4150"/>
                    <a:pt x="3636" y="4143"/>
                  </a:cubicBezTo>
                  <a:lnTo>
                    <a:pt x="3658" y="4136"/>
                  </a:lnTo>
                  <a:lnTo>
                    <a:pt x="3702" y="4121"/>
                  </a:lnTo>
                  <a:lnTo>
                    <a:pt x="3724" y="4110"/>
                  </a:lnTo>
                  <a:lnTo>
                    <a:pt x="3771" y="4092"/>
                  </a:lnTo>
                  <a:lnTo>
                    <a:pt x="3789" y="4085"/>
                  </a:lnTo>
                  <a:cubicBezTo>
                    <a:pt x="3808" y="4074"/>
                    <a:pt x="3830" y="4063"/>
                    <a:pt x="3848" y="4052"/>
                  </a:cubicBezTo>
                  <a:lnTo>
                    <a:pt x="3859" y="4045"/>
                  </a:lnTo>
                  <a:cubicBezTo>
                    <a:pt x="3877" y="4037"/>
                    <a:pt x="3892" y="4026"/>
                    <a:pt x="3906" y="4019"/>
                  </a:cubicBezTo>
                  <a:lnTo>
                    <a:pt x="3924" y="4005"/>
                  </a:lnTo>
                  <a:lnTo>
                    <a:pt x="3964" y="3979"/>
                  </a:lnTo>
                  <a:lnTo>
                    <a:pt x="3983" y="3964"/>
                  </a:lnTo>
                  <a:lnTo>
                    <a:pt x="4023" y="3935"/>
                  </a:lnTo>
                  <a:lnTo>
                    <a:pt x="4037" y="3924"/>
                  </a:lnTo>
                  <a:cubicBezTo>
                    <a:pt x="4055" y="3910"/>
                    <a:pt x="4070" y="3895"/>
                    <a:pt x="4088" y="3877"/>
                  </a:cubicBezTo>
                  <a:lnTo>
                    <a:pt x="4099" y="3866"/>
                  </a:lnTo>
                  <a:cubicBezTo>
                    <a:pt x="4110" y="3855"/>
                    <a:pt x="4125" y="3844"/>
                    <a:pt x="4136" y="3830"/>
                  </a:cubicBezTo>
                  <a:lnTo>
                    <a:pt x="4150" y="3815"/>
                  </a:lnTo>
                  <a:lnTo>
                    <a:pt x="4183" y="3779"/>
                  </a:lnTo>
                  <a:lnTo>
                    <a:pt x="4198" y="3764"/>
                  </a:lnTo>
                  <a:cubicBezTo>
                    <a:pt x="4209" y="3750"/>
                    <a:pt x="4219" y="3735"/>
                    <a:pt x="4230" y="3720"/>
                  </a:cubicBezTo>
                  <a:lnTo>
                    <a:pt x="4241" y="3709"/>
                  </a:lnTo>
                  <a:cubicBezTo>
                    <a:pt x="4256" y="3691"/>
                    <a:pt x="4267" y="3673"/>
                    <a:pt x="4281" y="3655"/>
                  </a:cubicBezTo>
                  <a:cubicBezTo>
                    <a:pt x="4292" y="3673"/>
                    <a:pt x="4307" y="3691"/>
                    <a:pt x="4318" y="3709"/>
                  </a:cubicBezTo>
                  <a:lnTo>
                    <a:pt x="4329" y="3724"/>
                  </a:lnTo>
                  <a:cubicBezTo>
                    <a:pt x="4340" y="3735"/>
                    <a:pt x="4351" y="3750"/>
                    <a:pt x="4362" y="3764"/>
                  </a:cubicBezTo>
                  <a:lnTo>
                    <a:pt x="4376" y="3779"/>
                  </a:lnTo>
                  <a:lnTo>
                    <a:pt x="4409" y="3815"/>
                  </a:lnTo>
                  <a:lnTo>
                    <a:pt x="4423" y="3830"/>
                  </a:lnTo>
                  <a:cubicBezTo>
                    <a:pt x="4438" y="3844"/>
                    <a:pt x="4449" y="3855"/>
                    <a:pt x="4460" y="3866"/>
                  </a:cubicBezTo>
                  <a:lnTo>
                    <a:pt x="4474" y="3877"/>
                  </a:lnTo>
                  <a:cubicBezTo>
                    <a:pt x="4489" y="3892"/>
                    <a:pt x="4507" y="3910"/>
                    <a:pt x="4525" y="3924"/>
                  </a:cubicBezTo>
                  <a:lnTo>
                    <a:pt x="4540" y="3935"/>
                  </a:lnTo>
                  <a:lnTo>
                    <a:pt x="4577" y="3964"/>
                  </a:lnTo>
                  <a:lnTo>
                    <a:pt x="4598" y="3979"/>
                  </a:lnTo>
                  <a:lnTo>
                    <a:pt x="4635" y="4005"/>
                  </a:lnTo>
                  <a:lnTo>
                    <a:pt x="4657" y="4019"/>
                  </a:lnTo>
                  <a:cubicBezTo>
                    <a:pt x="4671" y="4026"/>
                    <a:pt x="4686" y="4037"/>
                    <a:pt x="4700" y="4045"/>
                  </a:cubicBezTo>
                  <a:lnTo>
                    <a:pt x="4711" y="4052"/>
                  </a:lnTo>
                  <a:cubicBezTo>
                    <a:pt x="4733" y="4063"/>
                    <a:pt x="4751" y="4074"/>
                    <a:pt x="4773" y="4085"/>
                  </a:cubicBezTo>
                  <a:lnTo>
                    <a:pt x="4791" y="4092"/>
                  </a:lnTo>
                  <a:lnTo>
                    <a:pt x="4835" y="4110"/>
                  </a:lnTo>
                  <a:lnTo>
                    <a:pt x="4861" y="4121"/>
                  </a:lnTo>
                  <a:lnTo>
                    <a:pt x="4904" y="4136"/>
                  </a:lnTo>
                  <a:lnTo>
                    <a:pt x="4926" y="4143"/>
                  </a:lnTo>
                  <a:cubicBezTo>
                    <a:pt x="4948" y="4150"/>
                    <a:pt x="4966" y="4154"/>
                    <a:pt x="4985" y="4161"/>
                  </a:cubicBezTo>
                  <a:lnTo>
                    <a:pt x="4992" y="4161"/>
                  </a:lnTo>
                  <a:cubicBezTo>
                    <a:pt x="5017" y="4169"/>
                    <a:pt x="5039" y="4172"/>
                    <a:pt x="5061" y="4176"/>
                  </a:cubicBezTo>
                  <a:lnTo>
                    <a:pt x="5083" y="4179"/>
                  </a:lnTo>
                  <a:lnTo>
                    <a:pt x="5130" y="4187"/>
                  </a:lnTo>
                  <a:lnTo>
                    <a:pt x="5156" y="4190"/>
                  </a:lnTo>
                  <a:lnTo>
                    <a:pt x="5207" y="4198"/>
                  </a:lnTo>
                  <a:lnTo>
                    <a:pt x="5396" y="4198"/>
                  </a:lnTo>
                  <a:lnTo>
                    <a:pt x="5444" y="4190"/>
                  </a:lnTo>
                  <a:lnTo>
                    <a:pt x="5469" y="4187"/>
                  </a:lnTo>
                  <a:lnTo>
                    <a:pt x="5520" y="4179"/>
                  </a:lnTo>
                  <a:lnTo>
                    <a:pt x="5542" y="4176"/>
                  </a:lnTo>
                  <a:cubicBezTo>
                    <a:pt x="5564" y="4172"/>
                    <a:pt x="5586" y="4169"/>
                    <a:pt x="5608" y="4161"/>
                  </a:cubicBezTo>
                  <a:lnTo>
                    <a:pt x="5615" y="4161"/>
                  </a:lnTo>
                  <a:cubicBezTo>
                    <a:pt x="5637" y="4154"/>
                    <a:pt x="5655" y="4150"/>
                    <a:pt x="5673" y="4143"/>
                  </a:cubicBezTo>
                  <a:lnTo>
                    <a:pt x="5695" y="4136"/>
                  </a:lnTo>
                  <a:lnTo>
                    <a:pt x="5742" y="4121"/>
                  </a:lnTo>
                  <a:lnTo>
                    <a:pt x="5764" y="4110"/>
                  </a:lnTo>
                  <a:lnTo>
                    <a:pt x="5812" y="4092"/>
                  </a:lnTo>
                  <a:lnTo>
                    <a:pt x="5830" y="4085"/>
                  </a:lnTo>
                  <a:cubicBezTo>
                    <a:pt x="5848" y="4074"/>
                    <a:pt x="5870" y="4063"/>
                    <a:pt x="5888" y="4052"/>
                  </a:cubicBezTo>
                  <a:lnTo>
                    <a:pt x="5903" y="4045"/>
                  </a:lnTo>
                  <a:cubicBezTo>
                    <a:pt x="5917" y="4037"/>
                    <a:pt x="5932" y="4026"/>
                    <a:pt x="5946" y="4019"/>
                  </a:cubicBezTo>
                  <a:lnTo>
                    <a:pt x="5965" y="4005"/>
                  </a:lnTo>
                  <a:lnTo>
                    <a:pt x="6005" y="3979"/>
                  </a:lnTo>
                  <a:lnTo>
                    <a:pt x="6023" y="3964"/>
                  </a:lnTo>
                  <a:cubicBezTo>
                    <a:pt x="6038" y="3957"/>
                    <a:pt x="6048" y="3946"/>
                    <a:pt x="6063" y="3935"/>
                  </a:cubicBezTo>
                  <a:lnTo>
                    <a:pt x="6078" y="3924"/>
                  </a:lnTo>
                  <a:cubicBezTo>
                    <a:pt x="6096" y="3910"/>
                    <a:pt x="6110" y="3895"/>
                    <a:pt x="6129" y="3881"/>
                  </a:cubicBezTo>
                  <a:lnTo>
                    <a:pt x="6140" y="3870"/>
                  </a:lnTo>
                  <a:cubicBezTo>
                    <a:pt x="6151" y="3855"/>
                    <a:pt x="6165" y="3844"/>
                    <a:pt x="6176" y="3833"/>
                  </a:cubicBezTo>
                  <a:lnTo>
                    <a:pt x="6194" y="3815"/>
                  </a:lnTo>
                  <a:lnTo>
                    <a:pt x="6223" y="3782"/>
                  </a:lnTo>
                  <a:lnTo>
                    <a:pt x="6238" y="3764"/>
                  </a:lnTo>
                  <a:cubicBezTo>
                    <a:pt x="6253" y="3750"/>
                    <a:pt x="6263" y="3735"/>
                    <a:pt x="6271" y="3724"/>
                  </a:cubicBezTo>
                  <a:lnTo>
                    <a:pt x="6282" y="3709"/>
                  </a:lnTo>
                  <a:cubicBezTo>
                    <a:pt x="6296" y="3691"/>
                    <a:pt x="6307" y="3673"/>
                    <a:pt x="6322" y="3655"/>
                  </a:cubicBezTo>
                  <a:cubicBezTo>
                    <a:pt x="6333" y="3673"/>
                    <a:pt x="6347" y="3691"/>
                    <a:pt x="6362" y="3709"/>
                  </a:cubicBezTo>
                  <a:lnTo>
                    <a:pt x="6369" y="3724"/>
                  </a:lnTo>
                  <a:cubicBezTo>
                    <a:pt x="6380" y="3735"/>
                    <a:pt x="6391" y="3750"/>
                    <a:pt x="6402" y="3764"/>
                  </a:cubicBezTo>
                  <a:lnTo>
                    <a:pt x="6420" y="3782"/>
                  </a:lnTo>
                  <a:lnTo>
                    <a:pt x="6449" y="3815"/>
                  </a:lnTo>
                  <a:lnTo>
                    <a:pt x="6468" y="3833"/>
                  </a:lnTo>
                  <a:cubicBezTo>
                    <a:pt x="6478" y="3844"/>
                    <a:pt x="6489" y="3855"/>
                    <a:pt x="6504" y="3870"/>
                  </a:cubicBezTo>
                  <a:lnTo>
                    <a:pt x="6515" y="3881"/>
                  </a:lnTo>
                  <a:cubicBezTo>
                    <a:pt x="6529" y="3895"/>
                    <a:pt x="6548" y="3910"/>
                    <a:pt x="6566" y="3924"/>
                  </a:cubicBezTo>
                  <a:lnTo>
                    <a:pt x="6580" y="3935"/>
                  </a:lnTo>
                  <a:lnTo>
                    <a:pt x="6621" y="3964"/>
                  </a:lnTo>
                  <a:lnTo>
                    <a:pt x="6639" y="3979"/>
                  </a:lnTo>
                  <a:lnTo>
                    <a:pt x="6675" y="4005"/>
                  </a:lnTo>
                  <a:lnTo>
                    <a:pt x="6697" y="4019"/>
                  </a:lnTo>
                  <a:cubicBezTo>
                    <a:pt x="6712" y="4026"/>
                    <a:pt x="6726" y="4037"/>
                    <a:pt x="6741" y="4045"/>
                  </a:cubicBezTo>
                  <a:lnTo>
                    <a:pt x="6752" y="4052"/>
                  </a:lnTo>
                  <a:cubicBezTo>
                    <a:pt x="6774" y="4063"/>
                    <a:pt x="6792" y="4074"/>
                    <a:pt x="6814" y="4085"/>
                  </a:cubicBezTo>
                  <a:lnTo>
                    <a:pt x="6832" y="4092"/>
                  </a:lnTo>
                  <a:lnTo>
                    <a:pt x="6876" y="4110"/>
                  </a:lnTo>
                  <a:lnTo>
                    <a:pt x="6901" y="4121"/>
                  </a:lnTo>
                  <a:lnTo>
                    <a:pt x="6945" y="4136"/>
                  </a:lnTo>
                  <a:lnTo>
                    <a:pt x="6967" y="4143"/>
                  </a:lnTo>
                  <a:cubicBezTo>
                    <a:pt x="6985" y="4150"/>
                    <a:pt x="7007" y="4154"/>
                    <a:pt x="7025" y="4161"/>
                  </a:cubicBezTo>
                  <a:lnTo>
                    <a:pt x="7032" y="4161"/>
                  </a:lnTo>
                  <a:cubicBezTo>
                    <a:pt x="7054" y="4169"/>
                    <a:pt x="7080" y="4172"/>
                    <a:pt x="7101" y="4176"/>
                  </a:cubicBezTo>
                  <a:lnTo>
                    <a:pt x="7123" y="4179"/>
                  </a:lnTo>
                  <a:lnTo>
                    <a:pt x="7171" y="4187"/>
                  </a:lnTo>
                  <a:lnTo>
                    <a:pt x="7196" y="4190"/>
                  </a:lnTo>
                  <a:lnTo>
                    <a:pt x="7247" y="4198"/>
                  </a:lnTo>
                  <a:lnTo>
                    <a:pt x="7437" y="4198"/>
                  </a:lnTo>
                  <a:lnTo>
                    <a:pt x="7484" y="4190"/>
                  </a:lnTo>
                  <a:lnTo>
                    <a:pt x="7510" y="4187"/>
                  </a:lnTo>
                  <a:lnTo>
                    <a:pt x="7561" y="4179"/>
                  </a:lnTo>
                  <a:lnTo>
                    <a:pt x="7579" y="4176"/>
                  </a:lnTo>
                  <a:cubicBezTo>
                    <a:pt x="7604" y="4172"/>
                    <a:pt x="7626" y="4169"/>
                    <a:pt x="7648" y="4161"/>
                  </a:cubicBezTo>
                  <a:lnTo>
                    <a:pt x="7655" y="4161"/>
                  </a:lnTo>
                  <a:cubicBezTo>
                    <a:pt x="7677" y="4154"/>
                    <a:pt x="7695" y="4150"/>
                    <a:pt x="7714" y="4143"/>
                  </a:cubicBezTo>
                  <a:lnTo>
                    <a:pt x="7735" y="4136"/>
                  </a:lnTo>
                  <a:lnTo>
                    <a:pt x="7783" y="4121"/>
                  </a:lnTo>
                  <a:lnTo>
                    <a:pt x="7805" y="4110"/>
                  </a:lnTo>
                  <a:lnTo>
                    <a:pt x="7848" y="4092"/>
                  </a:lnTo>
                  <a:lnTo>
                    <a:pt x="7867" y="4085"/>
                  </a:lnTo>
                  <a:cubicBezTo>
                    <a:pt x="7888" y="4074"/>
                    <a:pt x="7907" y="4063"/>
                    <a:pt x="7929" y="4052"/>
                  </a:cubicBezTo>
                  <a:lnTo>
                    <a:pt x="7940" y="4045"/>
                  </a:lnTo>
                  <a:cubicBezTo>
                    <a:pt x="7954" y="4037"/>
                    <a:pt x="7972" y="4026"/>
                    <a:pt x="7983" y="4019"/>
                  </a:cubicBezTo>
                  <a:lnTo>
                    <a:pt x="8005" y="4005"/>
                  </a:lnTo>
                  <a:lnTo>
                    <a:pt x="8042" y="3979"/>
                  </a:lnTo>
                  <a:lnTo>
                    <a:pt x="8063" y="3964"/>
                  </a:lnTo>
                  <a:lnTo>
                    <a:pt x="8100" y="3935"/>
                  </a:lnTo>
                  <a:lnTo>
                    <a:pt x="8114" y="3924"/>
                  </a:lnTo>
                  <a:cubicBezTo>
                    <a:pt x="8133" y="3910"/>
                    <a:pt x="8151" y="3895"/>
                    <a:pt x="8165" y="3881"/>
                  </a:cubicBezTo>
                  <a:lnTo>
                    <a:pt x="8176" y="3870"/>
                  </a:lnTo>
                  <a:cubicBezTo>
                    <a:pt x="8191" y="3855"/>
                    <a:pt x="8202" y="3844"/>
                    <a:pt x="8216" y="3833"/>
                  </a:cubicBezTo>
                  <a:lnTo>
                    <a:pt x="8231" y="3815"/>
                  </a:lnTo>
                  <a:lnTo>
                    <a:pt x="8264" y="3782"/>
                  </a:lnTo>
                  <a:lnTo>
                    <a:pt x="8278" y="3764"/>
                  </a:lnTo>
                  <a:cubicBezTo>
                    <a:pt x="8289" y="3750"/>
                    <a:pt x="8300" y="3735"/>
                    <a:pt x="8311" y="3724"/>
                  </a:cubicBezTo>
                  <a:lnTo>
                    <a:pt x="8322" y="3709"/>
                  </a:lnTo>
                  <a:cubicBezTo>
                    <a:pt x="8333" y="3691"/>
                    <a:pt x="8348" y="3673"/>
                    <a:pt x="8359" y="3655"/>
                  </a:cubicBezTo>
                  <a:cubicBezTo>
                    <a:pt x="8373" y="3673"/>
                    <a:pt x="8384" y="3691"/>
                    <a:pt x="8399" y="3709"/>
                  </a:cubicBezTo>
                  <a:lnTo>
                    <a:pt x="8410" y="3724"/>
                  </a:lnTo>
                  <a:cubicBezTo>
                    <a:pt x="8420" y="3735"/>
                    <a:pt x="8431" y="3750"/>
                    <a:pt x="8442" y="3764"/>
                  </a:cubicBezTo>
                  <a:lnTo>
                    <a:pt x="8457" y="3782"/>
                  </a:lnTo>
                  <a:lnTo>
                    <a:pt x="8486" y="3815"/>
                  </a:lnTo>
                  <a:lnTo>
                    <a:pt x="8504" y="3833"/>
                  </a:lnTo>
                  <a:cubicBezTo>
                    <a:pt x="8515" y="3844"/>
                    <a:pt x="8530" y="3855"/>
                    <a:pt x="8541" y="3870"/>
                  </a:cubicBezTo>
                  <a:lnTo>
                    <a:pt x="8552" y="3881"/>
                  </a:lnTo>
                  <a:cubicBezTo>
                    <a:pt x="8570" y="3895"/>
                    <a:pt x="8584" y="3910"/>
                    <a:pt x="8603" y="3924"/>
                  </a:cubicBezTo>
                  <a:lnTo>
                    <a:pt x="8617" y="3935"/>
                  </a:lnTo>
                  <a:lnTo>
                    <a:pt x="8657" y="3964"/>
                  </a:lnTo>
                  <a:lnTo>
                    <a:pt x="8676" y="3979"/>
                  </a:lnTo>
                  <a:lnTo>
                    <a:pt x="8716" y="4005"/>
                  </a:lnTo>
                  <a:lnTo>
                    <a:pt x="8734" y="4019"/>
                  </a:lnTo>
                  <a:cubicBezTo>
                    <a:pt x="8748" y="4026"/>
                    <a:pt x="8767" y="4037"/>
                    <a:pt x="8781" y="4045"/>
                  </a:cubicBezTo>
                  <a:lnTo>
                    <a:pt x="8792" y="4052"/>
                  </a:lnTo>
                  <a:cubicBezTo>
                    <a:pt x="8810" y="4063"/>
                    <a:pt x="8832" y="4074"/>
                    <a:pt x="8850" y="4085"/>
                  </a:cubicBezTo>
                  <a:lnTo>
                    <a:pt x="8869" y="4092"/>
                  </a:lnTo>
                  <a:lnTo>
                    <a:pt x="8916" y="4110"/>
                  </a:lnTo>
                  <a:lnTo>
                    <a:pt x="8938" y="4121"/>
                  </a:lnTo>
                  <a:lnTo>
                    <a:pt x="8985" y="4136"/>
                  </a:lnTo>
                  <a:lnTo>
                    <a:pt x="9007" y="4143"/>
                  </a:lnTo>
                  <a:cubicBezTo>
                    <a:pt x="9025" y="4150"/>
                    <a:pt x="9044" y="4154"/>
                    <a:pt x="9065" y="4161"/>
                  </a:cubicBezTo>
                  <a:lnTo>
                    <a:pt x="9073" y="4161"/>
                  </a:lnTo>
                  <a:cubicBezTo>
                    <a:pt x="9095" y="4169"/>
                    <a:pt x="9116" y="4172"/>
                    <a:pt x="9142" y="4176"/>
                  </a:cubicBezTo>
                  <a:lnTo>
                    <a:pt x="9160" y="4179"/>
                  </a:lnTo>
                  <a:lnTo>
                    <a:pt x="9211" y="4187"/>
                  </a:lnTo>
                  <a:lnTo>
                    <a:pt x="9237" y="4190"/>
                  </a:lnTo>
                  <a:lnTo>
                    <a:pt x="9284" y="4198"/>
                  </a:lnTo>
                  <a:lnTo>
                    <a:pt x="9473" y="4198"/>
                  </a:lnTo>
                  <a:lnTo>
                    <a:pt x="9524" y="4190"/>
                  </a:lnTo>
                  <a:lnTo>
                    <a:pt x="9550" y="4187"/>
                  </a:lnTo>
                  <a:lnTo>
                    <a:pt x="9597" y="4179"/>
                  </a:lnTo>
                  <a:lnTo>
                    <a:pt x="9619" y="4176"/>
                  </a:lnTo>
                  <a:cubicBezTo>
                    <a:pt x="9641" y="4172"/>
                    <a:pt x="9667" y="4169"/>
                    <a:pt x="9688" y="4161"/>
                  </a:cubicBezTo>
                  <a:lnTo>
                    <a:pt x="9696" y="4161"/>
                  </a:lnTo>
                  <a:cubicBezTo>
                    <a:pt x="9714" y="4154"/>
                    <a:pt x="9736" y="4150"/>
                    <a:pt x="9754" y="4143"/>
                  </a:cubicBezTo>
                  <a:lnTo>
                    <a:pt x="9776" y="4136"/>
                  </a:lnTo>
                  <a:lnTo>
                    <a:pt x="9820" y="4121"/>
                  </a:lnTo>
                  <a:lnTo>
                    <a:pt x="9845" y="4110"/>
                  </a:lnTo>
                  <a:lnTo>
                    <a:pt x="9889" y="4092"/>
                  </a:lnTo>
                  <a:lnTo>
                    <a:pt x="9907" y="4085"/>
                  </a:lnTo>
                  <a:cubicBezTo>
                    <a:pt x="9929" y="4074"/>
                    <a:pt x="9947" y="4063"/>
                    <a:pt x="9969" y="4052"/>
                  </a:cubicBezTo>
                  <a:lnTo>
                    <a:pt x="9980" y="4045"/>
                  </a:lnTo>
                  <a:cubicBezTo>
                    <a:pt x="9994" y="4037"/>
                    <a:pt x="10013" y="4026"/>
                    <a:pt x="10027" y="4019"/>
                  </a:cubicBezTo>
                  <a:lnTo>
                    <a:pt x="10045" y="4005"/>
                  </a:lnTo>
                  <a:lnTo>
                    <a:pt x="10082" y="3979"/>
                  </a:lnTo>
                  <a:lnTo>
                    <a:pt x="10104" y="3964"/>
                  </a:lnTo>
                  <a:lnTo>
                    <a:pt x="10144" y="3935"/>
                  </a:lnTo>
                  <a:lnTo>
                    <a:pt x="10158" y="3924"/>
                  </a:lnTo>
                  <a:cubicBezTo>
                    <a:pt x="10173" y="3910"/>
                    <a:pt x="10191" y="3895"/>
                    <a:pt x="10209" y="3877"/>
                  </a:cubicBezTo>
                  <a:lnTo>
                    <a:pt x="10220" y="3866"/>
                  </a:lnTo>
                  <a:cubicBezTo>
                    <a:pt x="10231" y="3855"/>
                    <a:pt x="10246" y="3844"/>
                    <a:pt x="10257" y="3830"/>
                  </a:cubicBezTo>
                  <a:lnTo>
                    <a:pt x="10271" y="3815"/>
                  </a:lnTo>
                  <a:lnTo>
                    <a:pt x="10304" y="3779"/>
                  </a:lnTo>
                  <a:lnTo>
                    <a:pt x="10319" y="3764"/>
                  </a:lnTo>
                  <a:cubicBezTo>
                    <a:pt x="10330" y="3750"/>
                    <a:pt x="10341" y="3735"/>
                    <a:pt x="10352" y="3724"/>
                  </a:cubicBezTo>
                  <a:lnTo>
                    <a:pt x="10362" y="3709"/>
                  </a:lnTo>
                  <a:cubicBezTo>
                    <a:pt x="10373" y="3691"/>
                    <a:pt x="10388" y="3673"/>
                    <a:pt x="10399" y="3655"/>
                  </a:cubicBezTo>
                  <a:close/>
                  <a:moveTo>
                    <a:pt x="1235" y="0"/>
                  </a:moveTo>
                  <a:cubicBezTo>
                    <a:pt x="999" y="0"/>
                    <a:pt x="787" y="150"/>
                    <a:pt x="711" y="372"/>
                  </a:cubicBezTo>
                  <a:lnTo>
                    <a:pt x="11" y="2383"/>
                  </a:lnTo>
                  <a:cubicBezTo>
                    <a:pt x="7" y="2387"/>
                    <a:pt x="7" y="2394"/>
                    <a:pt x="4" y="2401"/>
                  </a:cubicBezTo>
                  <a:lnTo>
                    <a:pt x="4" y="2405"/>
                  </a:lnTo>
                  <a:cubicBezTo>
                    <a:pt x="4" y="2412"/>
                    <a:pt x="0" y="2420"/>
                    <a:pt x="0" y="2427"/>
                  </a:cubicBezTo>
                  <a:lnTo>
                    <a:pt x="0" y="2434"/>
                  </a:lnTo>
                  <a:lnTo>
                    <a:pt x="0" y="2449"/>
                  </a:lnTo>
                  <a:lnTo>
                    <a:pt x="0" y="2984"/>
                  </a:lnTo>
                  <a:cubicBezTo>
                    <a:pt x="4" y="3531"/>
                    <a:pt x="365" y="4012"/>
                    <a:pt x="889" y="4165"/>
                  </a:cubicBezTo>
                  <a:lnTo>
                    <a:pt x="889" y="7659"/>
                  </a:lnTo>
                  <a:cubicBezTo>
                    <a:pt x="889" y="7796"/>
                    <a:pt x="992" y="7864"/>
                    <a:pt x="1095" y="7864"/>
                  </a:cubicBezTo>
                  <a:cubicBezTo>
                    <a:pt x="1198" y="7864"/>
                    <a:pt x="1301" y="7796"/>
                    <a:pt x="1301" y="7659"/>
                  </a:cubicBezTo>
                  <a:lnTo>
                    <a:pt x="1301" y="4209"/>
                  </a:lnTo>
                  <a:lnTo>
                    <a:pt x="1316" y="4209"/>
                  </a:lnTo>
                  <a:lnTo>
                    <a:pt x="1363" y="4205"/>
                  </a:lnTo>
                  <a:lnTo>
                    <a:pt x="1388" y="4201"/>
                  </a:lnTo>
                  <a:lnTo>
                    <a:pt x="1432" y="4194"/>
                  </a:lnTo>
                  <a:lnTo>
                    <a:pt x="1458" y="4190"/>
                  </a:lnTo>
                  <a:lnTo>
                    <a:pt x="1501" y="4183"/>
                  </a:lnTo>
                  <a:lnTo>
                    <a:pt x="1523" y="4176"/>
                  </a:lnTo>
                  <a:lnTo>
                    <a:pt x="1571" y="4161"/>
                  </a:lnTo>
                  <a:lnTo>
                    <a:pt x="1585" y="4158"/>
                  </a:lnTo>
                  <a:cubicBezTo>
                    <a:pt x="1607" y="4150"/>
                    <a:pt x="1629" y="4143"/>
                    <a:pt x="1651" y="4136"/>
                  </a:cubicBezTo>
                  <a:lnTo>
                    <a:pt x="1665" y="4132"/>
                  </a:lnTo>
                  <a:lnTo>
                    <a:pt x="1713" y="4110"/>
                  </a:lnTo>
                  <a:lnTo>
                    <a:pt x="1731" y="4103"/>
                  </a:lnTo>
                  <a:lnTo>
                    <a:pt x="1764" y="4088"/>
                  </a:lnTo>
                  <a:lnTo>
                    <a:pt x="1764" y="8818"/>
                  </a:lnTo>
                  <a:cubicBezTo>
                    <a:pt x="1764" y="8931"/>
                    <a:pt x="1855" y="9025"/>
                    <a:pt x="1968" y="9025"/>
                  </a:cubicBezTo>
                  <a:lnTo>
                    <a:pt x="12745" y="9025"/>
                  </a:lnTo>
                  <a:cubicBezTo>
                    <a:pt x="12858" y="9025"/>
                    <a:pt x="12949" y="8931"/>
                    <a:pt x="12949" y="8818"/>
                  </a:cubicBezTo>
                  <a:lnTo>
                    <a:pt x="12949" y="4088"/>
                  </a:lnTo>
                  <a:lnTo>
                    <a:pt x="12982" y="4103"/>
                  </a:lnTo>
                  <a:lnTo>
                    <a:pt x="13004" y="4110"/>
                  </a:lnTo>
                  <a:lnTo>
                    <a:pt x="13051" y="4132"/>
                  </a:lnTo>
                  <a:lnTo>
                    <a:pt x="13062" y="4136"/>
                  </a:lnTo>
                  <a:cubicBezTo>
                    <a:pt x="13084" y="4143"/>
                    <a:pt x="13106" y="4150"/>
                    <a:pt x="13128" y="4158"/>
                  </a:cubicBezTo>
                  <a:lnTo>
                    <a:pt x="13143" y="4161"/>
                  </a:lnTo>
                  <a:lnTo>
                    <a:pt x="13190" y="4176"/>
                  </a:lnTo>
                  <a:lnTo>
                    <a:pt x="13212" y="4179"/>
                  </a:lnTo>
                  <a:lnTo>
                    <a:pt x="13255" y="4190"/>
                  </a:lnTo>
                  <a:lnTo>
                    <a:pt x="13281" y="4194"/>
                  </a:lnTo>
                  <a:lnTo>
                    <a:pt x="13325" y="4201"/>
                  </a:lnTo>
                  <a:lnTo>
                    <a:pt x="13350" y="4205"/>
                  </a:lnTo>
                  <a:lnTo>
                    <a:pt x="13398" y="4209"/>
                  </a:lnTo>
                  <a:lnTo>
                    <a:pt x="13416" y="4209"/>
                  </a:lnTo>
                  <a:lnTo>
                    <a:pt x="13416" y="6759"/>
                  </a:lnTo>
                  <a:lnTo>
                    <a:pt x="13824" y="4456"/>
                  </a:lnTo>
                  <a:lnTo>
                    <a:pt x="13824" y="4161"/>
                  </a:lnTo>
                  <a:cubicBezTo>
                    <a:pt x="13842" y="4154"/>
                    <a:pt x="13860" y="4150"/>
                    <a:pt x="13879" y="4143"/>
                  </a:cubicBezTo>
                  <a:lnTo>
                    <a:pt x="13970" y="3640"/>
                  </a:lnTo>
                  <a:lnTo>
                    <a:pt x="13970" y="3640"/>
                  </a:lnTo>
                  <a:cubicBezTo>
                    <a:pt x="13860" y="3720"/>
                    <a:pt x="13729" y="3771"/>
                    <a:pt x="13594" y="3790"/>
                  </a:cubicBezTo>
                  <a:cubicBezTo>
                    <a:pt x="13576" y="3793"/>
                    <a:pt x="13558" y="3797"/>
                    <a:pt x="13543" y="3797"/>
                  </a:cubicBezTo>
                  <a:lnTo>
                    <a:pt x="13489" y="3797"/>
                  </a:lnTo>
                  <a:cubicBezTo>
                    <a:pt x="13259" y="3797"/>
                    <a:pt x="13040" y="3702"/>
                    <a:pt x="12887" y="3531"/>
                  </a:cubicBezTo>
                  <a:lnTo>
                    <a:pt x="12880" y="3524"/>
                  </a:lnTo>
                  <a:lnTo>
                    <a:pt x="12862" y="3502"/>
                  </a:lnTo>
                  <a:lnTo>
                    <a:pt x="12855" y="3494"/>
                  </a:lnTo>
                  <a:lnTo>
                    <a:pt x="12836" y="3473"/>
                  </a:lnTo>
                  <a:lnTo>
                    <a:pt x="12829" y="3465"/>
                  </a:lnTo>
                  <a:lnTo>
                    <a:pt x="12811" y="3440"/>
                  </a:lnTo>
                  <a:lnTo>
                    <a:pt x="12807" y="3433"/>
                  </a:lnTo>
                  <a:lnTo>
                    <a:pt x="12789" y="3407"/>
                  </a:lnTo>
                  <a:lnTo>
                    <a:pt x="12785" y="3400"/>
                  </a:lnTo>
                  <a:lnTo>
                    <a:pt x="12771" y="3374"/>
                  </a:lnTo>
                  <a:lnTo>
                    <a:pt x="12767" y="3367"/>
                  </a:lnTo>
                  <a:cubicBezTo>
                    <a:pt x="12764" y="3356"/>
                    <a:pt x="12756" y="3349"/>
                    <a:pt x="12753" y="3338"/>
                  </a:cubicBezTo>
                  <a:lnTo>
                    <a:pt x="12749" y="3331"/>
                  </a:lnTo>
                  <a:cubicBezTo>
                    <a:pt x="12745" y="3320"/>
                    <a:pt x="12742" y="3312"/>
                    <a:pt x="12738" y="3301"/>
                  </a:cubicBezTo>
                  <a:lnTo>
                    <a:pt x="12734" y="3294"/>
                  </a:lnTo>
                  <a:cubicBezTo>
                    <a:pt x="12731" y="3283"/>
                    <a:pt x="12727" y="3276"/>
                    <a:pt x="12724" y="3265"/>
                  </a:cubicBezTo>
                  <a:lnTo>
                    <a:pt x="12720" y="3258"/>
                  </a:lnTo>
                  <a:cubicBezTo>
                    <a:pt x="12716" y="3247"/>
                    <a:pt x="12713" y="3239"/>
                    <a:pt x="12709" y="3232"/>
                  </a:cubicBezTo>
                  <a:lnTo>
                    <a:pt x="12705" y="3218"/>
                  </a:lnTo>
                  <a:cubicBezTo>
                    <a:pt x="12702" y="3210"/>
                    <a:pt x="12702" y="3203"/>
                    <a:pt x="12698" y="3192"/>
                  </a:cubicBezTo>
                  <a:lnTo>
                    <a:pt x="12694" y="3181"/>
                  </a:lnTo>
                  <a:cubicBezTo>
                    <a:pt x="12694" y="3170"/>
                    <a:pt x="12691" y="3163"/>
                    <a:pt x="12691" y="3156"/>
                  </a:cubicBezTo>
                  <a:lnTo>
                    <a:pt x="12687" y="3141"/>
                  </a:lnTo>
                  <a:cubicBezTo>
                    <a:pt x="12687" y="3134"/>
                    <a:pt x="12683" y="3126"/>
                    <a:pt x="12683" y="3116"/>
                  </a:cubicBezTo>
                  <a:cubicBezTo>
                    <a:pt x="12680" y="3108"/>
                    <a:pt x="12683" y="3108"/>
                    <a:pt x="12680" y="3101"/>
                  </a:cubicBezTo>
                  <a:cubicBezTo>
                    <a:pt x="12676" y="3097"/>
                    <a:pt x="12680" y="3086"/>
                    <a:pt x="12676" y="3079"/>
                  </a:cubicBezTo>
                  <a:cubicBezTo>
                    <a:pt x="12672" y="3068"/>
                    <a:pt x="12676" y="3068"/>
                    <a:pt x="12676" y="3061"/>
                  </a:cubicBezTo>
                  <a:lnTo>
                    <a:pt x="12676" y="3035"/>
                  </a:lnTo>
                  <a:lnTo>
                    <a:pt x="12676" y="3021"/>
                  </a:lnTo>
                  <a:lnTo>
                    <a:pt x="12676" y="2981"/>
                  </a:lnTo>
                  <a:lnTo>
                    <a:pt x="12676" y="2653"/>
                  </a:lnTo>
                  <a:lnTo>
                    <a:pt x="14308" y="2653"/>
                  </a:lnTo>
                  <a:lnTo>
                    <a:pt x="14308" y="2981"/>
                  </a:lnTo>
                  <a:cubicBezTo>
                    <a:pt x="14308" y="3243"/>
                    <a:pt x="14185" y="3484"/>
                    <a:pt x="13977" y="3640"/>
                  </a:cubicBezTo>
                  <a:lnTo>
                    <a:pt x="13886" y="4143"/>
                  </a:lnTo>
                  <a:cubicBezTo>
                    <a:pt x="14381" y="3975"/>
                    <a:pt x="14717" y="3509"/>
                    <a:pt x="14717" y="2981"/>
                  </a:cubicBezTo>
                  <a:lnTo>
                    <a:pt x="14717" y="2449"/>
                  </a:lnTo>
                  <a:cubicBezTo>
                    <a:pt x="14713" y="2445"/>
                    <a:pt x="14713" y="2438"/>
                    <a:pt x="14713" y="2434"/>
                  </a:cubicBezTo>
                  <a:lnTo>
                    <a:pt x="14713" y="2431"/>
                  </a:lnTo>
                  <a:cubicBezTo>
                    <a:pt x="14713" y="2420"/>
                    <a:pt x="14713" y="2412"/>
                    <a:pt x="14709" y="2405"/>
                  </a:cubicBezTo>
                  <a:lnTo>
                    <a:pt x="14709" y="2401"/>
                  </a:lnTo>
                  <a:cubicBezTo>
                    <a:pt x="14709" y="2398"/>
                    <a:pt x="14706" y="2390"/>
                    <a:pt x="14706" y="2383"/>
                  </a:cubicBezTo>
                  <a:lnTo>
                    <a:pt x="14002" y="376"/>
                  </a:lnTo>
                  <a:cubicBezTo>
                    <a:pt x="13926" y="153"/>
                    <a:pt x="13715" y="4"/>
                    <a:pt x="13478" y="4"/>
                  </a:cubicBezTo>
                  <a:lnTo>
                    <a:pt x="11991" y="4"/>
                  </a:lnTo>
                  <a:cubicBezTo>
                    <a:pt x="11718" y="4"/>
                    <a:pt x="11718" y="412"/>
                    <a:pt x="11991" y="412"/>
                  </a:cubicBezTo>
                  <a:lnTo>
                    <a:pt x="13478" y="412"/>
                  </a:lnTo>
                  <a:cubicBezTo>
                    <a:pt x="13540" y="412"/>
                    <a:pt x="13594" y="452"/>
                    <a:pt x="13616" y="510"/>
                  </a:cubicBezTo>
                  <a:lnTo>
                    <a:pt x="14221" y="2245"/>
                  </a:lnTo>
                  <a:lnTo>
                    <a:pt x="492" y="2245"/>
                  </a:lnTo>
                  <a:lnTo>
                    <a:pt x="1097" y="507"/>
                  </a:lnTo>
                  <a:cubicBezTo>
                    <a:pt x="1115" y="448"/>
                    <a:pt x="1170" y="408"/>
                    <a:pt x="1232" y="408"/>
                  </a:cubicBezTo>
                  <a:lnTo>
                    <a:pt x="10552" y="408"/>
                  </a:lnTo>
                  <a:cubicBezTo>
                    <a:pt x="10825" y="408"/>
                    <a:pt x="10825" y="0"/>
                    <a:pt x="10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7110200" y="1967125"/>
              <a:ext cx="170175" cy="83825"/>
            </a:xfrm>
            <a:custGeom>
              <a:avLst/>
              <a:gdLst/>
              <a:ahLst/>
              <a:cxnLst/>
              <a:rect l="l" t="t" r="r" b="b"/>
              <a:pathLst>
                <a:path w="6807" h="3353" extrusionOk="0">
                  <a:moveTo>
                    <a:pt x="5622" y="409"/>
                  </a:moveTo>
                  <a:cubicBezTo>
                    <a:pt x="6049" y="409"/>
                    <a:pt x="6395" y="755"/>
                    <a:pt x="6395" y="1185"/>
                  </a:cubicBezTo>
                  <a:lnTo>
                    <a:pt x="6395" y="2169"/>
                  </a:lnTo>
                  <a:cubicBezTo>
                    <a:pt x="6395" y="2595"/>
                    <a:pt x="6049" y="2945"/>
                    <a:pt x="5622" y="2945"/>
                  </a:cubicBezTo>
                  <a:lnTo>
                    <a:pt x="1185" y="2945"/>
                  </a:lnTo>
                  <a:cubicBezTo>
                    <a:pt x="758" y="2945"/>
                    <a:pt x="412" y="2595"/>
                    <a:pt x="412" y="2169"/>
                  </a:cubicBezTo>
                  <a:lnTo>
                    <a:pt x="412" y="1185"/>
                  </a:lnTo>
                  <a:cubicBezTo>
                    <a:pt x="412" y="755"/>
                    <a:pt x="758" y="409"/>
                    <a:pt x="1185" y="409"/>
                  </a:cubicBezTo>
                  <a:close/>
                  <a:moveTo>
                    <a:pt x="1185" y="1"/>
                  </a:moveTo>
                  <a:cubicBezTo>
                    <a:pt x="532" y="1"/>
                    <a:pt x="0" y="529"/>
                    <a:pt x="0" y="1185"/>
                  </a:cubicBezTo>
                  <a:lnTo>
                    <a:pt x="0" y="2169"/>
                  </a:lnTo>
                  <a:cubicBezTo>
                    <a:pt x="0" y="2824"/>
                    <a:pt x="532" y="3353"/>
                    <a:pt x="1185" y="3353"/>
                  </a:cubicBezTo>
                  <a:lnTo>
                    <a:pt x="5622" y="3353"/>
                  </a:lnTo>
                  <a:cubicBezTo>
                    <a:pt x="6275" y="3353"/>
                    <a:pt x="6807" y="2824"/>
                    <a:pt x="6807" y="2169"/>
                  </a:cubicBezTo>
                  <a:lnTo>
                    <a:pt x="6807" y="1185"/>
                  </a:lnTo>
                  <a:cubicBezTo>
                    <a:pt x="6807" y="529"/>
                    <a:pt x="6275" y="1"/>
                    <a:pt x="5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7146900" y="1990725"/>
              <a:ext cx="25175" cy="37450"/>
            </a:xfrm>
            <a:custGeom>
              <a:avLst/>
              <a:gdLst/>
              <a:ahLst/>
              <a:cxnLst/>
              <a:rect l="l" t="t" r="r" b="b"/>
              <a:pathLst>
                <a:path w="1007" h="1498" extrusionOk="0">
                  <a:moveTo>
                    <a:pt x="536" y="277"/>
                  </a:moveTo>
                  <a:cubicBezTo>
                    <a:pt x="613" y="277"/>
                    <a:pt x="653" y="350"/>
                    <a:pt x="653" y="423"/>
                  </a:cubicBezTo>
                  <a:cubicBezTo>
                    <a:pt x="653" y="492"/>
                    <a:pt x="613" y="562"/>
                    <a:pt x="536" y="562"/>
                  </a:cubicBezTo>
                  <a:lnTo>
                    <a:pt x="321" y="562"/>
                  </a:lnTo>
                  <a:lnTo>
                    <a:pt x="321" y="277"/>
                  </a:lnTo>
                  <a:close/>
                  <a:moveTo>
                    <a:pt x="525" y="809"/>
                  </a:moveTo>
                  <a:cubicBezTo>
                    <a:pt x="627" y="809"/>
                    <a:pt x="689" y="857"/>
                    <a:pt x="689" y="995"/>
                  </a:cubicBezTo>
                  <a:lnTo>
                    <a:pt x="689" y="1028"/>
                  </a:lnTo>
                  <a:cubicBezTo>
                    <a:pt x="689" y="1159"/>
                    <a:pt x="627" y="1217"/>
                    <a:pt x="525" y="1217"/>
                  </a:cubicBezTo>
                  <a:lnTo>
                    <a:pt x="318" y="1217"/>
                  </a:lnTo>
                  <a:lnTo>
                    <a:pt x="318" y="809"/>
                  </a:lnTo>
                  <a:close/>
                  <a:moveTo>
                    <a:pt x="139" y="0"/>
                  </a:moveTo>
                  <a:cubicBezTo>
                    <a:pt x="70" y="0"/>
                    <a:pt x="1" y="33"/>
                    <a:pt x="1" y="99"/>
                  </a:cubicBezTo>
                  <a:lnTo>
                    <a:pt x="1" y="1400"/>
                  </a:lnTo>
                  <a:cubicBezTo>
                    <a:pt x="1" y="1451"/>
                    <a:pt x="55" y="1498"/>
                    <a:pt x="139" y="1498"/>
                  </a:cubicBezTo>
                  <a:lnTo>
                    <a:pt x="595" y="1498"/>
                  </a:lnTo>
                  <a:cubicBezTo>
                    <a:pt x="828" y="1498"/>
                    <a:pt x="1006" y="1381"/>
                    <a:pt x="1006" y="1057"/>
                  </a:cubicBezTo>
                  <a:lnTo>
                    <a:pt x="1006" y="1013"/>
                  </a:lnTo>
                  <a:cubicBezTo>
                    <a:pt x="1006" y="809"/>
                    <a:pt x="923" y="733"/>
                    <a:pt x="799" y="685"/>
                  </a:cubicBezTo>
                  <a:cubicBezTo>
                    <a:pt x="904" y="638"/>
                    <a:pt x="970" y="529"/>
                    <a:pt x="970" y="365"/>
                  </a:cubicBezTo>
                  <a:cubicBezTo>
                    <a:pt x="970" y="73"/>
                    <a:pt x="766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7179975" y="1990725"/>
              <a:ext cx="25800" cy="37725"/>
            </a:xfrm>
            <a:custGeom>
              <a:avLst/>
              <a:gdLst/>
              <a:ahLst/>
              <a:cxnLst/>
              <a:rect l="l" t="t" r="r" b="b"/>
              <a:pathLst>
                <a:path w="1032" h="1509" extrusionOk="0">
                  <a:moveTo>
                    <a:pt x="161" y="0"/>
                  </a:moveTo>
                  <a:cubicBezTo>
                    <a:pt x="81" y="0"/>
                    <a:pt x="0" y="30"/>
                    <a:pt x="0" y="95"/>
                  </a:cubicBezTo>
                  <a:lnTo>
                    <a:pt x="0" y="1024"/>
                  </a:lnTo>
                  <a:cubicBezTo>
                    <a:pt x="0" y="1378"/>
                    <a:pt x="226" y="1509"/>
                    <a:pt x="514" y="1509"/>
                  </a:cubicBezTo>
                  <a:cubicBezTo>
                    <a:pt x="806" y="1509"/>
                    <a:pt x="1032" y="1378"/>
                    <a:pt x="1032" y="1024"/>
                  </a:cubicBezTo>
                  <a:lnTo>
                    <a:pt x="1032" y="95"/>
                  </a:lnTo>
                  <a:cubicBezTo>
                    <a:pt x="1032" y="30"/>
                    <a:pt x="951" y="0"/>
                    <a:pt x="871" y="0"/>
                  </a:cubicBezTo>
                  <a:cubicBezTo>
                    <a:pt x="791" y="0"/>
                    <a:pt x="711" y="30"/>
                    <a:pt x="711" y="95"/>
                  </a:cubicBezTo>
                  <a:lnTo>
                    <a:pt x="711" y="1024"/>
                  </a:lnTo>
                  <a:cubicBezTo>
                    <a:pt x="711" y="1166"/>
                    <a:pt x="638" y="1232"/>
                    <a:pt x="518" y="1232"/>
                  </a:cubicBezTo>
                  <a:cubicBezTo>
                    <a:pt x="394" y="1232"/>
                    <a:pt x="321" y="1166"/>
                    <a:pt x="321" y="1024"/>
                  </a:cubicBezTo>
                  <a:lnTo>
                    <a:pt x="321" y="95"/>
                  </a:lnTo>
                  <a:cubicBezTo>
                    <a:pt x="321" y="30"/>
                    <a:pt x="23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7212500" y="1990725"/>
              <a:ext cx="29800" cy="37450"/>
            </a:xfrm>
            <a:custGeom>
              <a:avLst/>
              <a:gdLst/>
              <a:ahLst/>
              <a:cxnLst/>
              <a:rect l="l" t="t" r="r" b="b"/>
              <a:pathLst>
                <a:path w="1192" h="1498" extrusionOk="0">
                  <a:moveTo>
                    <a:pt x="226" y="0"/>
                  </a:moveTo>
                  <a:cubicBezTo>
                    <a:pt x="224" y="0"/>
                    <a:pt x="221" y="0"/>
                    <a:pt x="219" y="0"/>
                  </a:cubicBezTo>
                  <a:cubicBezTo>
                    <a:pt x="131" y="0"/>
                    <a:pt x="0" y="55"/>
                    <a:pt x="0" y="132"/>
                  </a:cubicBezTo>
                  <a:cubicBezTo>
                    <a:pt x="0" y="139"/>
                    <a:pt x="4" y="146"/>
                    <a:pt x="4" y="153"/>
                  </a:cubicBezTo>
                  <a:lnTo>
                    <a:pt x="430" y="857"/>
                  </a:lnTo>
                  <a:cubicBezTo>
                    <a:pt x="434" y="864"/>
                    <a:pt x="437" y="875"/>
                    <a:pt x="437" y="886"/>
                  </a:cubicBezTo>
                  <a:lnTo>
                    <a:pt x="437" y="1400"/>
                  </a:lnTo>
                  <a:cubicBezTo>
                    <a:pt x="437" y="1465"/>
                    <a:pt x="518" y="1498"/>
                    <a:pt x="598" y="1498"/>
                  </a:cubicBezTo>
                  <a:cubicBezTo>
                    <a:pt x="678" y="1498"/>
                    <a:pt x="758" y="1465"/>
                    <a:pt x="758" y="1400"/>
                  </a:cubicBezTo>
                  <a:lnTo>
                    <a:pt x="758" y="886"/>
                  </a:lnTo>
                  <a:cubicBezTo>
                    <a:pt x="758" y="875"/>
                    <a:pt x="762" y="864"/>
                    <a:pt x="765" y="857"/>
                  </a:cubicBezTo>
                  <a:lnTo>
                    <a:pt x="1188" y="153"/>
                  </a:lnTo>
                  <a:cubicBezTo>
                    <a:pt x="1192" y="146"/>
                    <a:pt x="1192" y="139"/>
                    <a:pt x="1192" y="132"/>
                  </a:cubicBezTo>
                  <a:cubicBezTo>
                    <a:pt x="1188" y="55"/>
                    <a:pt x="1060" y="0"/>
                    <a:pt x="973" y="0"/>
                  </a:cubicBezTo>
                  <a:cubicBezTo>
                    <a:pt x="970" y="0"/>
                    <a:pt x="968" y="0"/>
                    <a:pt x="965" y="0"/>
                  </a:cubicBezTo>
                  <a:cubicBezTo>
                    <a:pt x="928" y="0"/>
                    <a:pt x="896" y="25"/>
                    <a:pt x="882" y="59"/>
                  </a:cubicBezTo>
                  <a:lnTo>
                    <a:pt x="598" y="587"/>
                  </a:lnTo>
                  <a:lnTo>
                    <a:pt x="310" y="59"/>
                  </a:lnTo>
                  <a:cubicBezTo>
                    <a:pt x="296" y="25"/>
                    <a:pt x="263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0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30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3"/>
          <p:cNvSpPr/>
          <p:nvPr/>
        </p:nvSpPr>
        <p:spPr>
          <a:xfrm>
            <a:off x="4513460" y="1085133"/>
            <a:ext cx="3562000" cy="150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53"/>
          <p:cNvSpPr txBox="1">
            <a:spLocks noGrp="1"/>
          </p:cNvSpPr>
          <p:nvPr>
            <p:ph type="ctrTitle"/>
          </p:nvPr>
        </p:nvSpPr>
        <p:spPr>
          <a:xfrm>
            <a:off x="4513460" y="980747"/>
            <a:ext cx="3562000" cy="15373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200" dirty="0"/>
              <a:t>TYPES OF CHATBOT</a:t>
            </a:r>
            <a:endParaRPr sz="3200" dirty="0"/>
          </a:p>
        </p:txBody>
      </p:sp>
      <p:sp>
        <p:nvSpPr>
          <p:cNvPr id="649" name="Google Shape;649;p53"/>
          <p:cNvSpPr txBox="1">
            <a:spLocks noGrp="1"/>
          </p:cNvSpPr>
          <p:nvPr>
            <p:ph type="ctrTitle" idx="2"/>
          </p:nvPr>
        </p:nvSpPr>
        <p:spPr>
          <a:xfrm>
            <a:off x="2489200" y="4282951"/>
            <a:ext cx="30988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800" dirty="0"/>
              <a:t>TEXT BASED</a:t>
            </a:r>
            <a:endParaRPr sz="2800" dirty="0"/>
          </a:p>
        </p:txBody>
      </p:sp>
      <p:sp>
        <p:nvSpPr>
          <p:cNvPr id="652" name="Google Shape;652;p53"/>
          <p:cNvSpPr txBox="1">
            <a:spLocks noGrp="1"/>
          </p:cNvSpPr>
          <p:nvPr>
            <p:ph type="ctrTitle" idx="6"/>
          </p:nvPr>
        </p:nvSpPr>
        <p:spPr>
          <a:xfrm>
            <a:off x="6792362" y="4280943"/>
            <a:ext cx="3098799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800" dirty="0"/>
              <a:t>VOICE BASED </a:t>
            </a:r>
            <a:endParaRPr sz="2800" dirty="0"/>
          </a:p>
        </p:txBody>
      </p:sp>
      <p:sp>
        <p:nvSpPr>
          <p:cNvPr id="654" name="Google Shape;654;p53"/>
          <p:cNvSpPr/>
          <p:nvPr/>
        </p:nvSpPr>
        <p:spPr>
          <a:xfrm>
            <a:off x="3623667" y="3518059"/>
            <a:ext cx="770400" cy="770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6" name="Google Shape;656;p53"/>
          <p:cNvSpPr/>
          <p:nvPr/>
        </p:nvSpPr>
        <p:spPr>
          <a:xfrm>
            <a:off x="7738067" y="3518059"/>
            <a:ext cx="770400" cy="770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57" name="Google Shape;657;p53"/>
          <p:cNvCxnSpPr>
            <a:cxnSpLocks/>
          </p:cNvCxnSpPr>
          <p:nvPr/>
        </p:nvCxnSpPr>
        <p:spPr>
          <a:xfrm rot="10800000" flipV="1">
            <a:off x="3572754" y="1834107"/>
            <a:ext cx="889793" cy="2064726"/>
          </a:xfrm>
          <a:prstGeom prst="bentConnector3">
            <a:avLst>
              <a:gd name="adj1" fmla="val 25985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53"/>
          <p:cNvCxnSpPr>
            <a:stCxn id="645" idx="3"/>
            <a:endCxn id="656" idx="6"/>
          </p:cNvCxnSpPr>
          <p:nvPr/>
        </p:nvCxnSpPr>
        <p:spPr>
          <a:xfrm>
            <a:off x="8075460" y="1838533"/>
            <a:ext cx="433007" cy="2064726"/>
          </a:xfrm>
          <a:prstGeom prst="bentConnector3">
            <a:avLst>
              <a:gd name="adj1" fmla="val 55754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53"/>
          <p:cNvCxnSpPr>
            <a:cxnSpLocks/>
            <a:stCxn id="654" idx="6"/>
          </p:cNvCxnSpPr>
          <p:nvPr/>
        </p:nvCxnSpPr>
        <p:spPr>
          <a:xfrm>
            <a:off x="4394067" y="3903259"/>
            <a:ext cx="1985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53"/>
          <p:cNvCxnSpPr>
            <a:cxnSpLocks/>
            <a:endCxn id="656" idx="2"/>
          </p:cNvCxnSpPr>
          <p:nvPr/>
        </p:nvCxnSpPr>
        <p:spPr>
          <a:xfrm>
            <a:off x="4787900" y="3898833"/>
            <a:ext cx="2950167" cy="442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1" name="Google Shape;6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500" y="3339900"/>
            <a:ext cx="1126733" cy="112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843" y="3339900"/>
            <a:ext cx="1126733" cy="1126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2672;p84">
            <a:extLst>
              <a:ext uri="{FF2B5EF4-FFF2-40B4-BE49-F238E27FC236}">
                <a16:creationId xmlns:a16="http://schemas.microsoft.com/office/drawing/2014/main" id="{8BF5F2CC-0C47-1EF1-D6A3-4DEDE64D4493}"/>
              </a:ext>
            </a:extLst>
          </p:cNvPr>
          <p:cNvGrpSpPr/>
          <p:nvPr/>
        </p:nvGrpSpPr>
        <p:grpSpPr>
          <a:xfrm>
            <a:off x="7918291" y="3691852"/>
            <a:ext cx="430819" cy="410381"/>
            <a:chOff x="2773728" y="3394042"/>
            <a:chExt cx="287410" cy="275934"/>
          </a:xfrm>
        </p:grpSpPr>
        <p:sp>
          <p:nvSpPr>
            <p:cNvPr id="16" name="Google Shape;12673;p84">
              <a:extLst>
                <a:ext uri="{FF2B5EF4-FFF2-40B4-BE49-F238E27FC236}">
                  <a16:creationId xmlns:a16="http://schemas.microsoft.com/office/drawing/2014/main" id="{5EA7DBC5-5F20-E50E-A0FF-C210A71A2FE4}"/>
                </a:ext>
              </a:extLst>
            </p:cNvPr>
            <p:cNvSpPr/>
            <p:nvPr/>
          </p:nvSpPr>
          <p:spPr>
            <a:xfrm>
              <a:off x="2773728" y="3394042"/>
              <a:ext cx="245711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74;p84">
              <a:extLst>
                <a:ext uri="{FF2B5EF4-FFF2-40B4-BE49-F238E27FC236}">
                  <a16:creationId xmlns:a16="http://schemas.microsoft.com/office/drawing/2014/main" id="{EE68E630-F41F-CE2F-8AC8-623BF5877527}"/>
                </a:ext>
              </a:extLst>
            </p:cNvPr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75;p84">
              <a:extLst>
                <a:ext uri="{FF2B5EF4-FFF2-40B4-BE49-F238E27FC236}">
                  <a16:creationId xmlns:a16="http://schemas.microsoft.com/office/drawing/2014/main" id="{E0FDC500-84E9-20F6-7EC3-DE93F829370C}"/>
                </a:ext>
              </a:extLst>
            </p:cNvPr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76;p84">
              <a:extLst>
                <a:ext uri="{FF2B5EF4-FFF2-40B4-BE49-F238E27FC236}">
                  <a16:creationId xmlns:a16="http://schemas.microsoft.com/office/drawing/2014/main" id="{E9F5885B-F947-3D8D-1B4D-31DF25A90922}"/>
                </a:ext>
              </a:extLst>
            </p:cNvPr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3206;p84">
            <a:extLst>
              <a:ext uri="{FF2B5EF4-FFF2-40B4-BE49-F238E27FC236}">
                <a16:creationId xmlns:a16="http://schemas.microsoft.com/office/drawing/2014/main" id="{05F0C9D2-5A64-5B03-E1E3-DEF0496F1110}"/>
              </a:ext>
            </a:extLst>
          </p:cNvPr>
          <p:cNvGrpSpPr/>
          <p:nvPr/>
        </p:nvGrpSpPr>
        <p:grpSpPr>
          <a:xfrm>
            <a:off x="3746500" y="3736980"/>
            <a:ext cx="499781" cy="401795"/>
            <a:chOff x="3716358" y="1544655"/>
            <a:chExt cx="361971" cy="314958"/>
          </a:xfrm>
          <a:solidFill>
            <a:schemeClr val="bg1"/>
          </a:solidFill>
        </p:grpSpPr>
        <p:sp>
          <p:nvSpPr>
            <p:cNvPr id="21" name="Google Shape;13207;p84">
              <a:extLst>
                <a:ext uri="{FF2B5EF4-FFF2-40B4-BE49-F238E27FC236}">
                  <a16:creationId xmlns:a16="http://schemas.microsoft.com/office/drawing/2014/main" id="{1B05D302-9E1B-B10C-6CC8-2963DF132BCC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208;p84">
              <a:extLst>
                <a:ext uri="{FF2B5EF4-FFF2-40B4-BE49-F238E27FC236}">
                  <a16:creationId xmlns:a16="http://schemas.microsoft.com/office/drawing/2014/main" id="{7E4F7C01-9383-46D2-3EE4-6D7D95D0DB0E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209;p84">
              <a:extLst>
                <a:ext uri="{FF2B5EF4-FFF2-40B4-BE49-F238E27FC236}">
                  <a16:creationId xmlns:a16="http://schemas.microsoft.com/office/drawing/2014/main" id="{AEE2225C-1878-A9BA-D1A5-6AC21A0874B5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10;p84">
              <a:extLst>
                <a:ext uri="{FF2B5EF4-FFF2-40B4-BE49-F238E27FC236}">
                  <a16:creationId xmlns:a16="http://schemas.microsoft.com/office/drawing/2014/main" id="{D6D5ED29-41A5-C348-1B50-DA969910AE69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211;p84">
              <a:extLst>
                <a:ext uri="{FF2B5EF4-FFF2-40B4-BE49-F238E27FC236}">
                  <a16:creationId xmlns:a16="http://schemas.microsoft.com/office/drawing/2014/main" id="{3A2D06A9-2D82-38CC-073B-BE3A804A0883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3212;p84">
              <a:extLst>
                <a:ext uri="{FF2B5EF4-FFF2-40B4-BE49-F238E27FC236}">
                  <a16:creationId xmlns:a16="http://schemas.microsoft.com/office/drawing/2014/main" id="{D796E36D-0722-7F21-56A6-3A03A854D576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  <a:grpFill/>
          </p:grpSpPr>
          <p:sp>
            <p:nvSpPr>
              <p:cNvPr id="27" name="Google Shape;13213;p84">
                <a:extLst>
                  <a:ext uri="{FF2B5EF4-FFF2-40B4-BE49-F238E27FC236}">
                    <a16:creationId xmlns:a16="http://schemas.microsoft.com/office/drawing/2014/main" id="{F8607035-90C2-FE73-29C8-0CCDB29C7AE2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214;p84">
                <a:extLst>
                  <a:ext uri="{FF2B5EF4-FFF2-40B4-BE49-F238E27FC236}">
                    <a16:creationId xmlns:a16="http://schemas.microsoft.com/office/drawing/2014/main" id="{77DDF743-8633-87B4-8CDC-C18BDE4F941D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215;p84">
                <a:extLst>
                  <a:ext uri="{FF2B5EF4-FFF2-40B4-BE49-F238E27FC236}">
                    <a16:creationId xmlns:a16="http://schemas.microsoft.com/office/drawing/2014/main" id="{33FE8223-0FE2-1964-5D35-2E221D8C417C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216;p84">
                <a:extLst>
                  <a:ext uri="{FF2B5EF4-FFF2-40B4-BE49-F238E27FC236}">
                    <a16:creationId xmlns:a16="http://schemas.microsoft.com/office/drawing/2014/main" id="{D85CF4A1-BC7F-F18E-7D03-EC6A07B0C454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217;p84">
                <a:extLst>
                  <a:ext uri="{FF2B5EF4-FFF2-40B4-BE49-F238E27FC236}">
                    <a16:creationId xmlns:a16="http://schemas.microsoft.com/office/drawing/2014/main" id="{5E85FAF5-66DB-ED81-0BFC-BDA9C2177E0F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350</Words>
  <Application>Microsoft Office PowerPoint</Application>
  <PresentationFormat>Widescreen</PresentationFormat>
  <Paragraphs>75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Fira Sans Extra Condensed Medium</vt:lpstr>
      <vt:lpstr>Lato</vt:lpstr>
      <vt:lpstr>Nunito Light</vt:lpstr>
      <vt:lpstr>Righteous</vt:lpstr>
      <vt:lpstr>Roboto Condensed Light</vt:lpstr>
      <vt:lpstr>Varela Round</vt:lpstr>
      <vt:lpstr>Work Sans Light</vt:lpstr>
      <vt:lpstr>Work Sans Medium</vt:lpstr>
      <vt:lpstr>Neon Cyber Monday by Slidesgo</vt:lpstr>
      <vt:lpstr>CHAT BOT</vt:lpstr>
      <vt:lpstr>TABLE OF CONTENTS</vt:lpstr>
      <vt:lpstr>TABLE OF CONTENTS</vt:lpstr>
      <vt:lpstr>PowerPoint Presentation</vt:lpstr>
      <vt:lpstr>CHATBOT</vt:lpstr>
      <vt:lpstr>PowerPoint Presentation</vt:lpstr>
      <vt:lpstr>HISTORY</vt:lpstr>
      <vt:lpstr>HISTORY</vt:lpstr>
      <vt:lpstr>TYPES OF CHATBOT</vt:lpstr>
      <vt:lpstr>TWIN APPROACH</vt:lpstr>
      <vt:lpstr>APPLICATIONS</vt:lpstr>
      <vt:lpstr>ARCHITECTURE</vt:lpstr>
      <vt:lpstr>HOW DOES A CHATBOT WORK</vt:lpstr>
      <vt:lpstr>PREPROCESSING THE DATA</vt:lpstr>
      <vt:lpstr>TOKENIZATION</vt:lpstr>
      <vt:lpstr>STEMMING</vt:lpstr>
      <vt:lpstr>GRAPHIC USER INTERFACE</vt:lpstr>
      <vt:lpstr>GUI</vt:lpstr>
      <vt:lpstr>GUI</vt:lpstr>
      <vt:lpstr>GUI</vt:lpstr>
      <vt:lpstr>GUI</vt:lpstr>
      <vt:lpstr>OUTPUT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</dc:title>
  <dc:creator>ashusweet</dc:creator>
  <cp:lastModifiedBy>ashusweet</cp:lastModifiedBy>
  <cp:revision>11</cp:revision>
  <dcterms:created xsi:type="dcterms:W3CDTF">2022-12-02T13:07:08Z</dcterms:created>
  <dcterms:modified xsi:type="dcterms:W3CDTF">2022-12-07T11:54:54Z</dcterms:modified>
</cp:coreProperties>
</file>