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Darker Grotesque Medium"/>
      <p:regular r:id="rId35"/>
      <p:bold r:id="rId36"/>
    </p:embeddedFont>
    <p:embeddedFont>
      <p:font typeface="Catamaran"/>
      <p:regular r:id="rId37"/>
      <p:bold r:id="rId38"/>
    </p:embeddedFont>
    <p:embeddedFont>
      <p:font typeface="Poppins"/>
      <p:regular r:id="rId39"/>
      <p:bold r:id="rId40"/>
      <p:italic r:id="rId41"/>
      <p:boldItalic r:id="rId42"/>
    </p:embeddedFont>
    <p:embeddedFont>
      <p:font typeface="Darker Grotesque"/>
      <p:regular r:id="rId43"/>
      <p:bold r:id="rId44"/>
    </p:embeddedFont>
    <p:embeddedFont>
      <p:font typeface="Darker Grotesque SemiBold"/>
      <p:regular r:id="rId45"/>
      <p:bold r:id="rId46"/>
    </p:embeddedFont>
    <p:embeddedFont>
      <p:font typeface="Poppins Black"/>
      <p:bold r:id="rId47"/>
      <p:boldItalic r:id="rId48"/>
    </p:embeddedFont>
    <p:embeddedFont>
      <p:font typeface="Darker Grotesque Black"/>
      <p:bold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6F78B9-AD52-42DB-A610-A981022FD464}">
  <a:tblStyle styleId="{CF6F78B9-AD52-42DB-A610-A981022FD4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42" Type="http://schemas.openxmlformats.org/officeDocument/2006/relationships/font" Target="fonts/Poppins-boldItalic.fntdata"/><Relationship Id="rId41" Type="http://schemas.openxmlformats.org/officeDocument/2006/relationships/font" Target="fonts/Poppins-italic.fntdata"/><Relationship Id="rId44" Type="http://schemas.openxmlformats.org/officeDocument/2006/relationships/font" Target="fonts/DarkerGrotesque-bold.fntdata"/><Relationship Id="rId43" Type="http://schemas.openxmlformats.org/officeDocument/2006/relationships/font" Target="fonts/DarkerGrotesque-regular.fntdata"/><Relationship Id="rId46" Type="http://schemas.openxmlformats.org/officeDocument/2006/relationships/font" Target="fonts/DarkerGrotesqueSemiBold-bold.fntdata"/><Relationship Id="rId45" Type="http://schemas.openxmlformats.org/officeDocument/2006/relationships/font" Target="fonts/DarkerGrotesque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Black-boldItalic.fntdata"/><Relationship Id="rId47" Type="http://schemas.openxmlformats.org/officeDocument/2006/relationships/font" Target="fonts/PoppinsBlack-bold.fntdata"/><Relationship Id="rId49" Type="http://schemas.openxmlformats.org/officeDocument/2006/relationships/font" Target="fonts/DarkerGrotesque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DarkerGrotesqueMedium-regular.fntdata"/><Relationship Id="rId34" Type="http://schemas.openxmlformats.org/officeDocument/2006/relationships/slide" Target="slides/slide29.xml"/><Relationship Id="rId37" Type="http://schemas.openxmlformats.org/officeDocument/2006/relationships/font" Target="fonts/Catamaran-regular.fntdata"/><Relationship Id="rId36" Type="http://schemas.openxmlformats.org/officeDocument/2006/relationships/font" Target="fonts/DarkerGrotesqueMedium-bold.fntdata"/><Relationship Id="rId39" Type="http://schemas.openxmlformats.org/officeDocument/2006/relationships/font" Target="fonts/Poppins-regular.fntdata"/><Relationship Id="rId38" Type="http://schemas.openxmlformats.org/officeDocument/2006/relationships/font" Target="fonts/Catamaran-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79d57be5d8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9d57be5d8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c2b396671e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c2b396671e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dd639e34e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dd639e34e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d639e34e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dd639e34e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dd639e34e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dd639e34e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dd639e34e1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dd639e34e1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dd639e34e1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dd639e34e1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dd639e34e1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dd639e34e1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6e939831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6e939831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dd6a20cab8_7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dd6a20cab8_7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dd639e34e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dd639e34e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c718aa7c6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c718aa7c6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dd639e34e1_7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dd639e34e1_7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dd639e34e1_7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dd639e34e1_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dd639e34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dd639e34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dd6a20cab8_7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dd6a20cab8_7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dd639e34e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dd639e34e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dd639e34e1_4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dd639e34e1_4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dd639e34e1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dd639e34e1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de1dedb80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de1dedb80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de1dedb8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de1dedb8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ab1403466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ab1403466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c44b88515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c44b88515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ab14034664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ab1403466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c2b396671e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c2b396671e_0_1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dd639e34e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dd639e34e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dd639e3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dd639e3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dd639e34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dd639e34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2b396671e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2b396671e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24749" y="1188185"/>
            <a:ext cx="6294900" cy="236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50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424600" y="3529920"/>
            <a:ext cx="6294900" cy="479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flipH="1">
            <a:off x="8870070" y="3942929"/>
            <a:ext cx="1104042" cy="1142152"/>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7722973" y="-21111"/>
            <a:ext cx="1425232" cy="2836799"/>
            <a:chOff x="8080916" y="984758"/>
            <a:chExt cx="1113898" cy="2217116"/>
          </a:xfrm>
        </p:grpSpPr>
        <p:sp>
          <p:nvSpPr>
            <p:cNvPr id="13" name="Google Shape;13;p2"/>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p:nvPr/>
        </p:nvSpPr>
        <p:spPr>
          <a:xfrm flipH="1" rot="10800000">
            <a:off x="1430827" y="4589705"/>
            <a:ext cx="569845" cy="569845"/>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rot="5400000">
            <a:off x="-5068" y="-165684"/>
            <a:ext cx="1426226" cy="1425180"/>
            <a:chOff x="6062500" y="-2559918"/>
            <a:chExt cx="684928" cy="684426"/>
          </a:xfrm>
        </p:grpSpPr>
        <p:sp>
          <p:nvSpPr>
            <p:cNvPr id="20" name="Google Shape;20;p2"/>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p:nvPr/>
        </p:nvSpPr>
        <p:spPr>
          <a:xfrm rot="10800000">
            <a:off x="7419799" y="42983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7718228" y="4618231"/>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8498497" y="2934165"/>
            <a:ext cx="1704111" cy="2217118"/>
          </a:xfrm>
          <a:custGeom>
            <a:rect b="b" l="l" r="r" t="t"/>
            <a:pathLst>
              <a:path extrusionOk="0" h="13497" w="10374">
                <a:moveTo>
                  <a:pt x="1" y="1"/>
                </a:moveTo>
                <a:lnTo>
                  <a:pt x="1" y="5215"/>
                </a:lnTo>
                <a:lnTo>
                  <a:pt x="2086" y="7300"/>
                </a:lnTo>
                <a:cubicBezTo>
                  <a:pt x="2726" y="6605"/>
                  <a:pt x="3593" y="6142"/>
                  <a:pt x="4635" y="6142"/>
                </a:cubicBezTo>
                <a:cubicBezTo>
                  <a:pt x="6550" y="6142"/>
                  <a:pt x="8112" y="7704"/>
                  <a:pt x="8112" y="9618"/>
                </a:cubicBezTo>
                <a:cubicBezTo>
                  <a:pt x="8112" y="11527"/>
                  <a:pt x="6550" y="13094"/>
                  <a:pt x="4635" y="13094"/>
                </a:cubicBezTo>
                <a:cubicBezTo>
                  <a:pt x="3189" y="13094"/>
                  <a:pt x="1915" y="12167"/>
                  <a:pt x="1391" y="10892"/>
                </a:cubicBezTo>
                <a:lnTo>
                  <a:pt x="1" y="10892"/>
                </a:lnTo>
                <a:lnTo>
                  <a:pt x="1" y="13497"/>
                </a:lnTo>
                <a:lnTo>
                  <a:pt x="8343" y="13497"/>
                </a:lnTo>
                <a:cubicBezTo>
                  <a:pt x="8343" y="11587"/>
                  <a:pt x="9154" y="9905"/>
                  <a:pt x="10373" y="8691"/>
                </a:cubicBezTo>
                <a:lnTo>
                  <a:pt x="9850" y="8227"/>
                </a:lnTo>
                <a:lnTo>
                  <a:pt x="16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8241912" y="4361646"/>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2"/>
          <p:cNvGrpSpPr/>
          <p:nvPr/>
        </p:nvGrpSpPr>
        <p:grpSpPr>
          <a:xfrm rot="-5400000">
            <a:off x="-19493" y="3672463"/>
            <a:ext cx="1493198" cy="1493381"/>
            <a:chOff x="8228199" y="-11925"/>
            <a:chExt cx="915791" cy="915791"/>
          </a:xfrm>
        </p:grpSpPr>
        <p:sp>
          <p:nvSpPr>
            <p:cNvPr id="28" name="Google Shape;28;p2"/>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rot="10800000">
            <a:off x="3722689" y="4554196"/>
            <a:ext cx="2142707" cy="905695"/>
            <a:chOff x="3834318" y="-10041"/>
            <a:chExt cx="1846366" cy="780435"/>
          </a:xfrm>
        </p:grpSpPr>
        <p:sp>
          <p:nvSpPr>
            <p:cNvPr id="31" name="Google Shape;31;p2"/>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rot="5400000">
            <a:off x="-440961" y="2293458"/>
            <a:ext cx="1322559" cy="440637"/>
            <a:chOff x="5977976" y="1238193"/>
            <a:chExt cx="1968973" cy="656003"/>
          </a:xfrm>
        </p:grpSpPr>
        <p:sp>
          <p:nvSpPr>
            <p:cNvPr id="35" name="Google Shape;35;p2"/>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rot="10800000">
            <a:off x="5685318" y="-4630"/>
            <a:ext cx="1322559" cy="440637"/>
            <a:chOff x="5977976" y="1238193"/>
            <a:chExt cx="1968973" cy="656003"/>
          </a:xfrm>
        </p:grpSpPr>
        <p:sp>
          <p:nvSpPr>
            <p:cNvPr id="39" name="Google Shape;39;p2"/>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2"/>
          <p:cNvSpPr/>
          <p:nvPr/>
        </p:nvSpPr>
        <p:spPr>
          <a:xfrm rot="10800000">
            <a:off x="1127724" y="16320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10800000">
            <a:off x="7010699" y="9582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2"/>
          <p:cNvGrpSpPr/>
          <p:nvPr/>
        </p:nvGrpSpPr>
        <p:grpSpPr>
          <a:xfrm rot="-5400000">
            <a:off x="3243672" y="-837315"/>
            <a:ext cx="926701" cy="1841715"/>
            <a:chOff x="8452324" y="1355509"/>
            <a:chExt cx="742489" cy="1475615"/>
          </a:xfrm>
        </p:grpSpPr>
        <p:sp>
          <p:nvSpPr>
            <p:cNvPr id="45" name="Google Shape;45;p2"/>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rot="10800000">
            <a:off x="3314299" y="44474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sp>
        <p:nvSpPr>
          <p:cNvPr id="226" name="Google Shape;226;p11"/>
          <p:cNvSpPr txBox="1"/>
          <p:nvPr>
            <p:ph idx="1" type="subTitle"/>
          </p:nvPr>
        </p:nvSpPr>
        <p:spPr>
          <a:xfrm>
            <a:off x="1426025" y="3425875"/>
            <a:ext cx="6292200" cy="438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rtl="0" algn="ctr">
              <a:spcBef>
                <a:spcPts val="160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rtl="0" algn="ctr">
              <a:spcBef>
                <a:spcPts val="1600"/>
              </a:spcBef>
              <a:spcAft>
                <a:spcPts val="1600"/>
              </a:spcAft>
              <a:buNone/>
              <a:defRPr sz="2000">
                <a:solidFill>
                  <a:schemeClr val="dk1"/>
                </a:solidFill>
                <a:latin typeface="Darker Grotesque Medium"/>
                <a:ea typeface="Darker Grotesque Medium"/>
                <a:cs typeface="Darker Grotesque Medium"/>
                <a:sym typeface="Darker Grotesque Medium"/>
              </a:defRPr>
            </a:lvl9pPr>
          </a:lstStyle>
          <a:p/>
        </p:txBody>
      </p:sp>
      <p:sp>
        <p:nvSpPr>
          <p:cNvPr id="227" name="Google Shape;227;p11"/>
          <p:cNvSpPr txBox="1"/>
          <p:nvPr>
            <p:ph hasCustomPrompt="1" type="title"/>
          </p:nvPr>
        </p:nvSpPr>
        <p:spPr>
          <a:xfrm>
            <a:off x="713225" y="1410925"/>
            <a:ext cx="77178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12000"/>
              <a:buNone/>
              <a:defRPr sz="9900">
                <a:solidFill>
                  <a:schemeClr val="dk1"/>
                </a:solidFill>
              </a:defRPr>
            </a:lvl1pPr>
            <a:lvl2pPr lvl="1" algn="ctr">
              <a:spcBef>
                <a:spcPts val="0"/>
              </a:spcBef>
              <a:spcAft>
                <a:spcPts val="0"/>
              </a:spcAft>
              <a:buClr>
                <a:schemeClr val="dk1"/>
              </a:buClr>
              <a:buSzPts val="12000"/>
              <a:buNone/>
              <a:defRPr sz="12000">
                <a:solidFill>
                  <a:schemeClr val="dk1"/>
                </a:solidFill>
              </a:defRPr>
            </a:lvl2pPr>
            <a:lvl3pPr lvl="2" algn="ctr">
              <a:spcBef>
                <a:spcPts val="0"/>
              </a:spcBef>
              <a:spcAft>
                <a:spcPts val="0"/>
              </a:spcAft>
              <a:buClr>
                <a:schemeClr val="dk1"/>
              </a:buClr>
              <a:buSzPts val="12000"/>
              <a:buNone/>
              <a:defRPr sz="12000">
                <a:solidFill>
                  <a:schemeClr val="dk1"/>
                </a:solidFill>
              </a:defRPr>
            </a:lvl3pPr>
            <a:lvl4pPr lvl="3" algn="ctr">
              <a:spcBef>
                <a:spcPts val="0"/>
              </a:spcBef>
              <a:spcAft>
                <a:spcPts val="0"/>
              </a:spcAft>
              <a:buClr>
                <a:schemeClr val="dk1"/>
              </a:buClr>
              <a:buSzPts val="12000"/>
              <a:buNone/>
              <a:defRPr sz="12000">
                <a:solidFill>
                  <a:schemeClr val="dk1"/>
                </a:solidFill>
              </a:defRPr>
            </a:lvl4pPr>
            <a:lvl5pPr lvl="4" algn="ctr">
              <a:spcBef>
                <a:spcPts val="0"/>
              </a:spcBef>
              <a:spcAft>
                <a:spcPts val="0"/>
              </a:spcAft>
              <a:buClr>
                <a:schemeClr val="dk1"/>
              </a:buClr>
              <a:buSzPts val="12000"/>
              <a:buNone/>
              <a:defRPr sz="12000">
                <a:solidFill>
                  <a:schemeClr val="dk1"/>
                </a:solidFill>
              </a:defRPr>
            </a:lvl5pPr>
            <a:lvl6pPr lvl="5" algn="ctr">
              <a:spcBef>
                <a:spcPts val="0"/>
              </a:spcBef>
              <a:spcAft>
                <a:spcPts val="0"/>
              </a:spcAft>
              <a:buClr>
                <a:schemeClr val="dk1"/>
              </a:buClr>
              <a:buSzPts val="12000"/>
              <a:buNone/>
              <a:defRPr sz="12000">
                <a:solidFill>
                  <a:schemeClr val="dk1"/>
                </a:solidFill>
              </a:defRPr>
            </a:lvl6pPr>
            <a:lvl7pPr lvl="6" algn="ctr">
              <a:spcBef>
                <a:spcPts val="0"/>
              </a:spcBef>
              <a:spcAft>
                <a:spcPts val="0"/>
              </a:spcAft>
              <a:buClr>
                <a:schemeClr val="dk1"/>
              </a:buClr>
              <a:buSzPts val="12000"/>
              <a:buNone/>
              <a:defRPr sz="12000">
                <a:solidFill>
                  <a:schemeClr val="dk1"/>
                </a:solidFill>
              </a:defRPr>
            </a:lvl7pPr>
            <a:lvl8pPr lvl="7" algn="ctr">
              <a:spcBef>
                <a:spcPts val="0"/>
              </a:spcBef>
              <a:spcAft>
                <a:spcPts val="0"/>
              </a:spcAft>
              <a:buClr>
                <a:schemeClr val="dk1"/>
              </a:buClr>
              <a:buSzPts val="12000"/>
              <a:buNone/>
              <a:defRPr sz="12000">
                <a:solidFill>
                  <a:schemeClr val="dk1"/>
                </a:solidFill>
              </a:defRPr>
            </a:lvl8pPr>
            <a:lvl9pPr lvl="8" algn="ctr">
              <a:spcBef>
                <a:spcPts val="0"/>
              </a:spcBef>
              <a:spcAft>
                <a:spcPts val="0"/>
              </a:spcAft>
              <a:buClr>
                <a:schemeClr val="dk1"/>
              </a:buClr>
              <a:buSzPts val="12000"/>
              <a:buNone/>
              <a:defRPr sz="12000">
                <a:solidFill>
                  <a:schemeClr val="dk1"/>
                </a:solidFill>
              </a:defRPr>
            </a:lvl9pPr>
          </a:lstStyle>
          <a:p>
            <a:r>
              <a:t>xx%</a:t>
            </a:r>
          </a:p>
        </p:txBody>
      </p:sp>
      <p:grpSp>
        <p:nvGrpSpPr>
          <p:cNvPr id="228" name="Google Shape;228;p11"/>
          <p:cNvGrpSpPr/>
          <p:nvPr/>
        </p:nvGrpSpPr>
        <p:grpSpPr>
          <a:xfrm>
            <a:off x="5740351" y="-11924"/>
            <a:ext cx="2536154" cy="1267639"/>
            <a:chOff x="7311775" y="-11925"/>
            <a:chExt cx="1832216" cy="915791"/>
          </a:xfrm>
        </p:grpSpPr>
        <p:sp>
          <p:nvSpPr>
            <p:cNvPr id="229" name="Google Shape;229;p1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0" y="3652281"/>
            <a:ext cx="2229159" cy="2165353"/>
            <a:chOff x="0" y="4282001"/>
            <a:chExt cx="1244645" cy="1209086"/>
          </a:xfrm>
        </p:grpSpPr>
        <p:sp>
          <p:nvSpPr>
            <p:cNvPr id="233" name="Google Shape;233;p11"/>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flipH="1">
            <a:off x="8431022" y="-11929"/>
            <a:ext cx="865530" cy="1732981"/>
            <a:chOff x="-66206" y="1406331"/>
            <a:chExt cx="277236" cy="555069"/>
          </a:xfrm>
        </p:grpSpPr>
        <p:sp>
          <p:nvSpPr>
            <p:cNvPr id="237" name="Google Shape;237;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flipH="1" rot="10800000">
            <a:off x="7001277" y="3311031"/>
            <a:ext cx="2142169" cy="2123749"/>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1"/>
          <p:cNvGrpSpPr/>
          <p:nvPr/>
        </p:nvGrpSpPr>
        <p:grpSpPr>
          <a:xfrm flipH="1" rot="5400000">
            <a:off x="4846681" y="4320972"/>
            <a:ext cx="547957" cy="1097094"/>
            <a:chOff x="-66206" y="1406331"/>
            <a:chExt cx="277236" cy="555069"/>
          </a:xfrm>
        </p:grpSpPr>
        <p:sp>
          <p:nvSpPr>
            <p:cNvPr id="241" name="Google Shape;241;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1" y="-1433135"/>
            <a:ext cx="1812381" cy="2860090"/>
            <a:chOff x="-1" y="-1433135"/>
            <a:chExt cx="1812381" cy="2860090"/>
          </a:xfrm>
        </p:grpSpPr>
        <p:grpSp>
          <p:nvGrpSpPr>
            <p:cNvPr id="244" name="Google Shape;244;p11"/>
            <p:cNvGrpSpPr/>
            <p:nvPr/>
          </p:nvGrpSpPr>
          <p:grpSpPr>
            <a:xfrm flipH="1" rot="-5400000">
              <a:off x="-715179" y="-717957"/>
              <a:ext cx="2860090" cy="1429734"/>
              <a:chOff x="7311775" y="-11925"/>
              <a:chExt cx="1832216" cy="915791"/>
            </a:xfrm>
          </p:grpSpPr>
          <p:sp>
            <p:nvSpPr>
              <p:cNvPr id="245" name="Google Shape;245;p1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1"/>
            <p:cNvSpPr/>
            <p:nvPr/>
          </p:nvSpPr>
          <p:spPr>
            <a:xfrm flipH="1" rot="-8100000">
              <a:off x="1150095" y="108658"/>
              <a:ext cx="548944" cy="547956"/>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rot="-5400000">
              <a:off x="409451" y="277324"/>
              <a:ext cx="740475" cy="74057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flipH="1" rot="-5400000">
            <a:off x="3165056" y="-274578"/>
            <a:ext cx="547957" cy="1097094"/>
            <a:chOff x="-66206" y="1406331"/>
            <a:chExt cx="277236" cy="555069"/>
          </a:xfrm>
        </p:grpSpPr>
        <p:sp>
          <p:nvSpPr>
            <p:cNvPr id="250" name="Google Shape;250;p1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2" name="Shape 2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5_1_2">
    <p:spTree>
      <p:nvGrpSpPr>
        <p:cNvPr id="253" name="Shape 253"/>
        <p:cNvGrpSpPr/>
        <p:nvPr/>
      </p:nvGrpSpPr>
      <p:grpSpPr>
        <a:xfrm>
          <a:off x="0" y="0"/>
          <a:ext cx="0" cy="0"/>
          <a:chOff x="0" y="0"/>
          <a:chExt cx="0" cy="0"/>
        </a:xfrm>
      </p:grpSpPr>
      <p:sp>
        <p:nvSpPr>
          <p:cNvPr id="254" name="Google Shape;254;p13"/>
          <p:cNvSpPr txBox="1"/>
          <p:nvPr>
            <p:ph idx="1" type="subTitle"/>
          </p:nvPr>
        </p:nvSpPr>
        <p:spPr>
          <a:xfrm>
            <a:off x="1502225" y="2577247"/>
            <a:ext cx="29343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55" name="Google Shape;255;p13"/>
          <p:cNvSpPr txBox="1"/>
          <p:nvPr>
            <p:ph idx="2" type="subTitle"/>
          </p:nvPr>
        </p:nvSpPr>
        <p:spPr>
          <a:xfrm>
            <a:off x="1502225" y="2940355"/>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56" name="Google Shape;256;p13"/>
          <p:cNvSpPr txBox="1"/>
          <p:nvPr>
            <p:ph idx="3" type="subTitle"/>
          </p:nvPr>
        </p:nvSpPr>
        <p:spPr>
          <a:xfrm>
            <a:off x="1502225" y="37570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57" name="Google Shape;257;p13"/>
          <p:cNvSpPr txBox="1"/>
          <p:nvPr>
            <p:ph idx="4" type="subTitle"/>
          </p:nvPr>
        </p:nvSpPr>
        <p:spPr>
          <a:xfrm>
            <a:off x="1502225" y="4117722"/>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58" name="Google Shape;258;p13"/>
          <p:cNvSpPr txBox="1"/>
          <p:nvPr>
            <p:ph idx="5" type="subTitle"/>
          </p:nvPr>
        </p:nvSpPr>
        <p:spPr>
          <a:xfrm>
            <a:off x="5335886" y="37570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59" name="Google Shape;259;p13"/>
          <p:cNvSpPr txBox="1"/>
          <p:nvPr>
            <p:ph idx="6" type="subTitle"/>
          </p:nvPr>
        </p:nvSpPr>
        <p:spPr>
          <a:xfrm>
            <a:off x="5335886" y="4117722"/>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60" name="Google Shape;260;p13"/>
          <p:cNvSpPr txBox="1"/>
          <p:nvPr>
            <p:ph idx="7" type="subTitle"/>
          </p:nvPr>
        </p:nvSpPr>
        <p:spPr>
          <a:xfrm>
            <a:off x="5335886" y="13974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61" name="Google Shape;261;p13"/>
          <p:cNvSpPr txBox="1"/>
          <p:nvPr>
            <p:ph idx="8" type="subTitle"/>
          </p:nvPr>
        </p:nvSpPr>
        <p:spPr>
          <a:xfrm>
            <a:off x="5335886" y="1762988"/>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62" name="Google Shape;262;p13"/>
          <p:cNvSpPr txBox="1"/>
          <p:nvPr>
            <p:ph idx="9" type="subTitle"/>
          </p:nvPr>
        </p:nvSpPr>
        <p:spPr>
          <a:xfrm>
            <a:off x="5335886" y="2577247"/>
            <a:ext cx="29277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63" name="Google Shape;263;p13"/>
          <p:cNvSpPr txBox="1"/>
          <p:nvPr>
            <p:ph idx="13" type="subTitle"/>
          </p:nvPr>
        </p:nvSpPr>
        <p:spPr>
          <a:xfrm>
            <a:off x="5335886" y="2940355"/>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64" name="Google Shape;264;p13"/>
          <p:cNvSpPr txBox="1"/>
          <p:nvPr>
            <p:ph idx="14" type="subTitle"/>
          </p:nvPr>
        </p:nvSpPr>
        <p:spPr>
          <a:xfrm>
            <a:off x="1502225" y="1397447"/>
            <a:ext cx="2934300" cy="356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400"/>
              <a:buFont typeface="Darker Grotesque Black"/>
              <a:buNone/>
              <a:defRPr b="1" sz="2000">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265" name="Google Shape;265;p13"/>
          <p:cNvSpPr txBox="1"/>
          <p:nvPr>
            <p:ph idx="15" type="subTitle"/>
          </p:nvPr>
        </p:nvSpPr>
        <p:spPr>
          <a:xfrm>
            <a:off x="1502225" y="1762988"/>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266" name="Google Shape;266;p1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267" name="Google Shape;267;p13"/>
          <p:cNvSpPr txBox="1"/>
          <p:nvPr>
            <p:ph hasCustomPrompt="1" idx="16" type="title"/>
          </p:nvPr>
        </p:nvSpPr>
        <p:spPr>
          <a:xfrm>
            <a:off x="4359998" y="1198973"/>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68" name="Google Shape;268;p13"/>
          <p:cNvSpPr txBox="1"/>
          <p:nvPr>
            <p:ph hasCustomPrompt="1" idx="17" type="title"/>
          </p:nvPr>
        </p:nvSpPr>
        <p:spPr>
          <a:xfrm>
            <a:off x="4359998" y="2387260"/>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69" name="Google Shape;269;p13"/>
          <p:cNvSpPr txBox="1"/>
          <p:nvPr>
            <p:ph hasCustomPrompt="1" idx="18" type="title"/>
          </p:nvPr>
        </p:nvSpPr>
        <p:spPr>
          <a:xfrm>
            <a:off x="4359998" y="357554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70" name="Google Shape;270;p13"/>
          <p:cNvSpPr txBox="1"/>
          <p:nvPr>
            <p:ph hasCustomPrompt="1" idx="19" type="title"/>
          </p:nvPr>
        </p:nvSpPr>
        <p:spPr>
          <a:xfrm>
            <a:off x="560823" y="1198973"/>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71" name="Google Shape;271;p13"/>
          <p:cNvSpPr txBox="1"/>
          <p:nvPr>
            <p:ph hasCustomPrompt="1" idx="20" type="title"/>
          </p:nvPr>
        </p:nvSpPr>
        <p:spPr>
          <a:xfrm>
            <a:off x="560823" y="2387260"/>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272" name="Google Shape;272;p13"/>
          <p:cNvSpPr txBox="1"/>
          <p:nvPr>
            <p:ph hasCustomPrompt="1" idx="21" type="title"/>
          </p:nvPr>
        </p:nvSpPr>
        <p:spPr>
          <a:xfrm>
            <a:off x="560823" y="357554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400">
                <a:solidFill>
                  <a:schemeClr val="dk2"/>
                </a:solidFill>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grpSp>
        <p:nvGrpSpPr>
          <p:cNvPr id="273" name="Google Shape;273;p13"/>
          <p:cNvGrpSpPr/>
          <p:nvPr/>
        </p:nvGrpSpPr>
        <p:grpSpPr>
          <a:xfrm>
            <a:off x="8280678" y="4857373"/>
            <a:ext cx="895292" cy="298285"/>
            <a:chOff x="5977976" y="1238193"/>
            <a:chExt cx="1968973" cy="656003"/>
          </a:xfrm>
        </p:grpSpPr>
        <p:sp>
          <p:nvSpPr>
            <p:cNvPr id="274" name="Google Shape;274;p13"/>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13"/>
          <p:cNvGrpSpPr/>
          <p:nvPr/>
        </p:nvGrpSpPr>
        <p:grpSpPr>
          <a:xfrm rot="10800000">
            <a:off x="-52621" y="-3660"/>
            <a:ext cx="1548007" cy="515684"/>
            <a:chOff x="5977976" y="1238193"/>
            <a:chExt cx="1968973" cy="656003"/>
          </a:xfrm>
        </p:grpSpPr>
        <p:sp>
          <p:nvSpPr>
            <p:cNvPr id="278" name="Google Shape;278;p13"/>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13"/>
          <p:cNvGrpSpPr/>
          <p:nvPr/>
        </p:nvGrpSpPr>
        <p:grpSpPr>
          <a:xfrm>
            <a:off x="-51293" y="947012"/>
            <a:ext cx="186688" cy="373785"/>
            <a:chOff x="-51293" y="947012"/>
            <a:chExt cx="186688" cy="373785"/>
          </a:xfrm>
        </p:grpSpPr>
        <p:sp>
          <p:nvSpPr>
            <p:cNvPr id="282" name="Google Shape;282;p1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3"/>
          <p:cNvGrpSpPr/>
          <p:nvPr/>
        </p:nvGrpSpPr>
        <p:grpSpPr>
          <a:xfrm flipH="1" rot="5400000">
            <a:off x="-533300" y="3881573"/>
            <a:ext cx="1253980" cy="1266469"/>
            <a:chOff x="-38513" y="3757475"/>
            <a:chExt cx="1430505" cy="1444752"/>
          </a:xfrm>
        </p:grpSpPr>
        <p:sp>
          <p:nvSpPr>
            <p:cNvPr id="285" name="Google Shape;285;p13"/>
            <p:cNvSpPr/>
            <p:nvPr/>
          </p:nvSpPr>
          <p:spPr>
            <a:xfrm>
              <a:off x="-38513" y="3757475"/>
              <a:ext cx="530938" cy="144475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256339" y="4288156"/>
              <a:ext cx="1135653" cy="914068"/>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7705406" y="-252262"/>
            <a:ext cx="1451244" cy="1451244"/>
            <a:chOff x="8008354" y="0"/>
            <a:chExt cx="1135647" cy="1135647"/>
          </a:xfrm>
        </p:grpSpPr>
        <p:sp>
          <p:nvSpPr>
            <p:cNvPr id="288" name="Google Shape;288;p13"/>
            <p:cNvSpPr/>
            <p:nvPr/>
          </p:nvSpPr>
          <p:spPr>
            <a:xfrm rot="5400000">
              <a:off x="8008354" y="0"/>
              <a:ext cx="1135647" cy="1135647"/>
            </a:xfrm>
            <a:custGeom>
              <a:rect b="b" l="l" r="r" t="t"/>
              <a:pathLst>
                <a:path extrusionOk="0" h="5734" w="5734">
                  <a:moveTo>
                    <a:pt x="1" y="1"/>
                  </a:moveTo>
                  <a:lnTo>
                    <a:pt x="1" y="5734"/>
                  </a:lnTo>
                  <a:lnTo>
                    <a:pt x="5734"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rot="5400000">
              <a:off x="8304354" y="345674"/>
              <a:ext cx="573963" cy="573963"/>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90" name="Shape 290"/>
        <p:cNvGrpSpPr/>
        <p:nvPr/>
      </p:nvGrpSpPr>
      <p:grpSpPr>
        <a:xfrm>
          <a:off x="0" y="0"/>
          <a:ext cx="0" cy="0"/>
          <a:chOff x="0" y="0"/>
          <a:chExt cx="0" cy="0"/>
        </a:xfrm>
      </p:grpSpPr>
      <p:grpSp>
        <p:nvGrpSpPr>
          <p:cNvPr id="291" name="Google Shape;291;p14"/>
          <p:cNvGrpSpPr/>
          <p:nvPr/>
        </p:nvGrpSpPr>
        <p:grpSpPr>
          <a:xfrm>
            <a:off x="7135988" y="0"/>
            <a:ext cx="2143677" cy="2964769"/>
            <a:chOff x="5977976" y="0"/>
            <a:chExt cx="3191421" cy="4413829"/>
          </a:xfrm>
        </p:grpSpPr>
        <p:sp>
          <p:nvSpPr>
            <p:cNvPr id="292" name="Google Shape;292;p14"/>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flipH="1">
              <a:off x="7856179" y="3044877"/>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4"/>
          <p:cNvGrpSpPr/>
          <p:nvPr/>
        </p:nvGrpSpPr>
        <p:grpSpPr>
          <a:xfrm rot="5400000">
            <a:off x="6460936" y="2418733"/>
            <a:ext cx="2194806" cy="3286606"/>
            <a:chOff x="6949850" y="2434425"/>
            <a:chExt cx="332950" cy="498575"/>
          </a:xfrm>
        </p:grpSpPr>
        <p:sp>
          <p:nvSpPr>
            <p:cNvPr id="299" name="Google Shape;299;p14"/>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7119900"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4"/>
          <p:cNvGrpSpPr/>
          <p:nvPr/>
        </p:nvGrpSpPr>
        <p:grpSpPr>
          <a:xfrm rot="10800000">
            <a:off x="-21078" y="7"/>
            <a:ext cx="907349" cy="1503926"/>
            <a:chOff x="6250996" y="2163558"/>
            <a:chExt cx="1165809" cy="1932322"/>
          </a:xfrm>
        </p:grpSpPr>
        <p:sp>
          <p:nvSpPr>
            <p:cNvPr id="308" name="Google Shape;308;p14"/>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14"/>
          <p:cNvSpPr txBox="1"/>
          <p:nvPr>
            <p:ph type="title"/>
          </p:nvPr>
        </p:nvSpPr>
        <p:spPr>
          <a:xfrm>
            <a:off x="637025" y="1276225"/>
            <a:ext cx="5642700" cy="236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3600">
                <a:solidFill>
                  <a:srgbClr val="4440A3"/>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12" name="Google Shape;312;p14"/>
          <p:cNvSpPr txBox="1"/>
          <p:nvPr>
            <p:ph idx="2" type="title"/>
          </p:nvPr>
        </p:nvSpPr>
        <p:spPr>
          <a:xfrm>
            <a:off x="637025" y="3860675"/>
            <a:ext cx="3132000" cy="540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Font typeface="Darker Grotesque Medium"/>
              <a:buNone/>
              <a:defRPr b="1" sz="2000">
                <a:solidFill>
                  <a:srgbClr val="4440A3"/>
                </a:solidFill>
                <a:latin typeface="Poppins"/>
                <a:ea typeface="Poppins"/>
                <a:cs typeface="Poppins"/>
                <a:sym typeface="Poppins"/>
              </a:defRPr>
            </a:lvl1pPr>
            <a:lvl2pPr lvl="1" rtl="0">
              <a:lnSpc>
                <a:spcPct val="100000"/>
              </a:lnSpc>
              <a:spcBef>
                <a:spcPts val="1600"/>
              </a:spcBef>
              <a:spcAft>
                <a:spcPts val="0"/>
              </a:spcAft>
              <a:buSzPts val="1400"/>
              <a:buFont typeface="Darker Grotesque Medium"/>
              <a:buNone/>
              <a:defRPr sz="1400">
                <a:latin typeface="Darker Grotesque Medium"/>
                <a:ea typeface="Darker Grotesque Medium"/>
                <a:cs typeface="Darker Grotesque Medium"/>
                <a:sym typeface="Darker Grotesque Medium"/>
              </a:defRPr>
            </a:lvl2pPr>
            <a:lvl3pPr lvl="2"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3pPr>
            <a:lvl4pPr lvl="3"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4pPr>
            <a:lvl5pPr lvl="4"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5pPr>
            <a:lvl6pPr lvl="5"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6pPr>
            <a:lvl7pPr lvl="6"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7pPr>
            <a:lvl8pPr lvl="7"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8pPr>
            <a:lvl9pPr lvl="8" rtl="0">
              <a:lnSpc>
                <a:spcPct val="100000"/>
              </a:lnSpc>
              <a:spcBef>
                <a:spcPts val="0"/>
              </a:spcBef>
              <a:spcAft>
                <a:spcPts val="0"/>
              </a:spcAft>
              <a:buSzPts val="1400"/>
              <a:buFont typeface="Darker Grotesque Medium"/>
              <a:buNone/>
              <a:defRPr sz="1400">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APTION_ONLY_1">
    <p:spTree>
      <p:nvGrpSpPr>
        <p:cNvPr id="313" name="Shape 313"/>
        <p:cNvGrpSpPr/>
        <p:nvPr/>
      </p:nvGrpSpPr>
      <p:grpSpPr>
        <a:xfrm>
          <a:off x="0" y="0"/>
          <a:ext cx="0" cy="0"/>
          <a:chOff x="0" y="0"/>
          <a:chExt cx="0" cy="0"/>
        </a:xfrm>
      </p:grpSpPr>
      <p:grpSp>
        <p:nvGrpSpPr>
          <p:cNvPr id="314" name="Google Shape;314;p15"/>
          <p:cNvGrpSpPr/>
          <p:nvPr/>
        </p:nvGrpSpPr>
        <p:grpSpPr>
          <a:xfrm>
            <a:off x="-20883" y="3869778"/>
            <a:ext cx="1426054" cy="1426010"/>
            <a:chOff x="6" y="13819"/>
            <a:chExt cx="717295" cy="717309"/>
          </a:xfrm>
        </p:grpSpPr>
        <p:sp>
          <p:nvSpPr>
            <p:cNvPr id="315" name="Google Shape;315;p15"/>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rot="-5400000">
              <a:off x="209912"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5"/>
          <p:cNvGrpSpPr/>
          <p:nvPr/>
        </p:nvGrpSpPr>
        <p:grpSpPr>
          <a:xfrm flipH="1" rot="10800000">
            <a:off x="7738239" y="-146011"/>
            <a:ext cx="1426021" cy="1425111"/>
            <a:chOff x="8459075" y="3790082"/>
            <a:chExt cx="684928" cy="684426"/>
          </a:xfrm>
        </p:grpSpPr>
        <p:sp>
          <p:nvSpPr>
            <p:cNvPr id="318" name="Google Shape;318;p15"/>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15"/>
          <p:cNvGrpSpPr/>
          <p:nvPr/>
        </p:nvGrpSpPr>
        <p:grpSpPr>
          <a:xfrm flipH="1">
            <a:off x="8957307" y="3490362"/>
            <a:ext cx="186688" cy="373785"/>
            <a:chOff x="-51293" y="947012"/>
            <a:chExt cx="186688" cy="373785"/>
          </a:xfrm>
        </p:grpSpPr>
        <p:sp>
          <p:nvSpPr>
            <p:cNvPr id="322" name="Google Shape;322;p1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5"/>
          <p:cNvGrpSpPr/>
          <p:nvPr/>
        </p:nvGrpSpPr>
        <p:grpSpPr>
          <a:xfrm>
            <a:off x="9" y="870812"/>
            <a:ext cx="186688" cy="373785"/>
            <a:chOff x="-51293" y="947012"/>
            <a:chExt cx="186688" cy="373785"/>
          </a:xfrm>
        </p:grpSpPr>
        <p:sp>
          <p:nvSpPr>
            <p:cNvPr id="325" name="Google Shape;325;p1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1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28" name="Shape 328"/>
        <p:cNvGrpSpPr/>
        <p:nvPr/>
      </p:nvGrpSpPr>
      <p:grpSpPr>
        <a:xfrm>
          <a:off x="0" y="0"/>
          <a:ext cx="0" cy="0"/>
          <a:chOff x="0" y="0"/>
          <a:chExt cx="0" cy="0"/>
        </a:xfrm>
      </p:grpSpPr>
      <p:sp>
        <p:nvSpPr>
          <p:cNvPr id="329" name="Google Shape;329;p1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0" name="Google Shape;330;p16"/>
          <p:cNvGrpSpPr/>
          <p:nvPr/>
        </p:nvGrpSpPr>
        <p:grpSpPr>
          <a:xfrm>
            <a:off x="7875454" y="3899899"/>
            <a:ext cx="1273500" cy="1273500"/>
            <a:chOff x="7337175" y="4278500"/>
            <a:chExt cx="915791" cy="915791"/>
          </a:xfrm>
        </p:grpSpPr>
        <p:sp>
          <p:nvSpPr>
            <p:cNvPr id="331" name="Google Shape;331;p16"/>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6"/>
          <p:cNvGrpSpPr/>
          <p:nvPr/>
        </p:nvGrpSpPr>
        <p:grpSpPr>
          <a:xfrm rot="-5400000">
            <a:off x="8081078" y="-372434"/>
            <a:ext cx="732740" cy="1458452"/>
            <a:chOff x="6062500" y="-2559918"/>
            <a:chExt cx="684932" cy="1363294"/>
          </a:xfrm>
        </p:grpSpPr>
        <p:sp>
          <p:nvSpPr>
            <p:cNvPr id="334" name="Google Shape;334;p16"/>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16"/>
          <p:cNvGrpSpPr/>
          <p:nvPr/>
        </p:nvGrpSpPr>
        <p:grpSpPr>
          <a:xfrm>
            <a:off x="-21497" y="4439056"/>
            <a:ext cx="1458475" cy="1416807"/>
            <a:chOff x="-2396575" y="-2067999"/>
            <a:chExt cx="1244645" cy="1209086"/>
          </a:xfrm>
        </p:grpSpPr>
        <p:sp>
          <p:nvSpPr>
            <p:cNvPr id="339" name="Google Shape;339;p16"/>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16"/>
          <p:cNvGrpSpPr/>
          <p:nvPr/>
        </p:nvGrpSpPr>
        <p:grpSpPr>
          <a:xfrm>
            <a:off x="9" y="870812"/>
            <a:ext cx="186688" cy="373785"/>
            <a:chOff x="-51293" y="947012"/>
            <a:chExt cx="186688" cy="373785"/>
          </a:xfrm>
        </p:grpSpPr>
        <p:sp>
          <p:nvSpPr>
            <p:cNvPr id="343" name="Google Shape;343;p16"/>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45" name="Shape 345"/>
        <p:cNvGrpSpPr/>
        <p:nvPr/>
      </p:nvGrpSpPr>
      <p:grpSpPr>
        <a:xfrm>
          <a:off x="0" y="0"/>
          <a:ext cx="0" cy="0"/>
          <a:chOff x="0" y="0"/>
          <a:chExt cx="0" cy="0"/>
        </a:xfrm>
      </p:grpSpPr>
      <p:sp>
        <p:nvSpPr>
          <p:cNvPr id="346" name="Google Shape;346;p17"/>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7" name="Google Shape;347;p17"/>
          <p:cNvGrpSpPr/>
          <p:nvPr/>
        </p:nvGrpSpPr>
        <p:grpSpPr>
          <a:xfrm flipH="1" rot="5400000">
            <a:off x="332440" y="-372434"/>
            <a:ext cx="732740" cy="1458452"/>
            <a:chOff x="6062500" y="-2559918"/>
            <a:chExt cx="684932" cy="1363294"/>
          </a:xfrm>
        </p:grpSpPr>
        <p:sp>
          <p:nvSpPr>
            <p:cNvPr id="348" name="Google Shape;348;p17"/>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flipH="1" rot="-5400000">
            <a:off x="8156784" y="-30445"/>
            <a:ext cx="1010972" cy="1021073"/>
            <a:chOff x="-2396575" y="-2067999"/>
            <a:chExt cx="862751" cy="871372"/>
          </a:xfrm>
        </p:grpSpPr>
        <p:sp>
          <p:nvSpPr>
            <p:cNvPr id="353" name="Google Shape;353;p17"/>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7"/>
          <p:cNvGrpSpPr/>
          <p:nvPr/>
        </p:nvGrpSpPr>
        <p:grpSpPr>
          <a:xfrm flipH="1">
            <a:off x="8957311" y="2197962"/>
            <a:ext cx="186688" cy="373785"/>
            <a:chOff x="-51293" y="947012"/>
            <a:chExt cx="186688" cy="373785"/>
          </a:xfrm>
        </p:grpSpPr>
        <p:sp>
          <p:nvSpPr>
            <p:cNvPr id="356" name="Google Shape;356;p17"/>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APTION_ONLY_1_2">
    <p:spTree>
      <p:nvGrpSpPr>
        <p:cNvPr id="358" name="Shape 358"/>
        <p:cNvGrpSpPr/>
        <p:nvPr/>
      </p:nvGrpSpPr>
      <p:grpSpPr>
        <a:xfrm>
          <a:off x="0" y="0"/>
          <a:ext cx="0" cy="0"/>
          <a:chOff x="0" y="0"/>
          <a:chExt cx="0" cy="0"/>
        </a:xfrm>
      </p:grpSpPr>
      <p:sp>
        <p:nvSpPr>
          <p:cNvPr id="359" name="Google Shape;359;p18"/>
          <p:cNvSpPr txBox="1"/>
          <p:nvPr>
            <p:ph type="title"/>
          </p:nvPr>
        </p:nvSpPr>
        <p:spPr>
          <a:xfrm>
            <a:off x="646000" y="1270922"/>
            <a:ext cx="2652600" cy="1207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defRPr>
            </a:lvl2pPr>
            <a:lvl3pPr lvl="2" rtl="0">
              <a:spcBef>
                <a:spcPts val="0"/>
              </a:spcBef>
              <a:spcAft>
                <a:spcPts val="0"/>
              </a:spcAft>
              <a:buNone/>
              <a:defRPr sz="4000">
                <a:solidFill>
                  <a:schemeClr val="dk1"/>
                </a:solidFill>
              </a:defRPr>
            </a:lvl3pPr>
            <a:lvl4pPr lvl="3" rtl="0">
              <a:spcBef>
                <a:spcPts val="0"/>
              </a:spcBef>
              <a:spcAft>
                <a:spcPts val="0"/>
              </a:spcAft>
              <a:buNone/>
              <a:defRPr sz="4000">
                <a:solidFill>
                  <a:schemeClr val="dk1"/>
                </a:solidFill>
              </a:defRPr>
            </a:lvl4pPr>
            <a:lvl5pPr lvl="4" rtl="0">
              <a:spcBef>
                <a:spcPts val="0"/>
              </a:spcBef>
              <a:spcAft>
                <a:spcPts val="0"/>
              </a:spcAft>
              <a:buNone/>
              <a:defRPr sz="4000">
                <a:solidFill>
                  <a:schemeClr val="dk1"/>
                </a:solidFill>
              </a:defRPr>
            </a:lvl5pPr>
            <a:lvl6pPr lvl="5" rtl="0">
              <a:spcBef>
                <a:spcPts val="0"/>
              </a:spcBef>
              <a:spcAft>
                <a:spcPts val="0"/>
              </a:spcAft>
              <a:buNone/>
              <a:defRPr sz="4000">
                <a:solidFill>
                  <a:schemeClr val="dk1"/>
                </a:solidFill>
              </a:defRPr>
            </a:lvl6pPr>
            <a:lvl7pPr lvl="6" rtl="0">
              <a:spcBef>
                <a:spcPts val="0"/>
              </a:spcBef>
              <a:spcAft>
                <a:spcPts val="0"/>
              </a:spcAft>
              <a:buNone/>
              <a:defRPr sz="4000">
                <a:solidFill>
                  <a:schemeClr val="dk1"/>
                </a:solidFill>
              </a:defRPr>
            </a:lvl7pPr>
            <a:lvl8pPr lvl="7" rtl="0">
              <a:spcBef>
                <a:spcPts val="0"/>
              </a:spcBef>
              <a:spcAft>
                <a:spcPts val="0"/>
              </a:spcAft>
              <a:buNone/>
              <a:defRPr sz="4000">
                <a:solidFill>
                  <a:schemeClr val="dk1"/>
                </a:solidFill>
              </a:defRPr>
            </a:lvl8pPr>
            <a:lvl9pPr lvl="8" rtl="0">
              <a:spcBef>
                <a:spcPts val="0"/>
              </a:spcBef>
              <a:spcAft>
                <a:spcPts val="0"/>
              </a:spcAft>
              <a:buNone/>
              <a:defRPr sz="4000">
                <a:solidFill>
                  <a:schemeClr val="dk1"/>
                </a:solidFill>
              </a:defRPr>
            </a:lvl9pPr>
          </a:lstStyle>
          <a:p/>
        </p:txBody>
      </p:sp>
      <p:sp>
        <p:nvSpPr>
          <p:cNvPr id="360" name="Google Shape;360;p18"/>
          <p:cNvSpPr txBox="1"/>
          <p:nvPr>
            <p:ph idx="1" type="subTitle"/>
          </p:nvPr>
        </p:nvSpPr>
        <p:spPr>
          <a:xfrm>
            <a:off x="646000" y="2727550"/>
            <a:ext cx="3216300" cy="11379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grpSp>
        <p:nvGrpSpPr>
          <p:cNvPr id="361" name="Google Shape;361;p18"/>
          <p:cNvGrpSpPr/>
          <p:nvPr/>
        </p:nvGrpSpPr>
        <p:grpSpPr>
          <a:xfrm flipH="1" rot="-5400000">
            <a:off x="439560" y="-1027732"/>
            <a:ext cx="1808246" cy="2734971"/>
            <a:chOff x="-370535" y="3"/>
            <a:chExt cx="1296792" cy="1961397"/>
          </a:xfrm>
        </p:grpSpPr>
        <p:sp>
          <p:nvSpPr>
            <p:cNvPr id="362" name="Google Shape;362;p18"/>
            <p:cNvSpPr/>
            <p:nvPr/>
          </p:nvSpPr>
          <p:spPr>
            <a:xfrm rot="5400000">
              <a:off x="-351436" y="209814"/>
              <a:ext cx="1106041" cy="1144238"/>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5400000">
              <a:off x="287244" y="-295563"/>
              <a:ext cx="343447" cy="934579"/>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rot="5400000">
              <a:off x="-79985" y="262397"/>
              <a:ext cx="734618" cy="59129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8"/>
          <p:cNvGrpSpPr/>
          <p:nvPr/>
        </p:nvGrpSpPr>
        <p:grpSpPr>
          <a:xfrm rot="5400000">
            <a:off x="-686772" y="3189518"/>
            <a:ext cx="1374024" cy="2734932"/>
            <a:chOff x="3360978" y="3384425"/>
            <a:chExt cx="884242" cy="1760044"/>
          </a:xfrm>
        </p:grpSpPr>
        <p:sp>
          <p:nvSpPr>
            <p:cNvPr id="368" name="Google Shape;368;p18"/>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8"/>
          <p:cNvSpPr/>
          <p:nvPr/>
        </p:nvSpPr>
        <p:spPr>
          <a:xfrm rot="10800000">
            <a:off x="3314299" y="44474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APTION_ONLY_1_2_1">
    <p:spTree>
      <p:nvGrpSpPr>
        <p:cNvPr id="373" name="Shape 373"/>
        <p:cNvGrpSpPr/>
        <p:nvPr/>
      </p:nvGrpSpPr>
      <p:grpSpPr>
        <a:xfrm>
          <a:off x="0" y="0"/>
          <a:ext cx="0" cy="0"/>
          <a:chOff x="0" y="0"/>
          <a:chExt cx="0" cy="0"/>
        </a:xfrm>
      </p:grpSpPr>
      <p:grpSp>
        <p:nvGrpSpPr>
          <p:cNvPr id="374" name="Google Shape;374;p19"/>
          <p:cNvGrpSpPr/>
          <p:nvPr/>
        </p:nvGrpSpPr>
        <p:grpSpPr>
          <a:xfrm>
            <a:off x="1" y="-14350"/>
            <a:ext cx="5410361" cy="5324970"/>
            <a:chOff x="1" y="-14350"/>
            <a:chExt cx="5410361" cy="5324970"/>
          </a:xfrm>
        </p:grpSpPr>
        <p:grpSp>
          <p:nvGrpSpPr>
            <p:cNvPr id="375" name="Google Shape;375;p19"/>
            <p:cNvGrpSpPr/>
            <p:nvPr/>
          </p:nvGrpSpPr>
          <p:grpSpPr>
            <a:xfrm flipH="1" rot="-5400000">
              <a:off x="3359762" y="3204930"/>
              <a:ext cx="1371372" cy="2729828"/>
              <a:chOff x="3360978" y="3384425"/>
              <a:chExt cx="884242" cy="1760044"/>
            </a:xfrm>
          </p:grpSpPr>
          <p:sp>
            <p:nvSpPr>
              <p:cNvPr id="376" name="Google Shape;376;p19"/>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9"/>
            <p:cNvGrpSpPr/>
            <p:nvPr/>
          </p:nvGrpSpPr>
          <p:grpSpPr>
            <a:xfrm>
              <a:off x="186838" y="-14350"/>
              <a:ext cx="2496028" cy="1247583"/>
              <a:chOff x="7311775" y="-11925"/>
              <a:chExt cx="1832216" cy="915791"/>
            </a:xfrm>
          </p:grpSpPr>
          <p:sp>
            <p:nvSpPr>
              <p:cNvPr id="381" name="Google Shape;381;p19"/>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1" y="3882594"/>
              <a:ext cx="713217" cy="1428026"/>
              <a:chOff x="-66206" y="1406331"/>
              <a:chExt cx="277236" cy="555069"/>
            </a:xfrm>
          </p:grpSpPr>
          <p:sp>
            <p:nvSpPr>
              <p:cNvPr id="385" name="Google Shape;385;p19"/>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7" name="Google Shape;387;p19"/>
          <p:cNvSpPr txBox="1"/>
          <p:nvPr>
            <p:ph type="title"/>
          </p:nvPr>
        </p:nvSpPr>
        <p:spPr>
          <a:xfrm>
            <a:off x="604247" y="1592550"/>
            <a:ext cx="4002300" cy="11061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4000">
                <a:solidFill>
                  <a:schemeClr val="dk1"/>
                </a:solidFill>
              </a:defRPr>
            </a:lvl1pPr>
            <a:lvl2pPr lvl="1" rtl="0">
              <a:spcBef>
                <a:spcPts val="0"/>
              </a:spcBef>
              <a:spcAft>
                <a:spcPts val="0"/>
              </a:spcAft>
              <a:buNone/>
              <a:defRPr sz="4000">
                <a:solidFill>
                  <a:schemeClr val="dk1"/>
                </a:solidFill>
                <a:latin typeface="Catamaran"/>
                <a:ea typeface="Catamaran"/>
                <a:cs typeface="Catamaran"/>
                <a:sym typeface="Catamaran"/>
              </a:defRPr>
            </a:lvl2pPr>
            <a:lvl3pPr lvl="2" rtl="0">
              <a:spcBef>
                <a:spcPts val="0"/>
              </a:spcBef>
              <a:spcAft>
                <a:spcPts val="0"/>
              </a:spcAft>
              <a:buNone/>
              <a:defRPr sz="4000">
                <a:solidFill>
                  <a:schemeClr val="dk1"/>
                </a:solidFill>
                <a:latin typeface="Catamaran"/>
                <a:ea typeface="Catamaran"/>
                <a:cs typeface="Catamaran"/>
                <a:sym typeface="Catamaran"/>
              </a:defRPr>
            </a:lvl3pPr>
            <a:lvl4pPr lvl="3" rtl="0">
              <a:spcBef>
                <a:spcPts val="0"/>
              </a:spcBef>
              <a:spcAft>
                <a:spcPts val="0"/>
              </a:spcAft>
              <a:buNone/>
              <a:defRPr sz="4000">
                <a:solidFill>
                  <a:schemeClr val="dk1"/>
                </a:solidFill>
                <a:latin typeface="Catamaran"/>
                <a:ea typeface="Catamaran"/>
                <a:cs typeface="Catamaran"/>
                <a:sym typeface="Catamaran"/>
              </a:defRPr>
            </a:lvl4pPr>
            <a:lvl5pPr lvl="4" rtl="0">
              <a:spcBef>
                <a:spcPts val="0"/>
              </a:spcBef>
              <a:spcAft>
                <a:spcPts val="0"/>
              </a:spcAft>
              <a:buNone/>
              <a:defRPr sz="4000">
                <a:solidFill>
                  <a:schemeClr val="dk1"/>
                </a:solidFill>
                <a:latin typeface="Catamaran"/>
                <a:ea typeface="Catamaran"/>
                <a:cs typeface="Catamaran"/>
                <a:sym typeface="Catamaran"/>
              </a:defRPr>
            </a:lvl5pPr>
            <a:lvl6pPr lvl="5" rtl="0">
              <a:spcBef>
                <a:spcPts val="0"/>
              </a:spcBef>
              <a:spcAft>
                <a:spcPts val="0"/>
              </a:spcAft>
              <a:buNone/>
              <a:defRPr sz="4000">
                <a:solidFill>
                  <a:schemeClr val="dk1"/>
                </a:solidFill>
                <a:latin typeface="Catamaran"/>
                <a:ea typeface="Catamaran"/>
                <a:cs typeface="Catamaran"/>
                <a:sym typeface="Catamaran"/>
              </a:defRPr>
            </a:lvl6pPr>
            <a:lvl7pPr lvl="6" rtl="0">
              <a:spcBef>
                <a:spcPts val="0"/>
              </a:spcBef>
              <a:spcAft>
                <a:spcPts val="0"/>
              </a:spcAft>
              <a:buNone/>
              <a:defRPr sz="4000">
                <a:solidFill>
                  <a:schemeClr val="dk1"/>
                </a:solidFill>
                <a:latin typeface="Catamaran"/>
                <a:ea typeface="Catamaran"/>
                <a:cs typeface="Catamaran"/>
                <a:sym typeface="Catamaran"/>
              </a:defRPr>
            </a:lvl7pPr>
            <a:lvl8pPr lvl="7" rtl="0">
              <a:spcBef>
                <a:spcPts val="0"/>
              </a:spcBef>
              <a:spcAft>
                <a:spcPts val="0"/>
              </a:spcAft>
              <a:buNone/>
              <a:defRPr sz="4000">
                <a:solidFill>
                  <a:schemeClr val="dk1"/>
                </a:solidFill>
                <a:latin typeface="Catamaran"/>
                <a:ea typeface="Catamaran"/>
                <a:cs typeface="Catamaran"/>
                <a:sym typeface="Catamaran"/>
              </a:defRPr>
            </a:lvl8pPr>
            <a:lvl9pPr lvl="8" rtl="0">
              <a:spcBef>
                <a:spcPts val="0"/>
              </a:spcBef>
              <a:spcAft>
                <a:spcPts val="0"/>
              </a:spcAft>
              <a:buNone/>
              <a:defRPr sz="4000">
                <a:solidFill>
                  <a:schemeClr val="dk1"/>
                </a:solidFill>
                <a:latin typeface="Catamaran"/>
                <a:ea typeface="Catamaran"/>
                <a:cs typeface="Catamaran"/>
                <a:sym typeface="Catamaran"/>
              </a:defRPr>
            </a:lvl9pPr>
          </a:lstStyle>
          <a:p/>
        </p:txBody>
      </p:sp>
      <p:sp>
        <p:nvSpPr>
          <p:cNvPr id="388" name="Google Shape;388;p19"/>
          <p:cNvSpPr txBox="1"/>
          <p:nvPr>
            <p:ph idx="1" type="subTitle"/>
          </p:nvPr>
        </p:nvSpPr>
        <p:spPr>
          <a:xfrm>
            <a:off x="604250" y="2470025"/>
            <a:ext cx="2764800" cy="92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APTION_ONLY_1_2_1_1">
    <p:spTree>
      <p:nvGrpSpPr>
        <p:cNvPr id="389" name="Shape 389"/>
        <p:cNvGrpSpPr/>
        <p:nvPr/>
      </p:nvGrpSpPr>
      <p:grpSpPr>
        <a:xfrm>
          <a:off x="0" y="0"/>
          <a:ext cx="0" cy="0"/>
          <a:chOff x="0" y="0"/>
          <a:chExt cx="0" cy="0"/>
        </a:xfrm>
      </p:grpSpPr>
      <p:grpSp>
        <p:nvGrpSpPr>
          <p:cNvPr id="390" name="Google Shape;390;p20"/>
          <p:cNvGrpSpPr/>
          <p:nvPr/>
        </p:nvGrpSpPr>
        <p:grpSpPr>
          <a:xfrm>
            <a:off x="4282537" y="-90553"/>
            <a:ext cx="5000446" cy="5685966"/>
            <a:chOff x="4282537" y="-90553"/>
            <a:chExt cx="5000446" cy="5685966"/>
          </a:xfrm>
        </p:grpSpPr>
        <p:grpSp>
          <p:nvGrpSpPr>
            <p:cNvPr id="391" name="Google Shape;391;p20"/>
            <p:cNvGrpSpPr/>
            <p:nvPr/>
          </p:nvGrpSpPr>
          <p:grpSpPr>
            <a:xfrm flipH="1" rot="5400000">
              <a:off x="7123543" y="-708387"/>
              <a:ext cx="1247578" cy="2483246"/>
              <a:chOff x="3360978" y="3384425"/>
              <a:chExt cx="884242" cy="1760044"/>
            </a:xfrm>
          </p:grpSpPr>
          <p:sp>
            <p:nvSpPr>
              <p:cNvPr id="392" name="Google Shape;392;p20"/>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0"/>
            <p:cNvGrpSpPr/>
            <p:nvPr/>
          </p:nvGrpSpPr>
          <p:grpSpPr>
            <a:xfrm rot="10800000">
              <a:off x="4282537" y="3844849"/>
              <a:ext cx="2764631" cy="1381838"/>
              <a:chOff x="7311775" y="-11925"/>
              <a:chExt cx="1832216" cy="915791"/>
            </a:xfrm>
          </p:grpSpPr>
          <p:sp>
            <p:nvSpPr>
              <p:cNvPr id="397" name="Google Shape;397;p2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0"/>
            <p:cNvGrpSpPr/>
            <p:nvPr/>
          </p:nvGrpSpPr>
          <p:grpSpPr>
            <a:xfrm flipH="1">
              <a:off x="8417452" y="3862433"/>
              <a:ext cx="865530" cy="1732981"/>
              <a:chOff x="-66206" y="1406331"/>
              <a:chExt cx="277236" cy="555069"/>
            </a:xfrm>
          </p:grpSpPr>
          <p:sp>
            <p:nvSpPr>
              <p:cNvPr id="401" name="Google Shape;401;p20"/>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3" name="Google Shape;403;p20"/>
          <p:cNvSpPr txBox="1"/>
          <p:nvPr>
            <p:ph type="title"/>
          </p:nvPr>
        </p:nvSpPr>
        <p:spPr>
          <a:xfrm>
            <a:off x="5184600" y="1592550"/>
            <a:ext cx="3313500" cy="11061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000">
                <a:solidFill>
                  <a:schemeClr val="dk1"/>
                </a:solidFill>
              </a:defRPr>
            </a:lvl1pPr>
            <a:lvl2pPr lvl="1" rtl="0" algn="r">
              <a:spcBef>
                <a:spcPts val="0"/>
              </a:spcBef>
              <a:spcAft>
                <a:spcPts val="0"/>
              </a:spcAft>
              <a:buNone/>
              <a:defRPr sz="4000">
                <a:solidFill>
                  <a:schemeClr val="dk1"/>
                </a:solidFill>
              </a:defRPr>
            </a:lvl2pPr>
            <a:lvl3pPr lvl="2" rtl="0" algn="r">
              <a:spcBef>
                <a:spcPts val="0"/>
              </a:spcBef>
              <a:spcAft>
                <a:spcPts val="0"/>
              </a:spcAft>
              <a:buNone/>
              <a:defRPr sz="4000">
                <a:solidFill>
                  <a:schemeClr val="dk1"/>
                </a:solidFill>
              </a:defRPr>
            </a:lvl3pPr>
            <a:lvl4pPr lvl="3" rtl="0" algn="r">
              <a:spcBef>
                <a:spcPts val="0"/>
              </a:spcBef>
              <a:spcAft>
                <a:spcPts val="0"/>
              </a:spcAft>
              <a:buNone/>
              <a:defRPr sz="4000">
                <a:solidFill>
                  <a:schemeClr val="dk1"/>
                </a:solidFill>
              </a:defRPr>
            </a:lvl4pPr>
            <a:lvl5pPr lvl="4" rtl="0" algn="r">
              <a:spcBef>
                <a:spcPts val="0"/>
              </a:spcBef>
              <a:spcAft>
                <a:spcPts val="0"/>
              </a:spcAft>
              <a:buNone/>
              <a:defRPr sz="4000">
                <a:solidFill>
                  <a:schemeClr val="dk1"/>
                </a:solidFill>
              </a:defRPr>
            </a:lvl5pPr>
            <a:lvl6pPr lvl="5" rtl="0" algn="r">
              <a:spcBef>
                <a:spcPts val="0"/>
              </a:spcBef>
              <a:spcAft>
                <a:spcPts val="0"/>
              </a:spcAft>
              <a:buNone/>
              <a:defRPr sz="4000">
                <a:solidFill>
                  <a:schemeClr val="dk1"/>
                </a:solidFill>
              </a:defRPr>
            </a:lvl6pPr>
            <a:lvl7pPr lvl="6" rtl="0" algn="r">
              <a:spcBef>
                <a:spcPts val="0"/>
              </a:spcBef>
              <a:spcAft>
                <a:spcPts val="0"/>
              </a:spcAft>
              <a:buNone/>
              <a:defRPr sz="4000">
                <a:solidFill>
                  <a:schemeClr val="dk1"/>
                </a:solidFill>
              </a:defRPr>
            </a:lvl7pPr>
            <a:lvl8pPr lvl="7" rtl="0" algn="r">
              <a:spcBef>
                <a:spcPts val="0"/>
              </a:spcBef>
              <a:spcAft>
                <a:spcPts val="0"/>
              </a:spcAft>
              <a:buNone/>
              <a:defRPr sz="4000">
                <a:solidFill>
                  <a:schemeClr val="dk1"/>
                </a:solidFill>
              </a:defRPr>
            </a:lvl8pPr>
            <a:lvl9pPr lvl="8" rtl="0" algn="r">
              <a:spcBef>
                <a:spcPts val="0"/>
              </a:spcBef>
              <a:spcAft>
                <a:spcPts val="0"/>
              </a:spcAft>
              <a:buNone/>
              <a:defRPr sz="4000">
                <a:solidFill>
                  <a:schemeClr val="dk1"/>
                </a:solidFill>
              </a:defRPr>
            </a:lvl9pPr>
          </a:lstStyle>
          <a:p/>
        </p:txBody>
      </p:sp>
      <p:sp>
        <p:nvSpPr>
          <p:cNvPr id="404" name="Google Shape;404;p20"/>
          <p:cNvSpPr txBox="1"/>
          <p:nvPr>
            <p:ph idx="1" type="subTitle"/>
          </p:nvPr>
        </p:nvSpPr>
        <p:spPr>
          <a:xfrm>
            <a:off x="5733450" y="2470025"/>
            <a:ext cx="2764800" cy="92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
          <p:cNvSpPr txBox="1"/>
          <p:nvPr>
            <p:ph type="title"/>
          </p:nvPr>
        </p:nvSpPr>
        <p:spPr>
          <a:xfrm>
            <a:off x="1778065" y="2378000"/>
            <a:ext cx="5599500" cy="138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8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3"/>
          <p:cNvSpPr txBox="1"/>
          <p:nvPr>
            <p:ph idx="1" type="subTitle"/>
          </p:nvPr>
        </p:nvSpPr>
        <p:spPr>
          <a:xfrm>
            <a:off x="1437265" y="3852527"/>
            <a:ext cx="6281100" cy="546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2pPr>
            <a:lvl3pPr lvl="2"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3pPr>
            <a:lvl4pPr lvl="3"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4pPr>
            <a:lvl5pPr lvl="4"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5pPr>
            <a:lvl6pPr lvl="5"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6pPr>
            <a:lvl7pPr lvl="6"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7pPr>
            <a:lvl8pPr lvl="7"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8pPr>
            <a:lvl9pPr lvl="8" rtl="0" algn="ctr">
              <a:spcBef>
                <a:spcPts val="0"/>
              </a:spcBef>
              <a:spcAft>
                <a:spcPts val="0"/>
              </a:spcAft>
              <a:buNone/>
              <a:defRPr sz="2000">
                <a:solidFill>
                  <a:schemeClr val="dk1"/>
                </a:solidFill>
                <a:latin typeface="Darker Grotesque Medium"/>
                <a:ea typeface="Darker Grotesque Medium"/>
                <a:cs typeface="Darker Grotesque Medium"/>
                <a:sym typeface="Darker Grotesque Medium"/>
              </a:defRPr>
            </a:lvl9pPr>
          </a:lstStyle>
          <a:p/>
        </p:txBody>
      </p:sp>
      <p:sp>
        <p:nvSpPr>
          <p:cNvPr id="51" name="Google Shape;51;p3"/>
          <p:cNvSpPr txBox="1"/>
          <p:nvPr>
            <p:ph hasCustomPrompt="1" idx="2" type="title"/>
          </p:nvPr>
        </p:nvSpPr>
        <p:spPr>
          <a:xfrm>
            <a:off x="1437265" y="1091852"/>
            <a:ext cx="6281100" cy="116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52" name="Google Shape;52;p3"/>
          <p:cNvGrpSpPr/>
          <p:nvPr/>
        </p:nvGrpSpPr>
        <p:grpSpPr>
          <a:xfrm rot="5400000">
            <a:off x="505283" y="3434340"/>
            <a:ext cx="1379269" cy="2286130"/>
            <a:chOff x="6250996" y="2163558"/>
            <a:chExt cx="1165809" cy="1932322"/>
          </a:xfrm>
        </p:grpSpPr>
        <p:sp>
          <p:nvSpPr>
            <p:cNvPr id="53" name="Google Shape;53;p3"/>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3"/>
          <p:cNvGrpSpPr/>
          <p:nvPr/>
        </p:nvGrpSpPr>
        <p:grpSpPr>
          <a:xfrm flipH="1" rot="5400000">
            <a:off x="687347" y="-805217"/>
            <a:ext cx="1379168" cy="2758202"/>
            <a:chOff x="6962374" y="0"/>
            <a:chExt cx="2207022" cy="4413829"/>
          </a:xfrm>
        </p:grpSpPr>
        <p:sp>
          <p:nvSpPr>
            <p:cNvPr id="57" name="Google Shape;57;p3"/>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flipH="1">
              <a:off x="7856179" y="2925263"/>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7013617" y="-1339875"/>
            <a:ext cx="2613847" cy="7828214"/>
            <a:chOff x="7127660" y="-14566"/>
            <a:chExt cx="2041749" cy="6114836"/>
          </a:xfrm>
        </p:grpSpPr>
        <p:grpSp>
          <p:nvGrpSpPr>
            <p:cNvPr id="61" name="Google Shape;61;p3"/>
            <p:cNvGrpSpPr/>
            <p:nvPr/>
          </p:nvGrpSpPr>
          <p:grpSpPr>
            <a:xfrm flipH="1" rot="10800000">
              <a:off x="7127660" y="-14566"/>
              <a:ext cx="2041749" cy="3057411"/>
              <a:chOff x="6949850" y="2434425"/>
              <a:chExt cx="332950" cy="498575"/>
            </a:xfrm>
          </p:grpSpPr>
          <p:sp>
            <p:nvSpPr>
              <p:cNvPr id="62" name="Google Shape;62;p3"/>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127660" y="3042859"/>
              <a:ext cx="2041749" cy="3057411"/>
              <a:chOff x="6949850" y="2434425"/>
              <a:chExt cx="332950" cy="498575"/>
            </a:xfrm>
          </p:grpSpPr>
          <p:sp>
            <p:nvSpPr>
              <p:cNvPr id="71" name="Google Shape;71;p3"/>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 name="Google Shape;79;p3"/>
          <p:cNvGrpSpPr/>
          <p:nvPr/>
        </p:nvGrpSpPr>
        <p:grpSpPr>
          <a:xfrm rot="5400000">
            <a:off x="-460141" y="2113886"/>
            <a:ext cx="1373556" cy="457628"/>
            <a:chOff x="6431750" y="279362"/>
            <a:chExt cx="1968973" cy="656003"/>
          </a:xfrm>
        </p:grpSpPr>
        <p:sp>
          <p:nvSpPr>
            <p:cNvPr id="80" name="Google Shape;80;p3"/>
            <p:cNvSpPr/>
            <p:nvPr/>
          </p:nvSpPr>
          <p:spPr>
            <a:xfrm flipH="1">
              <a:off x="7744483" y="279362"/>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flipH="1">
              <a:off x="7087505" y="279362"/>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flipH="1">
              <a:off x="6431750" y="279362"/>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APTION_ONLY_1_2_1_1_1">
    <p:spTree>
      <p:nvGrpSpPr>
        <p:cNvPr id="405" name="Shape 405"/>
        <p:cNvGrpSpPr/>
        <p:nvPr/>
      </p:nvGrpSpPr>
      <p:grpSpPr>
        <a:xfrm>
          <a:off x="0" y="0"/>
          <a:ext cx="0" cy="0"/>
          <a:chOff x="0" y="0"/>
          <a:chExt cx="0" cy="0"/>
        </a:xfrm>
      </p:grpSpPr>
      <p:grpSp>
        <p:nvGrpSpPr>
          <p:cNvPr id="406" name="Google Shape;406;p21"/>
          <p:cNvGrpSpPr/>
          <p:nvPr/>
        </p:nvGrpSpPr>
        <p:grpSpPr>
          <a:xfrm flipH="1" rot="5400000">
            <a:off x="112" y="-165684"/>
            <a:ext cx="1426226" cy="1425180"/>
            <a:chOff x="6062500" y="-2559918"/>
            <a:chExt cx="684928" cy="684426"/>
          </a:xfrm>
        </p:grpSpPr>
        <p:sp>
          <p:nvSpPr>
            <p:cNvPr id="407" name="Google Shape;407;p21"/>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1"/>
          <p:cNvSpPr/>
          <p:nvPr/>
        </p:nvSpPr>
        <p:spPr>
          <a:xfrm rot="10800000">
            <a:off x="264849" y="3767533"/>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1"/>
          <p:cNvGrpSpPr/>
          <p:nvPr/>
        </p:nvGrpSpPr>
        <p:grpSpPr>
          <a:xfrm flipH="1" rot="5400000">
            <a:off x="8403705" y="4425779"/>
            <a:ext cx="740234" cy="740326"/>
            <a:chOff x="8228199" y="-11925"/>
            <a:chExt cx="915791" cy="915791"/>
          </a:xfrm>
        </p:grpSpPr>
        <p:sp>
          <p:nvSpPr>
            <p:cNvPr id="412" name="Google Shape;412;p2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1"/>
          <p:cNvGrpSpPr/>
          <p:nvPr/>
        </p:nvGrpSpPr>
        <p:grpSpPr>
          <a:xfrm flipH="1">
            <a:off x="4796256" y="0"/>
            <a:ext cx="2922058" cy="1235116"/>
            <a:chOff x="3834318" y="-10041"/>
            <a:chExt cx="1846366" cy="780435"/>
          </a:xfrm>
        </p:grpSpPr>
        <p:sp>
          <p:nvSpPr>
            <p:cNvPr id="415" name="Google Shape;415;p21"/>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1"/>
          <p:cNvGrpSpPr/>
          <p:nvPr/>
        </p:nvGrpSpPr>
        <p:grpSpPr>
          <a:xfrm rot="5400000">
            <a:off x="-440961" y="2293458"/>
            <a:ext cx="1322559" cy="440637"/>
            <a:chOff x="5977976" y="1238193"/>
            <a:chExt cx="1968973" cy="656003"/>
          </a:xfrm>
        </p:grpSpPr>
        <p:sp>
          <p:nvSpPr>
            <p:cNvPr id="419" name="Google Shape;419;p21"/>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1"/>
          <p:cNvGrpSpPr/>
          <p:nvPr/>
        </p:nvGrpSpPr>
        <p:grpSpPr>
          <a:xfrm>
            <a:off x="5336654" y="4725113"/>
            <a:ext cx="1322559" cy="440637"/>
            <a:chOff x="5977976" y="1238193"/>
            <a:chExt cx="1968973" cy="656003"/>
          </a:xfrm>
        </p:grpSpPr>
        <p:sp>
          <p:nvSpPr>
            <p:cNvPr id="423" name="Google Shape;423;p21"/>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21"/>
          <p:cNvSpPr/>
          <p:nvPr/>
        </p:nvSpPr>
        <p:spPr>
          <a:xfrm rot="10800000">
            <a:off x="2835349"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1"/>
          <p:cNvGrpSpPr/>
          <p:nvPr/>
        </p:nvGrpSpPr>
        <p:grpSpPr>
          <a:xfrm rot="5400000">
            <a:off x="1137969" y="4278527"/>
            <a:ext cx="593917" cy="1180344"/>
            <a:chOff x="8452324" y="1355509"/>
            <a:chExt cx="742489" cy="1475615"/>
          </a:xfrm>
        </p:grpSpPr>
        <p:sp>
          <p:nvSpPr>
            <p:cNvPr id="428" name="Google Shape;428;p21"/>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1"/>
          <p:cNvSpPr/>
          <p:nvPr/>
        </p:nvSpPr>
        <p:spPr>
          <a:xfrm rot="10800000">
            <a:off x="8281874" y="3977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txBox="1"/>
          <p:nvPr>
            <p:ph type="title"/>
          </p:nvPr>
        </p:nvSpPr>
        <p:spPr>
          <a:xfrm>
            <a:off x="5184600" y="1592550"/>
            <a:ext cx="3313500" cy="11061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000">
                <a:solidFill>
                  <a:schemeClr val="dk1"/>
                </a:solidFill>
              </a:defRPr>
            </a:lvl1pPr>
            <a:lvl2pPr lvl="1" rtl="0" algn="r">
              <a:spcBef>
                <a:spcPts val="0"/>
              </a:spcBef>
              <a:spcAft>
                <a:spcPts val="0"/>
              </a:spcAft>
              <a:buNone/>
              <a:defRPr sz="4000">
                <a:solidFill>
                  <a:schemeClr val="dk1"/>
                </a:solidFill>
              </a:defRPr>
            </a:lvl2pPr>
            <a:lvl3pPr lvl="2" rtl="0" algn="r">
              <a:spcBef>
                <a:spcPts val="0"/>
              </a:spcBef>
              <a:spcAft>
                <a:spcPts val="0"/>
              </a:spcAft>
              <a:buNone/>
              <a:defRPr sz="4000">
                <a:solidFill>
                  <a:schemeClr val="dk1"/>
                </a:solidFill>
              </a:defRPr>
            </a:lvl3pPr>
            <a:lvl4pPr lvl="3" rtl="0" algn="r">
              <a:spcBef>
                <a:spcPts val="0"/>
              </a:spcBef>
              <a:spcAft>
                <a:spcPts val="0"/>
              </a:spcAft>
              <a:buNone/>
              <a:defRPr sz="4000">
                <a:solidFill>
                  <a:schemeClr val="dk1"/>
                </a:solidFill>
              </a:defRPr>
            </a:lvl4pPr>
            <a:lvl5pPr lvl="4" rtl="0" algn="r">
              <a:spcBef>
                <a:spcPts val="0"/>
              </a:spcBef>
              <a:spcAft>
                <a:spcPts val="0"/>
              </a:spcAft>
              <a:buNone/>
              <a:defRPr sz="4000">
                <a:solidFill>
                  <a:schemeClr val="dk1"/>
                </a:solidFill>
              </a:defRPr>
            </a:lvl5pPr>
            <a:lvl6pPr lvl="5" rtl="0" algn="r">
              <a:spcBef>
                <a:spcPts val="0"/>
              </a:spcBef>
              <a:spcAft>
                <a:spcPts val="0"/>
              </a:spcAft>
              <a:buNone/>
              <a:defRPr sz="4000">
                <a:solidFill>
                  <a:schemeClr val="dk1"/>
                </a:solidFill>
              </a:defRPr>
            </a:lvl6pPr>
            <a:lvl7pPr lvl="6" rtl="0" algn="r">
              <a:spcBef>
                <a:spcPts val="0"/>
              </a:spcBef>
              <a:spcAft>
                <a:spcPts val="0"/>
              </a:spcAft>
              <a:buNone/>
              <a:defRPr sz="4000">
                <a:solidFill>
                  <a:schemeClr val="dk1"/>
                </a:solidFill>
              </a:defRPr>
            </a:lvl7pPr>
            <a:lvl8pPr lvl="7" rtl="0" algn="r">
              <a:spcBef>
                <a:spcPts val="0"/>
              </a:spcBef>
              <a:spcAft>
                <a:spcPts val="0"/>
              </a:spcAft>
              <a:buNone/>
              <a:defRPr sz="4000">
                <a:solidFill>
                  <a:schemeClr val="dk1"/>
                </a:solidFill>
              </a:defRPr>
            </a:lvl8pPr>
            <a:lvl9pPr lvl="8" rtl="0" algn="r">
              <a:spcBef>
                <a:spcPts val="0"/>
              </a:spcBef>
              <a:spcAft>
                <a:spcPts val="0"/>
              </a:spcAft>
              <a:buNone/>
              <a:defRPr sz="4000">
                <a:solidFill>
                  <a:schemeClr val="dk1"/>
                </a:solidFill>
              </a:defRPr>
            </a:lvl9pPr>
          </a:lstStyle>
          <a:p/>
        </p:txBody>
      </p:sp>
      <p:sp>
        <p:nvSpPr>
          <p:cNvPr id="432" name="Google Shape;432;p21"/>
          <p:cNvSpPr txBox="1"/>
          <p:nvPr>
            <p:ph idx="1" type="subTitle"/>
          </p:nvPr>
        </p:nvSpPr>
        <p:spPr>
          <a:xfrm>
            <a:off x="5828300" y="2954100"/>
            <a:ext cx="2669700" cy="1039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1pPr>
            <a:lvl2pPr lvl="1"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2pPr>
            <a:lvl3pPr lvl="2"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3pPr>
            <a:lvl4pPr lvl="3"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4pPr>
            <a:lvl5pPr lvl="4"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5pPr>
            <a:lvl6pPr lvl="5"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6pPr>
            <a:lvl7pPr lvl="6"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7pPr>
            <a:lvl8pPr lvl="7"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8pPr>
            <a:lvl9pPr lvl="8" rtl="0" algn="r">
              <a:lnSpc>
                <a:spcPct val="100000"/>
              </a:lnSpc>
              <a:spcBef>
                <a:spcPts val="0"/>
              </a:spcBef>
              <a:spcAft>
                <a:spcPts val="0"/>
              </a:spcAft>
              <a:buNone/>
              <a:defRPr sz="1600">
                <a:solidFill>
                  <a:schemeClr val="dk1"/>
                </a:solidFill>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433" name="Shape 433"/>
        <p:cNvGrpSpPr/>
        <p:nvPr/>
      </p:nvGrpSpPr>
      <p:grpSpPr>
        <a:xfrm>
          <a:off x="0" y="0"/>
          <a:ext cx="0" cy="0"/>
          <a:chOff x="0" y="0"/>
          <a:chExt cx="0" cy="0"/>
        </a:xfrm>
      </p:grpSpPr>
      <p:sp>
        <p:nvSpPr>
          <p:cNvPr id="434" name="Google Shape;434;p22"/>
          <p:cNvSpPr txBox="1"/>
          <p:nvPr>
            <p:ph idx="1" type="body"/>
          </p:nvPr>
        </p:nvSpPr>
        <p:spPr>
          <a:xfrm>
            <a:off x="631350" y="1385625"/>
            <a:ext cx="3858900" cy="3210900"/>
          </a:xfrm>
          <a:prstGeom prst="rect">
            <a:avLst/>
          </a:prstGeom>
        </p:spPr>
        <p:txBody>
          <a:bodyPr anchorCtr="0" anchor="b" bIns="91425" lIns="91425" spcFirstLastPara="1" rIns="91425" wrap="square" tIns="91425">
            <a:noAutofit/>
          </a:bodyPr>
          <a:lstStyle>
            <a:lvl1pPr indent="-330200" lvl="0" marL="457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sp>
        <p:nvSpPr>
          <p:cNvPr id="435" name="Google Shape;435;p22"/>
          <p:cNvSpPr txBox="1"/>
          <p:nvPr>
            <p:ph type="title"/>
          </p:nvPr>
        </p:nvSpPr>
        <p:spPr>
          <a:xfrm>
            <a:off x="721644"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6" name="Google Shape;436;p22"/>
          <p:cNvSpPr txBox="1"/>
          <p:nvPr>
            <p:ph idx="2" type="body"/>
          </p:nvPr>
        </p:nvSpPr>
        <p:spPr>
          <a:xfrm>
            <a:off x="4572125" y="1385625"/>
            <a:ext cx="3858900" cy="3210900"/>
          </a:xfrm>
          <a:prstGeom prst="rect">
            <a:avLst/>
          </a:prstGeom>
        </p:spPr>
        <p:txBody>
          <a:bodyPr anchorCtr="0" anchor="b" bIns="91425" lIns="91425" spcFirstLastPara="1" rIns="91425" wrap="square" tIns="91425">
            <a:noAutofit/>
          </a:bodyPr>
          <a:lstStyle>
            <a:lvl1pPr indent="-330200" lvl="0" marL="457200" marR="508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grpSp>
        <p:nvGrpSpPr>
          <p:cNvPr id="437" name="Google Shape;437;p22"/>
          <p:cNvGrpSpPr/>
          <p:nvPr/>
        </p:nvGrpSpPr>
        <p:grpSpPr>
          <a:xfrm flipH="1" rot="5400000">
            <a:off x="332440" y="-372434"/>
            <a:ext cx="732740" cy="1458452"/>
            <a:chOff x="6062500" y="-2559918"/>
            <a:chExt cx="684932" cy="1363294"/>
          </a:xfrm>
        </p:grpSpPr>
        <p:sp>
          <p:nvSpPr>
            <p:cNvPr id="438" name="Google Shape;438;p22"/>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2"/>
          <p:cNvGrpSpPr/>
          <p:nvPr/>
        </p:nvGrpSpPr>
        <p:grpSpPr>
          <a:xfrm flipH="1" rot="-5400000">
            <a:off x="8156784" y="-30445"/>
            <a:ext cx="1010972" cy="1021073"/>
            <a:chOff x="-2396575" y="-2067999"/>
            <a:chExt cx="862751" cy="871372"/>
          </a:xfrm>
        </p:grpSpPr>
        <p:sp>
          <p:nvSpPr>
            <p:cNvPr id="443" name="Google Shape;443;p22"/>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2"/>
          <p:cNvGrpSpPr/>
          <p:nvPr/>
        </p:nvGrpSpPr>
        <p:grpSpPr>
          <a:xfrm flipH="1">
            <a:off x="8957311" y="2197962"/>
            <a:ext cx="186688" cy="373785"/>
            <a:chOff x="-51293" y="947012"/>
            <a:chExt cx="186688" cy="373785"/>
          </a:xfrm>
        </p:grpSpPr>
        <p:sp>
          <p:nvSpPr>
            <p:cNvPr id="446" name="Google Shape;446;p22"/>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448" name="Shape 448"/>
        <p:cNvGrpSpPr/>
        <p:nvPr/>
      </p:nvGrpSpPr>
      <p:grpSpPr>
        <a:xfrm>
          <a:off x="0" y="0"/>
          <a:ext cx="0" cy="0"/>
          <a:chOff x="0" y="0"/>
          <a:chExt cx="0" cy="0"/>
        </a:xfrm>
      </p:grpSpPr>
      <p:grpSp>
        <p:nvGrpSpPr>
          <p:cNvPr id="449" name="Google Shape;449;p23"/>
          <p:cNvGrpSpPr/>
          <p:nvPr/>
        </p:nvGrpSpPr>
        <p:grpSpPr>
          <a:xfrm rot="10800000">
            <a:off x="7742855" y="-132569"/>
            <a:ext cx="1426054" cy="1426010"/>
            <a:chOff x="6" y="13819"/>
            <a:chExt cx="717295" cy="717309"/>
          </a:xfrm>
        </p:grpSpPr>
        <p:sp>
          <p:nvSpPr>
            <p:cNvPr id="450" name="Google Shape;450;p23"/>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rot="-5400000">
              <a:off x="171584"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3"/>
          <p:cNvGrpSpPr/>
          <p:nvPr/>
        </p:nvGrpSpPr>
        <p:grpSpPr>
          <a:xfrm flipH="1">
            <a:off x="-29804" y="3884120"/>
            <a:ext cx="1426021" cy="1425111"/>
            <a:chOff x="8459075" y="3790082"/>
            <a:chExt cx="684928" cy="684426"/>
          </a:xfrm>
        </p:grpSpPr>
        <p:sp>
          <p:nvSpPr>
            <p:cNvPr id="453" name="Google Shape;453;p23"/>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3"/>
          <p:cNvGrpSpPr/>
          <p:nvPr/>
        </p:nvGrpSpPr>
        <p:grpSpPr>
          <a:xfrm flipH="1" rot="10800000">
            <a:off x="9" y="1299073"/>
            <a:ext cx="186688" cy="373785"/>
            <a:chOff x="-51293" y="947012"/>
            <a:chExt cx="186688" cy="373785"/>
          </a:xfrm>
        </p:grpSpPr>
        <p:sp>
          <p:nvSpPr>
            <p:cNvPr id="457" name="Google Shape;457;p2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23"/>
          <p:cNvGrpSpPr/>
          <p:nvPr/>
        </p:nvGrpSpPr>
        <p:grpSpPr>
          <a:xfrm rot="10800000">
            <a:off x="8957307" y="3918623"/>
            <a:ext cx="186688" cy="373785"/>
            <a:chOff x="-51293" y="947012"/>
            <a:chExt cx="186688" cy="373785"/>
          </a:xfrm>
        </p:grpSpPr>
        <p:sp>
          <p:nvSpPr>
            <p:cNvPr id="460" name="Google Shape;460;p23"/>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23"/>
          <p:cNvSpPr txBox="1"/>
          <p:nvPr>
            <p:ph idx="1" type="subTitle"/>
          </p:nvPr>
        </p:nvSpPr>
        <p:spPr>
          <a:xfrm>
            <a:off x="10359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63" name="Google Shape;463;p23"/>
          <p:cNvSpPr txBox="1"/>
          <p:nvPr>
            <p:ph idx="2" type="subTitle"/>
          </p:nvPr>
        </p:nvSpPr>
        <p:spPr>
          <a:xfrm>
            <a:off x="64909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64" name="Google Shape;464;p23"/>
          <p:cNvSpPr txBox="1"/>
          <p:nvPr>
            <p:ph idx="3" type="subTitle"/>
          </p:nvPr>
        </p:nvSpPr>
        <p:spPr>
          <a:xfrm>
            <a:off x="3763450" y="31750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65" name="Google Shape;465;p23"/>
          <p:cNvSpPr txBox="1"/>
          <p:nvPr>
            <p:ph idx="4" type="subTitle"/>
          </p:nvPr>
        </p:nvSpPr>
        <p:spPr>
          <a:xfrm>
            <a:off x="7325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66" name="Google Shape;466;p23"/>
          <p:cNvSpPr txBox="1"/>
          <p:nvPr>
            <p:ph idx="5" type="subTitle"/>
          </p:nvPr>
        </p:nvSpPr>
        <p:spPr>
          <a:xfrm>
            <a:off x="34600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67" name="Google Shape;467;p23"/>
          <p:cNvSpPr txBox="1"/>
          <p:nvPr>
            <p:ph idx="6" type="subTitle"/>
          </p:nvPr>
        </p:nvSpPr>
        <p:spPr>
          <a:xfrm>
            <a:off x="6187500" y="3677225"/>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68" name="Google Shape;468;p2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9" name="Google Shape;469;p23"/>
          <p:cNvSpPr txBox="1"/>
          <p:nvPr>
            <p:ph hasCustomPrompt="1" idx="7" type="title"/>
          </p:nvPr>
        </p:nvSpPr>
        <p:spPr>
          <a:xfrm>
            <a:off x="413055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470" name="Google Shape;470;p23"/>
          <p:cNvSpPr txBox="1"/>
          <p:nvPr>
            <p:ph hasCustomPrompt="1" idx="8" type="title"/>
          </p:nvPr>
        </p:nvSpPr>
        <p:spPr>
          <a:xfrm>
            <a:off x="685080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
        <p:nvSpPr>
          <p:cNvPr id="471" name="Google Shape;471;p23"/>
          <p:cNvSpPr txBox="1"/>
          <p:nvPr>
            <p:ph hasCustomPrompt="1" idx="9" type="title"/>
          </p:nvPr>
        </p:nvSpPr>
        <p:spPr>
          <a:xfrm>
            <a:off x="1395800" y="1968627"/>
            <a:ext cx="900000" cy="790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2000"/>
              <a:buFont typeface="Open Sans"/>
              <a:buNone/>
              <a:defRPr b="1" sz="2000">
                <a:latin typeface="Poppins"/>
                <a:ea typeface="Poppins"/>
                <a:cs typeface="Poppins"/>
                <a:sym typeface="Poppins"/>
              </a:defRPr>
            </a:lvl1pPr>
            <a:lvl2pPr lvl="1"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2pPr>
            <a:lvl3pPr lvl="2"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3pPr>
            <a:lvl4pPr lvl="3"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4pPr>
            <a:lvl5pPr lvl="4"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5pPr>
            <a:lvl6pPr lvl="5"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6pPr>
            <a:lvl7pPr lvl="6"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7pPr>
            <a:lvl8pPr lvl="7"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8pPr>
            <a:lvl9pPr lvl="8" rtl="0" algn="ctr">
              <a:spcBef>
                <a:spcPts val="0"/>
              </a:spcBef>
              <a:spcAft>
                <a:spcPts val="0"/>
              </a:spcAft>
              <a:buClr>
                <a:schemeClr val="dk2"/>
              </a:buClr>
              <a:buSzPts val="2000"/>
              <a:buFont typeface="Open Sans"/>
              <a:buNone/>
              <a:defRPr b="1" sz="2000">
                <a:solidFill>
                  <a:schemeClr val="dk2"/>
                </a:solidFill>
                <a:latin typeface="Open Sans"/>
                <a:ea typeface="Open Sans"/>
                <a:cs typeface="Open Sans"/>
                <a:sym typeface="Open Sans"/>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
    <p:spTree>
      <p:nvGrpSpPr>
        <p:cNvPr id="472" name="Shape 472"/>
        <p:cNvGrpSpPr/>
        <p:nvPr/>
      </p:nvGrpSpPr>
      <p:grpSpPr>
        <a:xfrm>
          <a:off x="0" y="0"/>
          <a:ext cx="0" cy="0"/>
          <a:chOff x="0" y="0"/>
          <a:chExt cx="0" cy="0"/>
        </a:xfrm>
      </p:grpSpPr>
      <p:grpSp>
        <p:nvGrpSpPr>
          <p:cNvPr id="473" name="Google Shape;473;p24"/>
          <p:cNvGrpSpPr/>
          <p:nvPr/>
        </p:nvGrpSpPr>
        <p:grpSpPr>
          <a:xfrm flipH="1">
            <a:off x="7742855" y="3883220"/>
            <a:ext cx="1426054" cy="1426010"/>
            <a:chOff x="6" y="13819"/>
            <a:chExt cx="717295" cy="717309"/>
          </a:xfrm>
        </p:grpSpPr>
        <p:sp>
          <p:nvSpPr>
            <p:cNvPr id="474" name="Google Shape;474;p24"/>
            <p:cNvSpPr/>
            <p:nvPr/>
          </p:nvSpPr>
          <p:spPr>
            <a:xfrm rot="-5400000">
              <a:off x="-1" y="13826"/>
              <a:ext cx="717309" cy="717295"/>
            </a:xfrm>
            <a:custGeom>
              <a:rect b="b" l="l" r="r" t="t"/>
              <a:pathLst>
                <a:path extrusionOk="0" h="5734" w="5734">
                  <a:moveTo>
                    <a:pt x="1" y="1"/>
                  </a:moveTo>
                  <a:lnTo>
                    <a:pt x="1" y="5734"/>
                  </a:lnTo>
                  <a:lnTo>
                    <a:pt x="57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rot="-5400000">
              <a:off x="171584" y="223613"/>
              <a:ext cx="362533" cy="362525"/>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4"/>
          <p:cNvGrpSpPr/>
          <p:nvPr/>
        </p:nvGrpSpPr>
        <p:grpSpPr>
          <a:xfrm rot="10800000">
            <a:off x="-29804" y="-132569"/>
            <a:ext cx="1426021" cy="1425111"/>
            <a:chOff x="8459075" y="3790082"/>
            <a:chExt cx="684928" cy="684426"/>
          </a:xfrm>
        </p:grpSpPr>
        <p:sp>
          <p:nvSpPr>
            <p:cNvPr id="477" name="Google Shape;477;p24"/>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4"/>
          <p:cNvGrpSpPr/>
          <p:nvPr/>
        </p:nvGrpSpPr>
        <p:grpSpPr>
          <a:xfrm>
            <a:off x="4534" y="3503804"/>
            <a:ext cx="186688" cy="373785"/>
            <a:chOff x="-51293" y="947012"/>
            <a:chExt cx="186688" cy="373785"/>
          </a:xfrm>
        </p:grpSpPr>
        <p:sp>
          <p:nvSpPr>
            <p:cNvPr id="481" name="Google Shape;481;p24"/>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4"/>
          <p:cNvGrpSpPr/>
          <p:nvPr/>
        </p:nvGrpSpPr>
        <p:grpSpPr>
          <a:xfrm flipH="1">
            <a:off x="8957307" y="884254"/>
            <a:ext cx="186688" cy="373785"/>
            <a:chOff x="-51293" y="947012"/>
            <a:chExt cx="186688" cy="373785"/>
          </a:xfrm>
        </p:grpSpPr>
        <p:sp>
          <p:nvSpPr>
            <p:cNvPr id="484" name="Google Shape;484;p24"/>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4"/>
          <p:cNvSpPr txBox="1"/>
          <p:nvPr>
            <p:ph idx="1" type="subTitle"/>
          </p:nvPr>
        </p:nvSpPr>
        <p:spPr>
          <a:xfrm>
            <a:off x="713225"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7" name="Google Shape;487;p24"/>
          <p:cNvSpPr txBox="1"/>
          <p:nvPr>
            <p:ph idx="2" type="subTitle"/>
          </p:nvPr>
        </p:nvSpPr>
        <p:spPr>
          <a:xfrm>
            <a:off x="6187500"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8" name="Google Shape;488;p24"/>
          <p:cNvSpPr txBox="1"/>
          <p:nvPr>
            <p:ph idx="3" type="subTitle"/>
          </p:nvPr>
        </p:nvSpPr>
        <p:spPr>
          <a:xfrm>
            <a:off x="3461818" y="3121711"/>
            <a:ext cx="22266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489" name="Google Shape;489;p24"/>
          <p:cNvSpPr txBox="1"/>
          <p:nvPr>
            <p:ph idx="4" type="subTitle"/>
          </p:nvPr>
        </p:nvSpPr>
        <p:spPr>
          <a:xfrm>
            <a:off x="713225"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0" name="Google Shape;490;p24"/>
          <p:cNvSpPr txBox="1"/>
          <p:nvPr>
            <p:ph idx="5" type="subTitle"/>
          </p:nvPr>
        </p:nvSpPr>
        <p:spPr>
          <a:xfrm>
            <a:off x="3461818"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1" name="Google Shape;491;p24"/>
          <p:cNvSpPr txBox="1"/>
          <p:nvPr>
            <p:ph idx="6" type="subTitle"/>
          </p:nvPr>
        </p:nvSpPr>
        <p:spPr>
          <a:xfrm>
            <a:off x="6187500" y="3623936"/>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2" name="Google Shape;492;p24"/>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493" name="Shape 493"/>
        <p:cNvGrpSpPr/>
        <p:nvPr/>
      </p:nvGrpSpPr>
      <p:grpSpPr>
        <a:xfrm>
          <a:off x="0" y="0"/>
          <a:ext cx="0" cy="0"/>
          <a:chOff x="0" y="0"/>
          <a:chExt cx="0" cy="0"/>
        </a:xfrm>
      </p:grpSpPr>
      <p:sp>
        <p:nvSpPr>
          <p:cNvPr id="494" name="Google Shape;494;p25"/>
          <p:cNvSpPr txBox="1"/>
          <p:nvPr>
            <p:ph idx="1" type="subTitle"/>
          </p:nvPr>
        </p:nvSpPr>
        <p:spPr>
          <a:xfrm>
            <a:off x="1035950" y="352757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495" name="Google Shape;495;p25"/>
          <p:cNvSpPr txBox="1"/>
          <p:nvPr>
            <p:ph idx="2" type="subTitle"/>
          </p:nvPr>
        </p:nvSpPr>
        <p:spPr>
          <a:xfrm>
            <a:off x="732500" y="3884258"/>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6" name="Google Shape;496;p25"/>
          <p:cNvSpPr txBox="1"/>
          <p:nvPr>
            <p:ph idx="3" type="subTitle"/>
          </p:nvPr>
        </p:nvSpPr>
        <p:spPr>
          <a:xfrm>
            <a:off x="6498150" y="352757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497" name="Google Shape;497;p25"/>
          <p:cNvSpPr txBox="1"/>
          <p:nvPr>
            <p:ph idx="4" type="subTitle"/>
          </p:nvPr>
        </p:nvSpPr>
        <p:spPr>
          <a:xfrm>
            <a:off x="6194700" y="3884258"/>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498" name="Google Shape;498;p25"/>
          <p:cNvSpPr txBox="1"/>
          <p:nvPr>
            <p:ph idx="5" type="subTitle"/>
          </p:nvPr>
        </p:nvSpPr>
        <p:spPr>
          <a:xfrm>
            <a:off x="6498150" y="157832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499" name="Google Shape;499;p25"/>
          <p:cNvSpPr txBox="1"/>
          <p:nvPr>
            <p:ph idx="6" type="subTitle"/>
          </p:nvPr>
        </p:nvSpPr>
        <p:spPr>
          <a:xfrm>
            <a:off x="6194700" y="1943249"/>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00" name="Google Shape;500;p25"/>
          <p:cNvSpPr txBox="1"/>
          <p:nvPr>
            <p:ph idx="7" type="subTitle"/>
          </p:nvPr>
        </p:nvSpPr>
        <p:spPr>
          <a:xfrm>
            <a:off x="1035950" y="1578325"/>
            <a:ext cx="1619700" cy="356700"/>
          </a:xfrm>
          <a:prstGeom prst="rect">
            <a:avLst/>
          </a:prstGeom>
          <a:solidFill>
            <a:schemeClr val="accent3"/>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01" name="Google Shape;501;p25"/>
          <p:cNvSpPr txBox="1"/>
          <p:nvPr>
            <p:ph idx="8" type="subTitle"/>
          </p:nvPr>
        </p:nvSpPr>
        <p:spPr>
          <a:xfrm>
            <a:off x="732500" y="1953724"/>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02" name="Google Shape;502;p25"/>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503" name="Google Shape;503;p25"/>
          <p:cNvSpPr/>
          <p:nvPr/>
        </p:nvSpPr>
        <p:spPr>
          <a:xfrm rot="-5400000">
            <a:off x="-10423" y="3869750"/>
            <a:ext cx="1426017" cy="1426060"/>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25"/>
          <p:cNvGrpSpPr/>
          <p:nvPr/>
        </p:nvGrpSpPr>
        <p:grpSpPr>
          <a:xfrm flipH="1" rot="10800000">
            <a:off x="7717362" y="-146011"/>
            <a:ext cx="1426021" cy="1425111"/>
            <a:chOff x="8459075" y="3790082"/>
            <a:chExt cx="684928" cy="684426"/>
          </a:xfrm>
        </p:grpSpPr>
        <p:sp>
          <p:nvSpPr>
            <p:cNvPr id="505" name="Google Shape;505;p25"/>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5"/>
          <p:cNvGrpSpPr/>
          <p:nvPr/>
        </p:nvGrpSpPr>
        <p:grpSpPr>
          <a:xfrm flipH="1">
            <a:off x="8957307" y="3490362"/>
            <a:ext cx="186688" cy="373785"/>
            <a:chOff x="-51293" y="947012"/>
            <a:chExt cx="186688" cy="373785"/>
          </a:xfrm>
        </p:grpSpPr>
        <p:sp>
          <p:nvSpPr>
            <p:cNvPr id="509" name="Google Shape;509;p2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5"/>
          <p:cNvGrpSpPr/>
          <p:nvPr/>
        </p:nvGrpSpPr>
        <p:grpSpPr>
          <a:xfrm>
            <a:off x="9" y="870812"/>
            <a:ext cx="186688" cy="373785"/>
            <a:chOff x="-51293" y="947012"/>
            <a:chExt cx="186688" cy="373785"/>
          </a:xfrm>
        </p:grpSpPr>
        <p:sp>
          <p:nvSpPr>
            <p:cNvPr id="512" name="Google Shape;512;p25"/>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514" name="Shape 514"/>
        <p:cNvGrpSpPr/>
        <p:nvPr/>
      </p:nvGrpSpPr>
      <p:grpSpPr>
        <a:xfrm>
          <a:off x="0" y="0"/>
          <a:ext cx="0" cy="0"/>
          <a:chOff x="0" y="0"/>
          <a:chExt cx="0" cy="0"/>
        </a:xfrm>
      </p:grpSpPr>
      <p:sp>
        <p:nvSpPr>
          <p:cNvPr id="515" name="Google Shape;515;p26"/>
          <p:cNvSpPr txBox="1"/>
          <p:nvPr>
            <p:ph idx="1" type="subTitle"/>
          </p:nvPr>
        </p:nvSpPr>
        <p:spPr>
          <a:xfrm>
            <a:off x="2763777" y="2590883"/>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16" name="Google Shape;516;p26"/>
          <p:cNvSpPr txBox="1"/>
          <p:nvPr>
            <p:ph idx="2" type="subTitle"/>
          </p:nvPr>
        </p:nvSpPr>
        <p:spPr>
          <a:xfrm>
            <a:off x="2642247"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17" name="Google Shape;517;p26"/>
          <p:cNvSpPr txBox="1"/>
          <p:nvPr>
            <p:ph idx="3" type="subTitle"/>
          </p:nvPr>
        </p:nvSpPr>
        <p:spPr>
          <a:xfrm>
            <a:off x="738202" y="2590883"/>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18" name="Google Shape;518;p26"/>
          <p:cNvSpPr txBox="1"/>
          <p:nvPr>
            <p:ph idx="4" type="subTitle"/>
          </p:nvPr>
        </p:nvSpPr>
        <p:spPr>
          <a:xfrm>
            <a:off x="625252"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19" name="Google Shape;519;p2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
        <p:nvSpPr>
          <p:cNvPr id="520" name="Google Shape;520;p26"/>
          <p:cNvSpPr txBox="1"/>
          <p:nvPr>
            <p:ph idx="5" type="subTitle"/>
          </p:nvPr>
        </p:nvSpPr>
        <p:spPr>
          <a:xfrm>
            <a:off x="6790987" y="2590883"/>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21" name="Google Shape;521;p26"/>
          <p:cNvSpPr txBox="1"/>
          <p:nvPr>
            <p:ph idx="6" type="subTitle"/>
          </p:nvPr>
        </p:nvSpPr>
        <p:spPr>
          <a:xfrm>
            <a:off x="6676237"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22" name="Google Shape;522;p26"/>
          <p:cNvSpPr txBox="1"/>
          <p:nvPr>
            <p:ph idx="7" type="subTitle"/>
          </p:nvPr>
        </p:nvSpPr>
        <p:spPr>
          <a:xfrm>
            <a:off x="4758310" y="2590883"/>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23" name="Google Shape;523;p26"/>
          <p:cNvSpPr txBox="1"/>
          <p:nvPr>
            <p:ph idx="8" type="subTitle"/>
          </p:nvPr>
        </p:nvSpPr>
        <p:spPr>
          <a:xfrm>
            <a:off x="4659242" y="2956433"/>
            <a:ext cx="1845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grpSp>
        <p:nvGrpSpPr>
          <p:cNvPr id="524" name="Google Shape;524;p26"/>
          <p:cNvGrpSpPr/>
          <p:nvPr/>
        </p:nvGrpSpPr>
        <p:grpSpPr>
          <a:xfrm>
            <a:off x="7875454" y="3899899"/>
            <a:ext cx="1273500" cy="1273500"/>
            <a:chOff x="7337175" y="4278500"/>
            <a:chExt cx="915791" cy="915791"/>
          </a:xfrm>
        </p:grpSpPr>
        <p:sp>
          <p:nvSpPr>
            <p:cNvPr id="525" name="Google Shape;525;p26"/>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6"/>
          <p:cNvGrpSpPr/>
          <p:nvPr/>
        </p:nvGrpSpPr>
        <p:grpSpPr>
          <a:xfrm rot="-5400000">
            <a:off x="8081078" y="-372434"/>
            <a:ext cx="732740" cy="1458452"/>
            <a:chOff x="6062500" y="-2559918"/>
            <a:chExt cx="684932" cy="1363294"/>
          </a:xfrm>
        </p:grpSpPr>
        <p:sp>
          <p:nvSpPr>
            <p:cNvPr id="528" name="Google Shape;528;p26"/>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6"/>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6"/>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6"/>
          <p:cNvGrpSpPr/>
          <p:nvPr/>
        </p:nvGrpSpPr>
        <p:grpSpPr>
          <a:xfrm>
            <a:off x="-21497" y="4439056"/>
            <a:ext cx="1458475" cy="1416807"/>
            <a:chOff x="-2396575" y="-2067999"/>
            <a:chExt cx="1244645" cy="1209086"/>
          </a:xfrm>
        </p:grpSpPr>
        <p:sp>
          <p:nvSpPr>
            <p:cNvPr id="533" name="Google Shape;533;p26"/>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26"/>
          <p:cNvGrpSpPr/>
          <p:nvPr/>
        </p:nvGrpSpPr>
        <p:grpSpPr>
          <a:xfrm>
            <a:off x="9" y="870812"/>
            <a:ext cx="186688" cy="373785"/>
            <a:chOff x="-51293" y="947012"/>
            <a:chExt cx="186688" cy="373785"/>
          </a:xfrm>
        </p:grpSpPr>
        <p:sp>
          <p:nvSpPr>
            <p:cNvPr id="537" name="Google Shape;537;p26"/>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6"/>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_1">
    <p:spTree>
      <p:nvGrpSpPr>
        <p:cNvPr id="539" name="Shape 539"/>
        <p:cNvGrpSpPr/>
        <p:nvPr/>
      </p:nvGrpSpPr>
      <p:grpSpPr>
        <a:xfrm>
          <a:off x="0" y="0"/>
          <a:ext cx="0" cy="0"/>
          <a:chOff x="0" y="0"/>
          <a:chExt cx="0" cy="0"/>
        </a:xfrm>
      </p:grpSpPr>
      <p:grpSp>
        <p:nvGrpSpPr>
          <p:cNvPr id="540" name="Google Shape;540;p27"/>
          <p:cNvGrpSpPr/>
          <p:nvPr/>
        </p:nvGrpSpPr>
        <p:grpSpPr>
          <a:xfrm>
            <a:off x="-52621" y="-81787"/>
            <a:ext cx="9228591" cy="5237445"/>
            <a:chOff x="-52621" y="-81787"/>
            <a:chExt cx="9228591" cy="5237445"/>
          </a:xfrm>
        </p:grpSpPr>
        <p:grpSp>
          <p:nvGrpSpPr>
            <p:cNvPr id="541" name="Google Shape;541;p27"/>
            <p:cNvGrpSpPr/>
            <p:nvPr/>
          </p:nvGrpSpPr>
          <p:grpSpPr>
            <a:xfrm>
              <a:off x="8280678" y="4857373"/>
              <a:ext cx="895292" cy="298285"/>
              <a:chOff x="5977976" y="1238193"/>
              <a:chExt cx="1968973" cy="656003"/>
            </a:xfrm>
          </p:grpSpPr>
          <p:sp>
            <p:nvSpPr>
              <p:cNvPr id="542" name="Google Shape;542;p27"/>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7"/>
            <p:cNvGrpSpPr/>
            <p:nvPr/>
          </p:nvGrpSpPr>
          <p:grpSpPr>
            <a:xfrm rot="10800000">
              <a:off x="-52621" y="-3660"/>
              <a:ext cx="1548007" cy="515684"/>
              <a:chOff x="5977976" y="1238193"/>
              <a:chExt cx="1968973" cy="656003"/>
            </a:xfrm>
          </p:grpSpPr>
          <p:sp>
            <p:nvSpPr>
              <p:cNvPr id="546" name="Google Shape;546;p27"/>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7"/>
            <p:cNvGrpSpPr/>
            <p:nvPr/>
          </p:nvGrpSpPr>
          <p:grpSpPr>
            <a:xfrm rot="-5400000">
              <a:off x="8026178" y="-458174"/>
              <a:ext cx="762388" cy="1515161"/>
              <a:chOff x="8452324" y="1355509"/>
              <a:chExt cx="742489" cy="1475615"/>
            </a:xfrm>
          </p:grpSpPr>
          <p:sp>
            <p:nvSpPr>
              <p:cNvPr id="550" name="Google Shape;550;p27"/>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2" name="Google Shape;552;p27"/>
          <p:cNvSpPr txBox="1"/>
          <p:nvPr>
            <p:ph idx="1" type="subTitle"/>
          </p:nvPr>
        </p:nvSpPr>
        <p:spPr>
          <a:xfrm>
            <a:off x="1985525" y="2531425"/>
            <a:ext cx="16197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53" name="Google Shape;553;p27"/>
          <p:cNvSpPr txBox="1"/>
          <p:nvPr>
            <p:ph idx="2" type="subTitle"/>
          </p:nvPr>
        </p:nvSpPr>
        <p:spPr>
          <a:xfrm>
            <a:off x="1985525" y="2894533"/>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54" name="Google Shape;554;p27"/>
          <p:cNvSpPr txBox="1"/>
          <p:nvPr>
            <p:ph idx="3" type="subTitle"/>
          </p:nvPr>
        </p:nvSpPr>
        <p:spPr>
          <a:xfrm>
            <a:off x="1985525" y="37112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55" name="Google Shape;555;p27"/>
          <p:cNvSpPr txBox="1"/>
          <p:nvPr>
            <p:ph idx="4" type="subTitle"/>
          </p:nvPr>
        </p:nvSpPr>
        <p:spPr>
          <a:xfrm>
            <a:off x="1985525" y="4071900"/>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56" name="Google Shape;556;p27"/>
          <p:cNvSpPr txBox="1"/>
          <p:nvPr>
            <p:ph idx="5" type="subTitle"/>
          </p:nvPr>
        </p:nvSpPr>
        <p:spPr>
          <a:xfrm>
            <a:off x="6036275" y="37112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57" name="Google Shape;557;p27"/>
          <p:cNvSpPr txBox="1"/>
          <p:nvPr>
            <p:ph idx="6" type="subTitle"/>
          </p:nvPr>
        </p:nvSpPr>
        <p:spPr>
          <a:xfrm>
            <a:off x="6036275" y="4071900"/>
            <a:ext cx="2226600" cy="5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58" name="Google Shape;558;p27"/>
          <p:cNvSpPr txBox="1"/>
          <p:nvPr>
            <p:ph idx="7" type="subTitle"/>
          </p:nvPr>
        </p:nvSpPr>
        <p:spPr>
          <a:xfrm>
            <a:off x="6036275" y="13516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59" name="Google Shape;559;p27"/>
          <p:cNvSpPr txBox="1"/>
          <p:nvPr>
            <p:ph idx="8" type="subTitle"/>
          </p:nvPr>
        </p:nvSpPr>
        <p:spPr>
          <a:xfrm>
            <a:off x="6036275" y="1717167"/>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60" name="Google Shape;560;p27"/>
          <p:cNvSpPr txBox="1"/>
          <p:nvPr>
            <p:ph idx="9" type="subTitle"/>
          </p:nvPr>
        </p:nvSpPr>
        <p:spPr>
          <a:xfrm>
            <a:off x="6036275" y="2531425"/>
            <a:ext cx="16161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61" name="Google Shape;561;p27"/>
          <p:cNvSpPr txBox="1"/>
          <p:nvPr>
            <p:ph idx="13" type="subTitle"/>
          </p:nvPr>
        </p:nvSpPr>
        <p:spPr>
          <a:xfrm>
            <a:off x="6036275" y="2894533"/>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62" name="Google Shape;562;p27"/>
          <p:cNvSpPr txBox="1"/>
          <p:nvPr>
            <p:ph idx="14" type="subTitle"/>
          </p:nvPr>
        </p:nvSpPr>
        <p:spPr>
          <a:xfrm>
            <a:off x="1985525" y="1351625"/>
            <a:ext cx="1619700" cy="356700"/>
          </a:xfrm>
          <a:prstGeom prst="rect">
            <a:avLst/>
          </a:prstGeom>
          <a:solidFill>
            <a:schemeClr val="lt2"/>
          </a:solidFill>
        </p:spPr>
        <p:txBody>
          <a:bodyPr anchorCtr="0" anchor="ctr" bIns="91425" lIns="91425" spcFirstLastPara="1" rIns="91425" wrap="square" tIns="91425">
            <a:noAutofit/>
          </a:bodyPr>
          <a:lstStyle>
            <a:lvl1pPr lvl="0" rtl="0">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63" name="Google Shape;563;p27"/>
          <p:cNvSpPr txBox="1"/>
          <p:nvPr>
            <p:ph idx="15" type="subTitle"/>
          </p:nvPr>
        </p:nvSpPr>
        <p:spPr>
          <a:xfrm>
            <a:off x="1985525" y="1717167"/>
            <a:ext cx="22266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64" name="Google Shape;564;p27"/>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_1">
    <p:spTree>
      <p:nvGrpSpPr>
        <p:cNvPr id="565" name="Shape 565"/>
        <p:cNvGrpSpPr/>
        <p:nvPr/>
      </p:nvGrpSpPr>
      <p:grpSpPr>
        <a:xfrm>
          <a:off x="0" y="0"/>
          <a:ext cx="0" cy="0"/>
          <a:chOff x="0" y="0"/>
          <a:chExt cx="0" cy="0"/>
        </a:xfrm>
      </p:grpSpPr>
      <p:sp>
        <p:nvSpPr>
          <p:cNvPr id="566" name="Google Shape;566;p28"/>
          <p:cNvSpPr txBox="1"/>
          <p:nvPr>
            <p:ph idx="1" type="subTitle"/>
          </p:nvPr>
        </p:nvSpPr>
        <p:spPr>
          <a:xfrm>
            <a:off x="1035950" y="3755678"/>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67" name="Google Shape;567;p28"/>
          <p:cNvSpPr txBox="1"/>
          <p:nvPr>
            <p:ph idx="2" type="subTitle"/>
          </p:nvPr>
        </p:nvSpPr>
        <p:spPr>
          <a:xfrm>
            <a:off x="73250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68" name="Google Shape;568;p28"/>
          <p:cNvSpPr txBox="1"/>
          <p:nvPr>
            <p:ph idx="3" type="subTitle"/>
          </p:nvPr>
        </p:nvSpPr>
        <p:spPr>
          <a:xfrm>
            <a:off x="3766400" y="3755678"/>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69" name="Google Shape;569;p28"/>
          <p:cNvSpPr txBox="1"/>
          <p:nvPr>
            <p:ph idx="4" type="subTitle"/>
          </p:nvPr>
        </p:nvSpPr>
        <p:spPr>
          <a:xfrm>
            <a:off x="346115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70" name="Google Shape;570;p28"/>
          <p:cNvSpPr txBox="1"/>
          <p:nvPr>
            <p:ph idx="5" type="subTitle"/>
          </p:nvPr>
        </p:nvSpPr>
        <p:spPr>
          <a:xfrm>
            <a:off x="6499950" y="3755678"/>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71" name="Google Shape;571;p28"/>
          <p:cNvSpPr txBox="1"/>
          <p:nvPr>
            <p:ph idx="6" type="subTitle"/>
          </p:nvPr>
        </p:nvSpPr>
        <p:spPr>
          <a:xfrm>
            <a:off x="6194700" y="4116353"/>
            <a:ext cx="2226600" cy="57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72" name="Google Shape;572;p28"/>
          <p:cNvSpPr txBox="1"/>
          <p:nvPr>
            <p:ph idx="7" type="subTitle"/>
          </p:nvPr>
        </p:nvSpPr>
        <p:spPr>
          <a:xfrm>
            <a:off x="6499950" y="1881075"/>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73" name="Google Shape;573;p28"/>
          <p:cNvSpPr txBox="1"/>
          <p:nvPr>
            <p:ph idx="8" type="subTitle"/>
          </p:nvPr>
        </p:nvSpPr>
        <p:spPr>
          <a:xfrm>
            <a:off x="619470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74" name="Google Shape;574;p28"/>
          <p:cNvSpPr txBox="1"/>
          <p:nvPr>
            <p:ph idx="9" type="subTitle"/>
          </p:nvPr>
        </p:nvSpPr>
        <p:spPr>
          <a:xfrm>
            <a:off x="3766400" y="1881075"/>
            <a:ext cx="16161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75" name="Google Shape;575;p28"/>
          <p:cNvSpPr txBox="1"/>
          <p:nvPr>
            <p:ph idx="13" type="subTitle"/>
          </p:nvPr>
        </p:nvSpPr>
        <p:spPr>
          <a:xfrm>
            <a:off x="346115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76" name="Google Shape;576;p28"/>
          <p:cNvSpPr txBox="1"/>
          <p:nvPr>
            <p:ph idx="14" type="subTitle"/>
          </p:nvPr>
        </p:nvSpPr>
        <p:spPr>
          <a:xfrm>
            <a:off x="1035950" y="1881075"/>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SzPts val="2400"/>
              <a:buFont typeface="Darker Grotesque Black"/>
              <a:buNone/>
              <a:defRPr b="1" sz="2000">
                <a:solidFill>
                  <a:schemeClr val="accent1"/>
                </a:solidFill>
                <a:latin typeface="Poppins"/>
                <a:ea typeface="Poppins"/>
                <a:cs typeface="Poppins"/>
                <a:sym typeface="Poppins"/>
              </a:defRPr>
            </a:lvl1pPr>
            <a:lvl2pPr lvl="1" rtl="0" algn="ctr">
              <a:spcBef>
                <a:spcPts val="0"/>
              </a:spcBef>
              <a:spcAft>
                <a:spcPts val="0"/>
              </a:spcAft>
              <a:buSzPts val="2400"/>
              <a:buFont typeface="Darker Grotesque Black"/>
              <a:buNone/>
              <a:defRPr sz="2400">
                <a:latin typeface="Darker Grotesque Black"/>
                <a:ea typeface="Darker Grotesque Black"/>
                <a:cs typeface="Darker Grotesque Black"/>
                <a:sym typeface="Darker Grotesque Black"/>
              </a:defRPr>
            </a:lvl2pPr>
            <a:lvl3pPr lvl="2"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3pPr>
            <a:lvl4pPr lvl="3"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4pPr>
            <a:lvl5pPr lvl="4"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5pPr>
            <a:lvl6pPr lvl="5"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6pPr>
            <a:lvl7pPr lvl="6"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7pPr>
            <a:lvl8pPr lvl="7" rtl="0" algn="ctr">
              <a:spcBef>
                <a:spcPts val="1600"/>
              </a:spcBef>
              <a:spcAft>
                <a:spcPts val="0"/>
              </a:spcAft>
              <a:buSzPts val="2400"/>
              <a:buFont typeface="Darker Grotesque Black"/>
              <a:buNone/>
              <a:defRPr sz="2400">
                <a:latin typeface="Darker Grotesque Black"/>
                <a:ea typeface="Darker Grotesque Black"/>
                <a:cs typeface="Darker Grotesque Black"/>
                <a:sym typeface="Darker Grotesque Black"/>
              </a:defRPr>
            </a:lvl8pPr>
            <a:lvl9pPr lvl="8" rtl="0" algn="ctr">
              <a:spcBef>
                <a:spcPts val="1600"/>
              </a:spcBef>
              <a:spcAft>
                <a:spcPts val="1600"/>
              </a:spcAft>
              <a:buSzPts val="2400"/>
              <a:buFont typeface="Darker Grotesque Black"/>
              <a:buNone/>
              <a:defRPr sz="2400">
                <a:latin typeface="Darker Grotesque Black"/>
                <a:ea typeface="Darker Grotesque Black"/>
                <a:cs typeface="Darker Grotesque Black"/>
                <a:sym typeface="Darker Grotesque Black"/>
              </a:defRPr>
            </a:lvl9pPr>
          </a:lstStyle>
          <a:p/>
        </p:txBody>
      </p:sp>
      <p:sp>
        <p:nvSpPr>
          <p:cNvPr id="577" name="Google Shape;577;p28"/>
          <p:cNvSpPr txBox="1"/>
          <p:nvPr>
            <p:ph idx="15" type="subTitle"/>
          </p:nvPr>
        </p:nvSpPr>
        <p:spPr>
          <a:xfrm>
            <a:off x="732500" y="2246617"/>
            <a:ext cx="22266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sz="1600">
                <a:latin typeface="Darker Grotesque Medium"/>
                <a:ea typeface="Darker Grotesque Medium"/>
                <a:cs typeface="Darker Grotesque Medium"/>
                <a:sym typeface="Darker Grotesque Medium"/>
              </a:defRPr>
            </a:lvl9pPr>
          </a:lstStyle>
          <a:p/>
        </p:txBody>
      </p:sp>
      <p:sp>
        <p:nvSpPr>
          <p:cNvPr id="578" name="Google Shape;578;p28"/>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Font typeface="Poppins"/>
              <a:buNone/>
              <a:defRPr sz="3000">
                <a:solidFill>
                  <a:schemeClr val="dk1"/>
                </a:solidFill>
              </a:defRPr>
            </a:lvl1pPr>
            <a:lvl2pPr lvl="1" rtl="0">
              <a:spcBef>
                <a:spcPts val="0"/>
              </a:spcBef>
              <a:spcAft>
                <a:spcPts val="0"/>
              </a:spcAft>
              <a:buSzPts val="3000"/>
              <a:buFont typeface="Poppins"/>
              <a:buNone/>
              <a:defRPr b="1">
                <a:latin typeface="Poppins"/>
                <a:ea typeface="Poppins"/>
                <a:cs typeface="Poppins"/>
                <a:sym typeface="Poppins"/>
              </a:defRPr>
            </a:lvl2pPr>
            <a:lvl3pPr lvl="2" rtl="0">
              <a:spcBef>
                <a:spcPts val="0"/>
              </a:spcBef>
              <a:spcAft>
                <a:spcPts val="0"/>
              </a:spcAft>
              <a:buSzPts val="3000"/>
              <a:buFont typeface="Poppins"/>
              <a:buNone/>
              <a:defRPr b="1">
                <a:latin typeface="Poppins"/>
                <a:ea typeface="Poppins"/>
                <a:cs typeface="Poppins"/>
                <a:sym typeface="Poppins"/>
              </a:defRPr>
            </a:lvl3pPr>
            <a:lvl4pPr lvl="3" rtl="0">
              <a:spcBef>
                <a:spcPts val="0"/>
              </a:spcBef>
              <a:spcAft>
                <a:spcPts val="0"/>
              </a:spcAft>
              <a:buSzPts val="3000"/>
              <a:buFont typeface="Poppins"/>
              <a:buNone/>
              <a:defRPr b="1">
                <a:latin typeface="Poppins"/>
                <a:ea typeface="Poppins"/>
                <a:cs typeface="Poppins"/>
                <a:sym typeface="Poppins"/>
              </a:defRPr>
            </a:lvl4pPr>
            <a:lvl5pPr lvl="4" rtl="0">
              <a:spcBef>
                <a:spcPts val="0"/>
              </a:spcBef>
              <a:spcAft>
                <a:spcPts val="0"/>
              </a:spcAft>
              <a:buSzPts val="3000"/>
              <a:buFont typeface="Poppins"/>
              <a:buNone/>
              <a:defRPr b="1">
                <a:latin typeface="Poppins"/>
                <a:ea typeface="Poppins"/>
                <a:cs typeface="Poppins"/>
                <a:sym typeface="Poppins"/>
              </a:defRPr>
            </a:lvl5pPr>
            <a:lvl6pPr lvl="5" rtl="0">
              <a:spcBef>
                <a:spcPts val="0"/>
              </a:spcBef>
              <a:spcAft>
                <a:spcPts val="0"/>
              </a:spcAft>
              <a:buSzPts val="3000"/>
              <a:buFont typeface="Poppins"/>
              <a:buNone/>
              <a:defRPr b="1">
                <a:latin typeface="Poppins"/>
                <a:ea typeface="Poppins"/>
                <a:cs typeface="Poppins"/>
                <a:sym typeface="Poppins"/>
              </a:defRPr>
            </a:lvl6pPr>
            <a:lvl7pPr lvl="6" rtl="0">
              <a:spcBef>
                <a:spcPts val="0"/>
              </a:spcBef>
              <a:spcAft>
                <a:spcPts val="0"/>
              </a:spcAft>
              <a:buSzPts val="3000"/>
              <a:buFont typeface="Poppins"/>
              <a:buNone/>
              <a:defRPr b="1">
                <a:latin typeface="Poppins"/>
                <a:ea typeface="Poppins"/>
                <a:cs typeface="Poppins"/>
                <a:sym typeface="Poppins"/>
              </a:defRPr>
            </a:lvl7pPr>
            <a:lvl8pPr lvl="7" rtl="0">
              <a:spcBef>
                <a:spcPts val="0"/>
              </a:spcBef>
              <a:spcAft>
                <a:spcPts val="0"/>
              </a:spcAft>
              <a:buSzPts val="3000"/>
              <a:buFont typeface="Poppins"/>
              <a:buNone/>
              <a:defRPr b="1">
                <a:latin typeface="Poppins"/>
                <a:ea typeface="Poppins"/>
                <a:cs typeface="Poppins"/>
                <a:sym typeface="Poppins"/>
              </a:defRPr>
            </a:lvl8pPr>
            <a:lvl9pPr lvl="8" rtl="0">
              <a:spcBef>
                <a:spcPts val="0"/>
              </a:spcBef>
              <a:spcAft>
                <a:spcPts val="0"/>
              </a:spcAft>
              <a:buSzPts val="3000"/>
              <a:buFont typeface="Poppins"/>
              <a:buNone/>
              <a:defRPr b="1">
                <a:latin typeface="Poppins"/>
                <a:ea typeface="Poppins"/>
                <a:cs typeface="Poppins"/>
                <a:sym typeface="Poppins"/>
              </a:defRPr>
            </a:lvl9pPr>
          </a:lstStyle>
          <a:p/>
        </p:txBody>
      </p:sp>
      <p:grpSp>
        <p:nvGrpSpPr>
          <p:cNvPr id="579" name="Google Shape;579;p28"/>
          <p:cNvGrpSpPr/>
          <p:nvPr/>
        </p:nvGrpSpPr>
        <p:grpSpPr>
          <a:xfrm rot="10800000">
            <a:off x="-37866" y="-33789"/>
            <a:ext cx="1273500" cy="1273500"/>
            <a:chOff x="7337175" y="4278500"/>
            <a:chExt cx="915791" cy="915791"/>
          </a:xfrm>
        </p:grpSpPr>
        <p:sp>
          <p:nvSpPr>
            <p:cNvPr id="580" name="Google Shape;580;p28"/>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8"/>
          <p:cNvGrpSpPr/>
          <p:nvPr/>
        </p:nvGrpSpPr>
        <p:grpSpPr>
          <a:xfrm rot="10800000">
            <a:off x="7701778" y="-453208"/>
            <a:ext cx="1458475" cy="1416807"/>
            <a:chOff x="-2396575" y="-2067999"/>
            <a:chExt cx="1244645" cy="1209086"/>
          </a:xfrm>
        </p:grpSpPr>
        <p:sp>
          <p:nvSpPr>
            <p:cNvPr id="583" name="Google Shape;583;p28"/>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586" name="Shape 586"/>
        <p:cNvGrpSpPr/>
        <p:nvPr/>
      </p:nvGrpSpPr>
      <p:grpSpPr>
        <a:xfrm>
          <a:off x="0" y="0"/>
          <a:ext cx="0" cy="0"/>
          <a:chOff x="0" y="0"/>
          <a:chExt cx="0" cy="0"/>
        </a:xfrm>
      </p:grpSpPr>
      <p:grpSp>
        <p:nvGrpSpPr>
          <p:cNvPr id="587" name="Google Shape;587;p29"/>
          <p:cNvGrpSpPr/>
          <p:nvPr/>
        </p:nvGrpSpPr>
        <p:grpSpPr>
          <a:xfrm rot="10800000">
            <a:off x="5" y="1458530"/>
            <a:ext cx="1425232" cy="2836799"/>
            <a:chOff x="8080916" y="984758"/>
            <a:chExt cx="1113898" cy="2217116"/>
          </a:xfrm>
        </p:grpSpPr>
        <p:sp>
          <p:nvSpPr>
            <p:cNvPr id="588" name="Google Shape;588;p2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29"/>
          <p:cNvGrpSpPr/>
          <p:nvPr/>
        </p:nvGrpSpPr>
        <p:grpSpPr>
          <a:xfrm flipH="1" rot="-5400000">
            <a:off x="7717234" y="3871573"/>
            <a:ext cx="1426226" cy="1425180"/>
            <a:chOff x="6062500" y="-2559918"/>
            <a:chExt cx="684928" cy="684426"/>
          </a:xfrm>
        </p:grpSpPr>
        <p:sp>
          <p:nvSpPr>
            <p:cNvPr id="594" name="Google Shape;594;p29"/>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9"/>
          <p:cNvSpPr/>
          <p:nvPr/>
        </p:nvSpPr>
        <p:spPr>
          <a:xfrm>
            <a:off x="1493382" y="1106607"/>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29"/>
          <p:cNvGrpSpPr/>
          <p:nvPr/>
        </p:nvGrpSpPr>
        <p:grpSpPr>
          <a:xfrm flipH="1" rot="-5400000">
            <a:off x="92" y="-34776"/>
            <a:ext cx="1493198" cy="1493381"/>
            <a:chOff x="8228199" y="-11925"/>
            <a:chExt cx="915791" cy="915791"/>
          </a:xfrm>
        </p:grpSpPr>
        <p:sp>
          <p:nvSpPr>
            <p:cNvPr id="599" name="Google Shape;599;p2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29"/>
          <p:cNvGrpSpPr/>
          <p:nvPr/>
        </p:nvGrpSpPr>
        <p:grpSpPr>
          <a:xfrm flipH="1" rot="5400000">
            <a:off x="7065408" y="847092"/>
            <a:ext cx="2922058" cy="1235116"/>
            <a:chOff x="3834318" y="-10041"/>
            <a:chExt cx="1846366" cy="780435"/>
          </a:xfrm>
        </p:grpSpPr>
        <p:sp>
          <p:nvSpPr>
            <p:cNvPr id="602" name="Google Shape;602;p29"/>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9"/>
          <p:cNvGrpSpPr/>
          <p:nvPr/>
        </p:nvGrpSpPr>
        <p:grpSpPr>
          <a:xfrm>
            <a:off x="6106528" y="4857373"/>
            <a:ext cx="895292" cy="298285"/>
            <a:chOff x="5977976" y="1238193"/>
            <a:chExt cx="1968973" cy="656003"/>
          </a:xfrm>
        </p:grpSpPr>
        <p:sp>
          <p:nvSpPr>
            <p:cNvPr id="606" name="Google Shape;606;p2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29"/>
          <p:cNvSpPr/>
          <p:nvPr/>
        </p:nvSpPr>
        <p:spPr>
          <a:xfrm>
            <a:off x="7569082" y="3121044"/>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29"/>
          <p:cNvGrpSpPr/>
          <p:nvPr/>
        </p:nvGrpSpPr>
        <p:grpSpPr>
          <a:xfrm rot="5400000">
            <a:off x="1108834" y="4324274"/>
            <a:ext cx="593917" cy="1180344"/>
            <a:chOff x="8452324" y="1355509"/>
            <a:chExt cx="742489" cy="1475615"/>
          </a:xfrm>
        </p:grpSpPr>
        <p:sp>
          <p:nvSpPr>
            <p:cNvPr id="611" name="Google Shape;611;p2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 name="Google Shape;613;p29"/>
          <p:cNvSpPr/>
          <p:nvPr/>
        </p:nvSpPr>
        <p:spPr>
          <a:xfrm>
            <a:off x="6856282" y="397757"/>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txBox="1"/>
          <p:nvPr>
            <p:ph type="ctrTitle"/>
          </p:nvPr>
        </p:nvSpPr>
        <p:spPr>
          <a:xfrm flipH="1">
            <a:off x="2650639" y="477370"/>
            <a:ext cx="3852000" cy="9897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4800"/>
              <a:buNone/>
              <a:defRPr sz="5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5" name="Google Shape;615;p29"/>
          <p:cNvSpPr txBox="1"/>
          <p:nvPr>
            <p:ph idx="1" type="subTitle"/>
          </p:nvPr>
        </p:nvSpPr>
        <p:spPr>
          <a:xfrm flipH="1">
            <a:off x="2770639" y="1487875"/>
            <a:ext cx="36120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b="1" sz="2000"/>
            </a:lvl1pPr>
            <a:lvl2pPr lvl="1"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
        <p:nvSpPr>
          <p:cNvPr id="616" name="Google Shape;616;p29"/>
          <p:cNvSpPr txBox="1"/>
          <p:nvPr/>
        </p:nvSpPr>
        <p:spPr>
          <a:xfrm>
            <a:off x="2403475" y="3694725"/>
            <a:ext cx="4341900" cy="55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Darker Grotesque"/>
                <a:ea typeface="Darker Grotesque"/>
                <a:cs typeface="Darker Grotesque"/>
                <a:sym typeface="Darker Grotesque"/>
              </a:rPr>
              <a:t>CREDITS: </a:t>
            </a:r>
            <a:r>
              <a:rPr lang="en" sz="1200">
                <a:solidFill>
                  <a:schemeClr val="dk1"/>
                </a:solidFill>
                <a:latin typeface="Darker Grotesque Medium"/>
                <a:ea typeface="Darker Grotesque Medium"/>
                <a:cs typeface="Darker Grotesque Medium"/>
                <a:sym typeface="Darker Grotesque Medium"/>
              </a:rPr>
              <a:t>This presentation template was created by </a:t>
            </a:r>
            <a:r>
              <a:rPr b="1" lang="en" sz="1200">
                <a:solidFill>
                  <a:schemeClr val="dk1"/>
                </a:solidFill>
                <a:uFill>
                  <a:noFill/>
                </a:uFill>
                <a:latin typeface="Darker Grotesque"/>
                <a:ea typeface="Darker Grotesque"/>
                <a:cs typeface="Darker Grotesque"/>
                <a:sym typeface="Darker Grotesque"/>
                <a:hlinkClick r:id="rId2">
                  <a:extLst>
                    <a:ext uri="{A12FA001-AC4F-418D-AE19-62706E023703}">
                      <ahyp:hlinkClr val="tx"/>
                    </a:ext>
                  </a:extLst>
                </a:hlinkClick>
              </a:rPr>
              <a:t>Slidesgo</a:t>
            </a:r>
            <a:r>
              <a:rPr lang="en" sz="1200">
                <a:solidFill>
                  <a:schemeClr val="dk1"/>
                </a:solidFill>
                <a:latin typeface="Darker Grotesque Medium"/>
                <a:ea typeface="Darker Grotesque Medium"/>
                <a:cs typeface="Darker Grotesque Medium"/>
                <a:sym typeface="Darker Grotesque Medium"/>
              </a:rPr>
              <a:t>, including icons by </a:t>
            </a:r>
            <a:r>
              <a:rPr b="1" lang="en" sz="1200">
                <a:solidFill>
                  <a:schemeClr val="dk1"/>
                </a:solidFill>
                <a:uFill>
                  <a:noFill/>
                </a:uFill>
                <a:latin typeface="Darker Grotesque"/>
                <a:ea typeface="Darker Grotesque"/>
                <a:cs typeface="Darker Grotesque"/>
                <a:sym typeface="Darker Grotesque"/>
                <a:hlinkClick r:id="rId3">
                  <a:extLst>
                    <a:ext uri="{A12FA001-AC4F-418D-AE19-62706E023703}">
                      <ahyp:hlinkClr val="tx"/>
                    </a:ext>
                  </a:extLst>
                </a:hlinkClick>
              </a:rPr>
              <a:t>Flaticon</a:t>
            </a:r>
            <a:r>
              <a:rPr lang="en" sz="1200">
                <a:solidFill>
                  <a:schemeClr val="dk1"/>
                </a:solidFill>
                <a:latin typeface="Darker Grotesque Medium"/>
                <a:ea typeface="Darker Grotesque Medium"/>
                <a:cs typeface="Darker Grotesque Medium"/>
                <a:sym typeface="Darker Grotesque Medium"/>
              </a:rPr>
              <a:t>, infographics &amp; images by </a:t>
            </a:r>
            <a:r>
              <a:rPr b="1" lang="en" sz="1200">
                <a:solidFill>
                  <a:schemeClr val="dk1"/>
                </a:solidFill>
                <a:uFill>
                  <a:noFill/>
                </a:uFill>
                <a:latin typeface="Darker Grotesque"/>
                <a:ea typeface="Darker Grotesque"/>
                <a:cs typeface="Darker Grotesque"/>
                <a:sym typeface="Darker Grotesque"/>
                <a:hlinkClick r:id="rId4">
                  <a:extLst>
                    <a:ext uri="{A12FA001-AC4F-418D-AE19-62706E023703}">
                      <ahyp:hlinkClr val="tx"/>
                    </a:ext>
                  </a:extLst>
                </a:hlinkClick>
              </a:rPr>
              <a:t>Freepik</a:t>
            </a:r>
            <a:r>
              <a:rPr lang="en" sz="1200">
                <a:solidFill>
                  <a:schemeClr val="dk1"/>
                </a:solidFill>
                <a:latin typeface="Darker Grotesque Medium"/>
                <a:ea typeface="Darker Grotesque Medium"/>
                <a:cs typeface="Darker Grotesque Medium"/>
                <a:sym typeface="Darker Grotesque Medium"/>
              </a:rPr>
              <a:t> </a:t>
            </a:r>
            <a:endParaRPr sz="1200">
              <a:solidFill>
                <a:schemeClr val="dk1"/>
              </a:solidFill>
              <a:latin typeface="Darker Grotesque Medium"/>
              <a:ea typeface="Darker Grotesque Medium"/>
              <a:cs typeface="Darker Grotesque Medium"/>
              <a:sym typeface="Darker Grotesque Medium"/>
            </a:endParaRPr>
          </a:p>
        </p:txBody>
      </p:sp>
      <p:sp>
        <p:nvSpPr>
          <p:cNvPr id="617" name="Google Shape;617;p29"/>
          <p:cNvSpPr txBox="1"/>
          <p:nvPr>
            <p:ph idx="2" type="subTitle"/>
          </p:nvPr>
        </p:nvSpPr>
        <p:spPr>
          <a:xfrm flipH="1">
            <a:off x="3010639" y="1972827"/>
            <a:ext cx="3132000" cy="7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rtl="0"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618" name="Shape 618"/>
        <p:cNvGrpSpPr/>
        <p:nvPr/>
      </p:nvGrpSpPr>
      <p:grpSpPr>
        <a:xfrm>
          <a:off x="0" y="0"/>
          <a:ext cx="0" cy="0"/>
          <a:chOff x="0" y="0"/>
          <a:chExt cx="0" cy="0"/>
        </a:xfrm>
      </p:grpSpPr>
      <p:grpSp>
        <p:nvGrpSpPr>
          <p:cNvPr id="619" name="Google Shape;619;p30"/>
          <p:cNvGrpSpPr/>
          <p:nvPr/>
        </p:nvGrpSpPr>
        <p:grpSpPr>
          <a:xfrm flipH="1" rot="-5400000">
            <a:off x="7283536" y="3434340"/>
            <a:ext cx="1379269" cy="2286130"/>
            <a:chOff x="6250996" y="2163558"/>
            <a:chExt cx="1165809" cy="1932322"/>
          </a:xfrm>
        </p:grpSpPr>
        <p:sp>
          <p:nvSpPr>
            <p:cNvPr id="620" name="Google Shape;620;p30"/>
            <p:cNvSpPr/>
            <p:nvPr/>
          </p:nvSpPr>
          <p:spPr>
            <a:xfrm>
              <a:off x="6639830" y="2163558"/>
              <a:ext cx="776974" cy="1544187"/>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6639830" y="2382637"/>
              <a:ext cx="776974" cy="557894"/>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6250996" y="2940354"/>
              <a:ext cx="1165809" cy="1155526"/>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0"/>
          <p:cNvGrpSpPr/>
          <p:nvPr/>
        </p:nvGrpSpPr>
        <p:grpSpPr>
          <a:xfrm rot="-5400000">
            <a:off x="7101573" y="-805217"/>
            <a:ext cx="1379168" cy="2758202"/>
            <a:chOff x="6962374" y="0"/>
            <a:chExt cx="2207022" cy="4413829"/>
          </a:xfrm>
        </p:grpSpPr>
        <p:sp>
          <p:nvSpPr>
            <p:cNvPr id="624" name="Google Shape;624;p30"/>
            <p:cNvSpPr/>
            <p:nvPr/>
          </p:nvSpPr>
          <p:spPr>
            <a:xfrm flipH="1">
              <a:off x="6962374" y="0"/>
              <a:ext cx="2207022" cy="3505364"/>
            </a:xfrm>
            <a:custGeom>
              <a:rect b="b" l="l" r="r" t="t"/>
              <a:pathLst>
                <a:path extrusionOk="0" h="14342" w="9030">
                  <a:moveTo>
                    <a:pt x="0" y="1"/>
                  </a:moveTo>
                  <a:lnTo>
                    <a:pt x="0" y="14341"/>
                  </a:lnTo>
                  <a:lnTo>
                    <a:pt x="7315" y="14341"/>
                  </a:lnTo>
                  <a:cubicBezTo>
                    <a:pt x="8403" y="12856"/>
                    <a:pt x="9029" y="11027"/>
                    <a:pt x="9029" y="9029"/>
                  </a:cubicBezTo>
                  <a:cubicBezTo>
                    <a:pt x="9029" y="4001"/>
                    <a:pt x="50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flipH="1">
              <a:off x="7381293" y="3505104"/>
              <a:ext cx="1788104" cy="908726"/>
            </a:xfrm>
            <a:custGeom>
              <a:rect b="b" l="l" r="r" t="t"/>
              <a:pathLst>
                <a:path extrusionOk="0" h="3718" w="7316">
                  <a:moveTo>
                    <a:pt x="0" y="0"/>
                  </a:moveTo>
                  <a:lnTo>
                    <a:pt x="0" y="3717"/>
                  </a:lnTo>
                  <a:cubicBezTo>
                    <a:pt x="3031" y="3717"/>
                    <a:pt x="5715" y="2231"/>
                    <a:pt x="73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flipH="1">
              <a:off x="7856179" y="2925263"/>
              <a:ext cx="670661" cy="656003"/>
            </a:xfrm>
            <a:custGeom>
              <a:rect b="b" l="l" r="r" t="t"/>
              <a:pathLst>
                <a:path extrusionOk="0" h="2684" w="2744">
                  <a:moveTo>
                    <a:pt x="1372" y="0"/>
                  </a:moveTo>
                  <a:cubicBezTo>
                    <a:pt x="631" y="0"/>
                    <a:pt x="0" y="571"/>
                    <a:pt x="0" y="1312"/>
                  </a:cubicBezTo>
                  <a:cubicBezTo>
                    <a:pt x="0" y="2057"/>
                    <a:pt x="631" y="2684"/>
                    <a:pt x="1372" y="2684"/>
                  </a:cubicBezTo>
                  <a:cubicBezTo>
                    <a:pt x="2117" y="2684"/>
                    <a:pt x="2743" y="2057"/>
                    <a:pt x="2743" y="1312"/>
                  </a:cubicBezTo>
                  <a:cubicBezTo>
                    <a:pt x="2743" y="571"/>
                    <a:pt x="2117" y="0"/>
                    <a:pt x="13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0"/>
          <p:cNvGrpSpPr/>
          <p:nvPr/>
        </p:nvGrpSpPr>
        <p:grpSpPr>
          <a:xfrm flipH="1">
            <a:off x="-459377" y="-1339875"/>
            <a:ext cx="2613847" cy="7828214"/>
            <a:chOff x="7127660" y="-14566"/>
            <a:chExt cx="2041749" cy="6114836"/>
          </a:xfrm>
        </p:grpSpPr>
        <p:grpSp>
          <p:nvGrpSpPr>
            <p:cNvPr id="628" name="Google Shape;628;p30"/>
            <p:cNvGrpSpPr/>
            <p:nvPr/>
          </p:nvGrpSpPr>
          <p:grpSpPr>
            <a:xfrm flipH="1" rot="10800000">
              <a:off x="7127660" y="-14566"/>
              <a:ext cx="2041749" cy="3057411"/>
              <a:chOff x="6949850" y="2434425"/>
              <a:chExt cx="332950" cy="498575"/>
            </a:xfrm>
          </p:grpSpPr>
          <p:sp>
            <p:nvSpPr>
              <p:cNvPr id="629" name="Google Shape;629;p30"/>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0"/>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0"/>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0"/>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30"/>
            <p:cNvGrpSpPr/>
            <p:nvPr/>
          </p:nvGrpSpPr>
          <p:grpSpPr>
            <a:xfrm>
              <a:off x="7127660" y="3042859"/>
              <a:ext cx="2041749" cy="3057411"/>
              <a:chOff x="6949850" y="2434425"/>
              <a:chExt cx="332950" cy="498575"/>
            </a:xfrm>
          </p:grpSpPr>
          <p:sp>
            <p:nvSpPr>
              <p:cNvPr id="638" name="Google Shape;638;p30"/>
              <p:cNvSpPr/>
              <p:nvPr/>
            </p:nvSpPr>
            <p:spPr>
              <a:xfrm>
                <a:off x="7171350" y="2655825"/>
                <a:ext cx="111450" cy="221500"/>
              </a:xfrm>
              <a:custGeom>
                <a:rect b="b" l="l" r="r" t="t"/>
                <a:pathLst>
                  <a:path extrusionOk="0" h="8860" w="4458">
                    <a:moveTo>
                      <a:pt x="4457" y="0"/>
                    </a:moveTo>
                    <a:cubicBezTo>
                      <a:pt x="3200" y="0"/>
                      <a:pt x="2112" y="457"/>
                      <a:pt x="1312" y="1257"/>
                    </a:cubicBezTo>
                    <a:lnTo>
                      <a:pt x="4457" y="4457"/>
                    </a:lnTo>
                    <a:lnTo>
                      <a:pt x="4457" y="0"/>
                    </a:lnTo>
                    <a:close/>
                    <a:moveTo>
                      <a:pt x="0" y="4457"/>
                    </a:moveTo>
                    <a:cubicBezTo>
                      <a:pt x="0" y="6917"/>
                      <a:pt x="1998" y="8860"/>
                      <a:pt x="4457" y="8860"/>
                    </a:cubicBezTo>
                    <a:lnTo>
                      <a:pt x="4457" y="4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6949850" y="2434425"/>
                <a:ext cx="332950" cy="214325"/>
              </a:xfrm>
              <a:custGeom>
                <a:rect b="b" l="l" r="r" t="t"/>
                <a:pathLst>
                  <a:path extrusionOk="0" h="8573" w="13318">
                    <a:moveTo>
                      <a:pt x="0" y="1"/>
                    </a:moveTo>
                    <a:lnTo>
                      <a:pt x="8115" y="8115"/>
                    </a:lnTo>
                    <a:lnTo>
                      <a:pt x="8631" y="8573"/>
                    </a:lnTo>
                    <a:cubicBezTo>
                      <a:pt x="9829" y="7370"/>
                      <a:pt x="11489" y="6630"/>
                      <a:pt x="13317" y="6630"/>
                    </a:cubicBezTo>
                    <a:lnTo>
                      <a:pt x="13317" y="5542"/>
                    </a:lnTo>
                    <a:lnTo>
                      <a:pt x="133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7171350" y="2687250"/>
                <a:ext cx="111450" cy="80025"/>
              </a:xfrm>
              <a:custGeom>
                <a:rect b="b" l="l" r="r" t="t"/>
                <a:pathLst>
                  <a:path extrusionOk="0" h="3201" w="4458">
                    <a:moveTo>
                      <a:pt x="1312" y="0"/>
                    </a:moveTo>
                    <a:cubicBezTo>
                      <a:pt x="512" y="860"/>
                      <a:pt x="0" y="1943"/>
                      <a:pt x="0" y="3200"/>
                    </a:cubicBezTo>
                    <a:lnTo>
                      <a:pt x="4457" y="3200"/>
                    </a:lnTo>
                    <a:lnTo>
                      <a:pt x="1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7165625" y="2600150"/>
                <a:ext cx="117175" cy="87125"/>
              </a:xfrm>
              <a:custGeom>
                <a:rect b="b" l="l" r="r" t="t"/>
                <a:pathLst>
                  <a:path extrusionOk="0" h="3485" w="4687">
                    <a:moveTo>
                      <a:pt x="4686" y="1"/>
                    </a:moveTo>
                    <a:cubicBezTo>
                      <a:pt x="2858" y="1"/>
                      <a:pt x="1198" y="741"/>
                      <a:pt x="0" y="1944"/>
                    </a:cubicBezTo>
                    <a:lnTo>
                      <a:pt x="1541" y="3484"/>
                    </a:lnTo>
                    <a:cubicBezTo>
                      <a:pt x="2341" y="2684"/>
                      <a:pt x="3429" y="2227"/>
                      <a:pt x="4686" y="2227"/>
                    </a:cubicBezTo>
                    <a:lnTo>
                      <a:pt x="4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7115575" y="2767250"/>
                <a:ext cx="167225" cy="165750"/>
              </a:xfrm>
              <a:custGeom>
                <a:rect b="b" l="l" r="r" t="t"/>
                <a:pathLst>
                  <a:path extrusionOk="0" h="6630" w="6689">
                    <a:moveTo>
                      <a:pt x="0" y="0"/>
                    </a:moveTo>
                    <a:cubicBezTo>
                      <a:pt x="0" y="3488"/>
                      <a:pt x="2743" y="6346"/>
                      <a:pt x="6172" y="6629"/>
                    </a:cubicBezTo>
                    <a:lnTo>
                      <a:pt x="6688" y="6629"/>
                    </a:lnTo>
                    <a:lnTo>
                      <a:pt x="6688" y="6574"/>
                    </a:lnTo>
                    <a:lnTo>
                      <a:pt x="6688" y="4403"/>
                    </a:lnTo>
                    <a:cubicBezTo>
                      <a:pt x="4229" y="4403"/>
                      <a:pt x="2231" y="2460"/>
                      <a:pt x="22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7115575" y="2648725"/>
                <a:ext cx="88600" cy="118550"/>
              </a:xfrm>
              <a:custGeom>
                <a:rect b="b" l="l" r="r" t="t"/>
                <a:pathLst>
                  <a:path extrusionOk="0" h="4742" w="3544">
                    <a:moveTo>
                      <a:pt x="2002" y="1"/>
                    </a:moveTo>
                    <a:cubicBezTo>
                      <a:pt x="800" y="1198"/>
                      <a:pt x="0" y="2858"/>
                      <a:pt x="0" y="4741"/>
                    </a:cubicBezTo>
                    <a:lnTo>
                      <a:pt x="2231" y="4741"/>
                    </a:lnTo>
                    <a:cubicBezTo>
                      <a:pt x="2231" y="3484"/>
                      <a:pt x="2743" y="2401"/>
                      <a:pt x="3543" y="1541"/>
                    </a:cubicBezTo>
                    <a:lnTo>
                      <a:pt x="2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7091325" y="2434425"/>
                <a:ext cx="141425" cy="141400"/>
              </a:xfrm>
              <a:custGeom>
                <a:rect b="b" l="l" r="r" t="t"/>
                <a:pathLst>
                  <a:path extrusionOk="0" h="5656" w="5657">
                    <a:moveTo>
                      <a:pt x="1" y="1"/>
                    </a:moveTo>
                    <a:lnTo>
                      <a:pt x="1" y="5656"/>
                    </a:lnTo>
                    <a:lnTo>
                      <a:pt x="56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7003239" y="2475800"/>
                <a:ext cx="71475" cy="71475"/>
              </a:xfrm>
              <a:custGeom>
                <a:rect b="b" l="l" r="r" t="t"/>
                <a:pathLst>
                  <a:path extrusionOk="0" h="2859" w="2859">
                    <a:moveTo>
                      <a:pt x="1427" y="1"/>
                    </a:moveTo>
                    <a:cubicBezTo>
                      <a:pt x="627" y="1"/>
                      <a:pt x="1" y="687"/>
                      <a:pt x="1" y="1432"/>
                    </a:cubicBezTo>
                    <a:cubicBezTo>
                      <a:pt x="1" y="2232"/>
                      <a:pt x="627" y="2858"/>
                      <a:pt x="1427" y="2858"/>
                    </a:cubicBezTo>
                    <a:cubicBezTo>
                      <a:pt x="2172" y="2858"/>
                      <a:pt x="2858" y="2232"/>
                      <a:pt x="2858" y="1432"/>
                    </a:cubicBezTo>
                    <a:cubicBezTo>
                      <a:pt x="2858" y="687"/>
                      <a:pt x="2172" y="1"/>
                      <a:pt x="1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6" name="Google Shape;646;p30"/>
          <p:cNvGrpSpPr/>
          <p:nvPr/>
        </p:nvGrpSpPr>
        <p:grpSpPr>
          <a:xfrm flipH="1" rot="-5400000">
            <a:off x="8254673" y="2113886"/>
            <a:ext cx="1373556" cy="457628"/>
            <a:chOff x="6431750" y="279362"/>
            <a:chExt cx="1968973" cy="656003"/>
          </a:xfrm>
        </p:grpSpPr>
        <p:sp>
          <p:nvSpPr>
            <p:cNvPr id="647" name="Google Shape;647;p30"/>
            <p:cNvSpPr/>
            <p:nvPr/>
          </p:nvSpPr>
          <p:spPr>
            <a:xfrm flipH="1">
              <a:off x="7744483" y="279362"/>
              <a:ext cx="656241" cy="656003"/>
            </a:xfrm>
            <a:custGeom>
              <a:rect b="b" l="l" r="r" t="t"/>
              <a:pathLst>
                <a:path extrusionOk="0" h="2684" w="2685">
                  <a:moveTo>
                    <a:pt x="1" y="0"/>
                  </a:moveTo>
                  <a:lnTo>
                    <a:pt x="1" y="2684"/>
                  </a:lnTo>
                  <a:lnTo>
                    <a:pt x="2684" y="268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flipH="1">
              <a:off x="7087505" y="279362"/>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flipH="1">
              <a:off x="6431750" y="279362"/>
              <a:ext cx="655996" cy="656003"/>
            </a:xfrm>
            <a:custGeom>
              <a:rect b="b" l="l" r="r" t="t"/>
              <a:pathLst>
                <a:path extrusionOk="0" h="2684" w="2684">
                  <a:moveTo>
                    <a:pt x="0" y="0"/>
                  </a:moveTo>
                  <a:lnTo>
                    <a:pt x="0" y="2684"/>
                  </a:lnTo>
                  <a:lnTo>
                    <a:pt x="2684" y="268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grpSp>
        <p:nvGrpSpPr>
          <p:cNvPr id="84" name="Google Shape;84;p4"/>
          <p:cNvGrpSpPr/>
          <p:nvPr/>
        </p:nvGrpSpPr>
        <p:grpSpPr>
          <a:xfrm>
            <a:off x="7875454" y="3899899"/>
            <a:ext cx="2547880" cy="1273500"/>
            <a:chOff x="7337175" y="4278500"/>
            <a:chExt cx="1832216" cy="915791"/>
          </a:xfrm>
        </p:grpSpPr>
        <p:sp>
          <p:nvSpPr>
            <p:cNvPr id="85" name="Google Shape;85;p4"/>
            <p:cNvSpPr/>
            <p:nvPr/>
          </p:nvSpPr>
          <p:spPr>
            <a:xfrm rot="10800000">
              <a:off x="8252801" y="4278500"/>
              <a:ext cx="916590" cy="915791"/>
            </a:xfrm>
            <a:custGeom>
              <a:rect b="b" l="l" r="r" t="t"/>
              <a:pathLst>
                <a:path extrusionOk="0" h="5734" w="5739">
                  <a:moveTo>
                    <a:pt x="1" y="1"/>
                  </a:moveTo>
                  <a:lnTo>
                    <a:pt x="5739" y="5734"/>
                  </a:lnTo>
                  <a:lnTo>
                    <a:pt x="5739"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10800000">
              <a:off x="7337175" y="4278500"/>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10800000">
              <a:off x="7605014" y="44634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4"/>
          <p:cNvGrpSpPr/>
          <p:nvPr/>
        </p:nvGrpSpPr>
        <p:grpSpPr>
          <a:xfrm rot="-5400000">
            <a:off x="7272544" y="-630182"/>
            <a:ext cx="1273494" cy="2534773"/>
            <a:chOff x="6062500" y="-2559918"/>
            <a:chExt cx="684932" cy="1363294"/>
          </a:xfrm>
        </p:grpSpPr>
        <p:sp>
          <p:nvSpPr>
            <p:cNvPr id="89" name="Google Shape;89;p4"/>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6062500" y="-1875596"/>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21450" y="4494386"/>
            <a:ext cx="1002686" cy="974040"/>
            <a:chOff x="-2396575" y="-2067999"/>
            <a:chExt cx="1244645" cy="1209086"/>
          </a:xfrm>
        </p:grpSpPr>
        <p:sp>
          <p:nvSpPr>
            <p:cNvPr id="94" name="Google Shape;94;p4"/>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4"/>
          <p:cNvSpPr txBox="1"/>
          <p:nvPr>
            <p:ph type="title"/>
          </p:nvPr>
        </p:nvSpPr>
        <p:spPr>
          <a:xfrm>
            <a:off x="637025" y="445025"/>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solidFill>
                  <a:schemeClr val="dk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8" name="Google Shape;98;p4"/>
          <p:cNvSpPr txBox="1"/>
          <p:nvPr>
            <p:ph idx="1" type="body"/>
          </p:nvPr>
        </p:nvSpPr>
        <p:spPr>
          <a:xfrm>
            <a:off x="644325" y="1256175"/>
            <a:ext cx="7786800" cy="33405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rgbClr val="434343"/>
              </a:buClr>
              <a:buSzPts val="1200"/>
              <a:buFont typeface="Darker Grotesque Medium"/>
              <a:buAutoNum type="arabicPeriod"/>
              <a:defRPr sz="13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650" name="Shape 650"/>
        <p:cNvGrpSpPr/>
        <p:nvPr/>
      </p:nvGrpSpPr>
      <p:grpSpPr>
        <a:xfrm>
          <a:off x="0" y="0"/>
          <a:ext cx="0" cy="0"/>
          <a:chOff x="0" y="0"/>
          <a:chExt cx="0" cy="0"/>
        </a:xfrm>
      </p:grpSpPr>
      <p:grpSp>
        <p:nvGrpSpPr>
          <p:cNvPr id="651" name="Google Shape;651;p31"/>
          <p:cNvGrpSpPr/>
          <p:nvPr/>
        </p:nvGrpSpPr>
        <p:grpSpPr>
          <a:xfrm>
            <a:off x="8607660" y="4086703"/>
            <a:ext cx="535959" cy="1066914"/>
            <a:chOff x="8459075" y="3790082"/>
            <a:chExt cx="684932" cy="1363294"/>
          </a:xfrm>
        </p:grpSpPr>
        <p:sp>
          <p:nvSpPr>
            <p:cNvPr id="652" name="Google Shape;652;p31"/>
            <p:cNvSpPr/>
            <p:nvPr/>
          </p:nvSpPr>
          <p:spPr>
            <a:xfrm>
              <a:off x="8687449" y="4146738"/>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8664117" y="3790082"/>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8459075" y="4474404"/>
              <a:ext cx="684932" cy="678972"/>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8459075" y="398896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31"/>
          <p:cNvGrpSpPr/>
          <p:nvPr/>
        </p:nvGrpSpPr>
        <p:grpSpPr>
          <a:xfrm>
            <a:off x="7337673" y="-32802"/>
            <a:ext cx="1832216" cy="915791"/>
            <a:chOff x="7311775" y="-11925"/>
            <a:chExt cx="1832216" cy="915791"/>
          </a:xfrm>
        </p:grpSpPr>
        <p:sp>
          <p:nvSpPr>
            <p:cNvPr id="657" name="Google Shape;657;p3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1"/>
          <p:cNvGrpSpPr/>
          <p:nvPr/>
        </p:nvGrpSpPr>
        <p:grpSpPr>
          <a:xfrm>
            <a:off x="-20877" y="4282001"/>
            <a:ext cx="1244645" cy="1209086"/>
            <a:chOff x="0" y="4282001"/>
            <a:chExt cx="1244645" cy="1209086"/>
          </a:xfrm>
        </p:grpSpPr>
        <p:sp>
          <p:nvSpPr>
            <p:cNvPr id="661" name="Google Shape;661;p31"/>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31"/>
          <p:cNvGrpSpPr/>
          <p:nvPr/>
        </p:nvGrpSpPr>
        <p:grpSpPr>
          <a:xfrm>
            <a:off x="7" y="947012"/>
            <a:ext cx="186688" cy="373785"/>
            <a:chOff x="-51293" y="947012"/>
            <a:chExt cx="186688" cy="373785"/>
          </a:xfrm>
        </p:grpSpPr>
        <p:sp>
          <p:nvSpPr>
            <p:cNvPr id="665" name="Google Shape;665;p31"/>
            <p:cNvSpPr/>
            <p:nvPr/>
          </p:nvSpPr>
          <p:spPr>
            <a:xfrm rot="5400000">
              <a:off x="-51327" y="947046"/>
              <a:ext cx="186756" cy="186688"/>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rot="5400000">
              <a:off x="-51464" y="1133937"/>
              <a:ext cx="187031" cy="186688"/>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5"/>
          <p:cNvSpPr/>
          <p:nvPr/>
        </p:nvSpPr>
        <p:spPr>
          <a:xfrm rot="5400000">
            <a:off x="-58382" y="-30335"/>
            <a:ext cx="417679" cy="417594"/>
          </a:xfrm>
          <a:custGeom>
            <a:rect b="b" l="l" r="r" t="t"/>
            <a:pathLst>
              <a:path extrusionOk="0" h="2123" w="2123">
                <a:moveTo>
                  <a:pt x="1" y="1"/>
                </a:moveTo>
                <a:lnTo>
                  <a:pt x="1" y="2123"/>
                </a:lnTo>
                <a:lnTo>
                  <a:pt x="2123" y="212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rot="5400000">
            <a:off x="-58382" y="387145"/>
            <a:ext cx="417679" cy="417594"/>
          </a:xfrm>
          <a:custGeom>
            <a:rect b="b" l="l" r="r" t="t"/>
            <a:pathLst>
              <a:path extrusionOk="0" h="2123" w="2123">
                <a:moveTo>
                  <a:pt x="1" y="1"/>
                </a:moveTo>
                <a:lnTo>
                  <a:pt x="1" y="2123"/>
                </a:lnTo>
                <a:lnTo>
                  <a:pt x="2122" y="2123"/>
                </a:lnTo>
                <a:lnTo>
                  <a:pt x="1"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rot="5400000">
            <a:off x="-58382" y="804625"/>
            <a:ext cx="417679" cy="417594"/>
          </a:xfrm>
          <a:custGeom>
            <a:rect b="b" l="l" r="r" t="t"/>
            <a:pathLst>
              <a:path extrusionOk="0" h="2123" w="2123">
                <a:moveTo>
                  <a:pt x="0" y="1"/>
                </a:moveTo>
                <a:lnTo>
                  <a:pt x="0" y="2123"/>
                </a:lnTo>
                <a:lnTo>
                  <a:pt x="2122" y="2123"/>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5"/>
          <p:cNvGrpSpPr/>
          <p:nvPr/>
        </p:nvGrpSpPr>
        <p:grpSpPr>
          <a:xfrm rot="10800000">
            <a:off x="7719115" y="-555280"/>
            <a:ext cx="1426114" cy="1385371"/>
            <a:chOff x="-2396575" y="-2067999"/>
            <a:chExt cx="1244645" cy="1209086"/>
          </a:xfrm>
        </p:grpSpPr>
        <p:sp>
          <p:nvSpPr>
            <p:cNvPr id="104" name="Google Shape;104;p5"/>
            <p:cNvSpPr/>
            <p:nvPr/>
          </p:nvSpPr>
          <p:spPr>
            <a:xfrm>
              <a:off x="-2183150" y="-1925764"/>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2396575" y="-2067999"/>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2218746" y="-1747931"/>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5"/>
          <p:cNvGrpSpPr/>
          <p:nvPr/>
        </p:nvGrpSpPr>
        <p:grpSpPr>
          <a:xfrm rot="-5400000">
            <a:off x="-19493" y="3672463"/>
            <a:ext cx="1493198" cy="1493381"/>
            <a:chOff x="8228199" y="-11925"/>
            <a:chExt cx="915791" cy="915791"/>
          </a:xfrm>
        </p:grpSpPr>
        <p:sp>
          <p:nvSpPr>
            <p:cNvPr id="108" name="Google Shape;108;p5"/>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5"/>
          <p:cNvGrpSpPr/>
          <p:nvPr/>
        </p:nvGrpSpPr>
        <p:grpSpPr>
          <a:xfrm flipH="1">
            <a:off x="6971108" y="3617910"/>
            <a:ext cx="2198292" cy="2135609"/>
            <a:chOff x="0" y="4282001"/>
            <a:chExt cx="1244645" cy="1209086"/>
          </a:xfrm>
        </p:grpSpPr>
        <p:sp>
          <p:nvSpPr>
            <p:cNvPr id="111" name="Google Shape;111;p5"/>
            <p:cNvSpPr/>
            <p:nvPr/>
          </p:nvSpPr>
          <p:spPr>
            <a:xfrm>
              <a:off x="213425" y="4424236"/>
              <a:ext cx="1031220" cy="1066851"/>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0" y="4282001"/>
              <a:ext cx="320214" cy="871372"/>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77829" y="4602069"/>
              <a:ext cx="684923" cy="551301"/>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5"/>
          <p:cNvSpPr txBox="1"/>
          <p:nvPr>
            <p:ph idx="1" type="subTitle"/>
          </p:nvPr>
        </p:nvSpPr>
        <p:spPr>
          <a:xfrm>
            <a:off x="1719167" y="3055066"/>
            <a:ext cx="2567700" cy="102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434343"/>
              </a:buClr>
              <a:buSzPts val="1600"/>
              <a:buNone/>
              <a:defRPr sz="1600">
                <a:solidFill>
                  <a:srgbClr val="434343"/>
                </a:solidFill>
              </a:defRPr>
            </a:lvl2pPr>
            <a:lvl3pPr lvl="2" rtl="0" algn="ctr">
              <a:lnSpc>
                <a:spcPct val="100000"/>
              </a:lnSpc>
              <a:spcBef>
                <a:spcPts val="0"/>
              </a:spcBef>
              <a:spcAft>
                <a:spcPts val="0"/>
              </a:spcAft>
              <a:buClr>
                <a:srgbClr val="434343"/>
              </a:buClr>
              <a:buSzPts val="1600"/>
              <a:buNone/>
              <a:defRPr sz="1600">
                <a:solidFill>
                  <a:srgbClr val="434343"/>
                </a:solidFill>
              </a:defRPr>
            </a:lvl3pPr>
            <a:lvl4pPr lvl="3" rtl="0" algn="ctr">
              <a:lnSpc>
                <a:spcPct val="100000"/>
              </a:lnSpc>
              <a:spcBef>
                <a:spcPts val="0"/>
              </a:spcBef>
              <a:spcAft>
                <a:spcPts val="0"/>
              </a:spcAft>
              <a:buClr>
                <a:srgbClr val="434343"/>
              </a:buClr>
              <a:buSzPts val="1600"/>
              <a:buNone/>
              <a:defRPr sz="1600">
                <a:solidFill>
                  <a:srgbClr val="434343"/>
                </a:solidFill>
              </a:defRPr>
            </a:lvl4pPr>
            <a:lvl5pPr lvl="4" rtl="0" algn="ctr">
              <a:lnSpc>
                <a:spcPct val="100000"/>
              </a:lnSpc>
              <a:spcBef>
                <a:spcPts val="0"/>
              </a:spcBef>
              <a:spcAft>
                <a:spcPts val="0"/>
              </a:spcAft>
              <a:buClr>
                <a:srgbClr val="434343"/>
              </a:buClr>
              <a:buSzPts val="1600"/>
              <a:buNone/>
              <a:defRPr sz="1600">
                <a:solidFill>
                  <a:srgbClr val="434343"/>
                </a:solidFill>
              </a:defRPr>
            </a:lvl5pPr>
            <a:lvl6pPr lvl="5" rtl="0" algn="ctr">
              <a:lnSpc>
                <a:spcPct val="100000"/>
              </a:lnSpc>
              <a:spcBef>
                <a:spcPts val="0"/>
              </a:spcBef>
              <a:spcAft>
                <a:spcPts val="0"/>
              </a:spcAft>
              <a:buClr>
                <a:srgbClr val="434343"/>
              </a:buClr>
              <a:buSzPts val="1600"/>
              <a:buNone/>
              <a:defRPr sz="1600">
                <a:solidFill>
                  <a:srgbClr val="434343"/>
                </a:solidFill>
              </a:defRPr>
            </a:lvl6pPr>
            <a:lvl7pPr lvl="6" rtl="0" algn="ctr">
              <a:lnSpc>
                <a:spcPct val="100000"/>
              </a:lnSpc>
              <a:spcBef>
                <a:spcPts val="0"/>
              </a:spcBef>
              <a:spcAft>
                <a:spcPts val="0"/>
              </a:spcAft>
              <a:buClr>
                <a:srgbClr val="434343"/>
              </a:buClr>
              <a:buSzPts val="1600"/>
              <a:buNone/>
              <a:defRPr sz="1600">
                <a:solidFill>
                  <a:srgbClr val="434343"/>
                </a:solidFill>
              </a:defRPr>
            </a:lvl7pPr>
            <a:lvl8pPr lvl="7" rtl="0" algn="ctr">
              <a:lnSpc>
                <a:spcPct val="100000"/>
              </a:lnSpc>
              <a:spcBef>
                <a:spcPts val="0"/>
              </a:spcBef>
              <a:spcAft>
                <a:spcPts val="0"/>
              </a:spcAft>
              <a:buClr>
                <a:srgbClr val="434343"/>
              </a:buClr>
              <a:buSzPts val="1600"/>
              <a:buNone/>
              <a:defRPr sz="1600">
                <a:solidFill>
                  <a:srgbClr val="434343"/>
                </a:solidFill>
              </a:defRPr>
            </a:lvl8pPr>
            <a:lvl9pPr lvl="8" rtl="0" algn="ctr">
              <a:lnSpc>
                <a:spcPct val="100000"/>
              </a:lnSpc>
              <a:spcBef>
                <a:spcPts val="0"/>
              </a:spcBef>
              <a:spcAft>
                <a:spcPts val="0"/>
              </a:spcAft>
              <a:buClr>
                <a:srgbClr val="434343"/>
              </a:buClr>
              <a:buSzPts val="1600"/>
              <a:buNone/>
              <a:defRPr sz="1600">
                <a:solidFill>
                  <a:srgbClr val="434343"/>
                </a:solidFill>
              </a:defRPr>
            </a:lvl9pPr>
          </a:lstStyle>
          <a:p/>
        </p:txBody>
      </p:sp>
      <p:sp>
        <p:nvSpPr>
          <p:cNvPr id="115" name="Google Shape;115;p5"/>
          <p:cNvSpPr txBox="1"/>
          <p:nvPr>
            <p:ph idx="2" type="subTitle"/>
          </p:nvPr>
        </p:nvSpPr>
        <p:spPr>
          <a:xfrm>
            <a:off x="4898263" y="3055066"/>
            <a:ext cx="2567700" cy="102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434343"/>
              </a:buClr>
              <a:buSzPts val="16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434343"/>
              </a:buClr>
              <a:buSzPts val="1600"/>
              <a:buNone/>
              <a:defRPr sz="1600">
                <a:solidFill>
                  <a:srgbClr val="434343"/>
                </a:solidFill>
              </a:defRPr>
            </a:lvl2pPr>
            <a:lvl3pPr lvl="2" rtl="0" algn="ctr">
              <a:lnSpc>
                <a:spcPct val="100000"/>
              </a:lnSpc>
              <a:spcBef>
                <a:spcPts val="0"/>
              </a:spcBef>
              <a:spcAft>
                <a:spcPts val="0"/>
              </a:spcAft>
              <a:buClr>
                <a:srgbClr val="434343"/>
              </a:buClr>
              <a:buSzPts val="1600"/>
              <a:buNone/>
              <a:defRPr sz="1600">
                <a:solidFill>
                  <a:srgbClr val="434343"/>
                </a:solidFill>
              </a:defRPr>
            </a:lvl3pPr>
            <a:lvl4pPr lvl="3" rtl="0" algn="ctr">
              <a:lnSpc>
                <a:spcPct val="100000"/>
              </a:lnSpc>
              <a:spcBef>
                <a:spcPts val="0"/>
              </a:spcBef>
              <a:spcAft>
                <a:spcPts val="0"/>
              </a:spcAft>
              <a:buClr>
                <a:srgbClr val="434343"/>
              </a:buClr>
              <a:buSzPts val="1600"/>
              <a:buNone/>
              <a:defRPr sz="1600">
                <a:solidFill>
                  <a:srgbClr val="434343"/>
                </a:solidFill>
              </a:defRPr>
            </a:lvl4pPr>
            <a:lvl5pPr lvl="4" rtl="0" algn="ctr">
              <a:lnSpc>
                <a:spcPct val="100000"/>
              </a:lnSpc>
              <a:spcBef>
                <a:spcPts val="0"/>
              </a:spcBef>
              <a:spcAft>
                <a:spcPts val="0"/>
              </a:spcAft>
              <a:buClr>
                <a:srgbClr val="434343"/>
              </a:buClr>
              <a:buSzPts val="1600"/>
              <a:buNone/>
              <a:defRPr sz="1600">
                <a:solidFill>
                  <a:srgbClr val="434343"/>
                </a:solidFill>
              </a:defRPr>
            </a:lvl5pPr>
            <a:lvl6pPr lvl="5" rtl="0" algn="ctr">
              <a:lnSpc>
                <a:spcPct val="100000"/>
              </a:lnSpc>
              <a:spcBef>
                <a:spcPts val="0"/>
              </a:spcBef>
              <a:spcAft>
                <a:spcPts val="0"/>
              </a:spcAft>
              <a:buClr>
                <a:srgbClr val="434343"/>
              </a:buClr>
              <a:buSzPts val="1600"/>
              <a:buNone/>
              <a:defRPr sz="1600">
                <a:solidFill>
                  <a:srgbClr val="434343"/>
                </a:solidFill>
              </a:defRPr>
            </a:lvl6pPr>
            <a:lvl7pPr lvl="6" rtl="0" algn="ctr">
              <a:lnSpc>
                <a:spcPct val="100000"/>
              </a:lnSpc>
              <a:spcBef>
                <a:spcPts val="0"/>
              </a:spcBef>
              <a:spcAft>
                <a:spcPts val="0"/>
              </a:spcAft>
              <a:buClr>
                <a:srgbClr val="434343"/>
              </a:buClr>
              <a:buSzPts val="1600"/>
              <a:buNone/>
              <a:defRPr sz="1600">
                <a:solidFill>
                  <a:srgbClr val="434343"/>
                </a:solidFill>
              </a:defRPr>
            </a:lvl7pPr>
            <a:lvl8pPr lvl="7" rtl="0" algn="ctr">
              <a:lnSpc>
                <a:spcPct val="100000"/>
              </a:lnSpc>
              <a:spcBef>
                <a:spcPts val="0"/>
              </a:spcBef>
              <a:spcAft>
                <a:spcPts val="0"/>
              </a:spcAft>
              <a:buClr>
                <a:srgbClr val="434343"/>
              </a:buClr>
              <a:buSzPts val="1600"/>
              <a:buNone/>
              <a:defRPr sz="1600">
                <a:solidFill>
                  <a:srgbClr val="434343"/>
                </a:solidFill>
              </a:defRPr>
            </a:lvl8pPr>
            <a:lvl9pPr lvl="8" rtl="0" algn="ctr">
              <a:lnSpc>
                <a:spcPct val="100000"/>
              </a:lnSpc>
              <a:spcBef>
                <a:spcPts val="0"/>
              </a:spcBef>
              <a:spcAft>
                <a:spcPts val="0"/>
              </a:spcAft>
              <a:buClr>
                <a:srgbClr val="434343"/>
              </a:buClr>
              <a:buSzPts val="1600"/>
              <a:buNone/>
              <a:defRPr sz="1600">
                <a:solidFill>
                  <a:srgbClr val="434343"/>
                </a:solidFill>
              </a:defRPr>
            </a:lvl9pPr>
          </a:lstStyle>
          <a:p/>
        </p:txBody>
      </p:sp>
      <p:sp>
        <p:nvSpPr>
          <p:cNvPr id="116" name="Google Shape;116;p5"/>
          <p:cNvSpPr txBox="1"/>
          <p:nvPr>
            <p:ph type="title"/>
          </p:nvPr>
        </p:nvSpPr>
        <p:spPr>
          <a:xfrm>
            <a:off x="713225" y="445025"/>
            <a:ext cx="77178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latin typeface="Poppins Black"/>
                <a:ea typeface="Poppins Black"/>
                <a:cs typeface="Poppins Black"/>
                <a:sym typeface="Poppins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5"/>
          <p:cNvSpPr txBox="1"/>
          <p:nvPr>
            <p:ph idx="3" type="subTitle"/>
          </p:nvPr>
        </p:nvSpPr>
        <p:spPr>
          <a:xfrm>
            <a:off x="2193167" y="26655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
        <p:nvSpPr>
          <p:cNvPr id="118" name="Google Shape;118;p5"/>
          <p:cNvSpPr txBox="1"/>
          <p:nvPr>
            <p:ph idx="4" type="subTitle"/>
          </p:nvPr>
        </p:nvSpPr>
        <p:spPr>
          <a:xfrm>
            <a:off x="5372263" y="2665500"/>
            <a:ext cx="1619700" cy="356700"/>
          </a:xfrm>
          <a:prstGeom prst="rect">
            <a:avLst/>
          </a:prstGeom>
          <a:solidFill>
            <a:schemeClr val="lt2"/>
          </a:solidFill>
        </p:spPr>
        <p:txBody>
          <a:bodyPr anchorCtr="0" anchor="ctr" bIns="91425" lIns="91425" spcFirstLastPara="1" rIns="91425" wrap="square" tIns="91425">
            <a:noAutofit/>
          </a:bodyPr>
          <a:lstStyle>
            <a:lvl1pPr lvl="0" rtl="0" algn="ctr">
              <a:lnSpc>
                <a:spcPct val="80000"/>
              </a:lnSpc>
              <a:spcBef>
                <a:spcPts val="0"/>
              </a:spcBef>
              <a:spcAft>
                <a:spcPts val="0"/>
              </a:spcAft>
              <a:buClr>
                <a:srgbClr val="4440A3"/>
              </a:buClr>
              <a:buSzPts val="2400"/>
              <a:buFont typeface="Darker Grotesque Black"/>
              <a:buNone/>
              <a:defRPr sz="2000">
                <a:solidFill>
                  <a:schemeClr val="accent1"/>
                </a:solidFill>
                <a:latin typeface="Poppins Black"/>
                <a:ea typeface="Poppins Black"/>
                <a:cs typeface="Poppins Black"/>
                <a:sym typeface="Poppins Black"/>
              </a:defRPr>
            </a:lvl1pPr>
            <a:lvl2pPr lvl="1" rtl="0" algn="ctr">
              <a:spcBef>
                <a:spcPts val="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2pPr>
            <a:lvl3pPr lvl="2"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3pPr>
            <a:lvl4pPr lvl="3"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4pPr>
            <a:lvl5pPr lvl="4"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5pPr>
            <a:lvl6pPr lvl="5"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6pPr>
            <a:lvl7pPr lvl="6"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7pPr>
            <a:lvl8pPr lvl="7" rtl="0" algn="ctr">
              <a:spcBef>
                <a:spcPts val="1600"/>
              </a:spcBef>
              <a:spcAft>
                <a:spcPts val="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8pPr>
            <a:lvl9pPr lvl="8" rtl="0" algn="ctr">
              <a:spcBef>
                <a:spcPts val="1600"/>
              </a:spcBef>
              <a:spcAft>
                <a:spcPts val="1600"/>
              </a:spcAft>
              <a:buClr>
                <a:srgbClr val="4440A3"/>
              </a:buClr>
              <a:buSzPts val="2400"/>
              <a:buFont typeface="Darker Grotesque Black"/>
              <a:buNone/>
              <a:defRPr sz="2400">
                <a:solidFill>
                  <a:srgbClr val="4440A3"/>
                </a:solidFill>
                <a:latin typeface="Darker Grotesque Black"/>
                <a:ea typeface="Darker Grotesque Black"/>
                <a:cs typeface="Darker Grotesque Black"/>
                <a:sym typeface="Darker Grotesqu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grpSp>
        <p:nvGrpSpPr>
          <p:cNvPr id="120" name="Google Shape;120;p6"/>
          <p:cNvGrpSpPr/>
          <p:nvPr/>
        </p:nvGrpSpPr>
        <p:grpSpPr>
          <a:xfrm>
            <a:off x="8280678" y="4857373"/>
            <a:ext cx="895292" cy="298285"/>
            <a:chOff x="5977976" y="1238193"/>
            <a:chExt cx="1968973" cy="656003"/>
          </a:xfrm>
        </p:grpSpPr>
        <p:sp>
          <p:nvSpPr>
            <p:cNvPr id="121" name="Google Shape;121;p6"/>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6"/>
          <p:cNvGrpSpPr/>
          <p:nvPr/>
        </p:nvGrpSpPr>
        <p:grpSpPr>
          <a:xfrm rot="10800000">
            <a:off x="-52621" y="-3660"/>
            <a:ext cx="1548007" cy="515684"/>
            <a:chOff x="5977976" y="1238193"/>
            <a:chExt cx="1968973" cy="656003"/>
          </a:xfrm>
        </p:grpSpPr>
        <p:sp>
          <p:nvSpPr>
            <p:cNvPr id="125" name="Google Shape;125;p6"/>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6"/>
          <p:cNvGrpSpPr/>
          <p:nvPr/>
        </p:nvGrpSpPr>
        <p:grpSpPr>
          <a:xfrm rot="-5400000">
            <a:off x="8026178" y="-458174"/>
            <a:ext cx="762388" cy="1515161"/>
            <a:chOff x="8452324" y="1355509"/>
            <a:chExt cx="742489" cy="1475615"/>
          </a:xfrm>
        </p:grpSpPr>
        <p:sp>
          <p:nvSpPr>
            <p:cNvPr id="129" name="Google Shape;129;p6"/>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6"/>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grpSp>
        <p:nvGrpSpPr>
          <p:cNvPr id="133" name="Google Shape;133;p7"/>
          <p:cNvGrpSpPr/>
          <p:nvPr/>
        </p:nvGrpSpPr>
        <p:grpSpPr>
          <a:xfrm>
            <a:off x="-2" y="-14350"/>
            <a:ext cx="7005418" cy="5269880"/>
            <a:chOff x="-2" y="-14350"/>
            <a:chExt cx="7005418" cy="5269880"/>
          </a:xfrm>
        </p:grpSpPr>
        <p:grpSp>
          <p:nvGrpSpPr>
            <p:cNvPr id="134" name="Google Shape;134;p7"/>
            <p:cNvGrpSpPr/>
            <p:nvPr/>
          </p:nvGrpSpPr>
          <p:grpSpPr>
            <a:xfrm flipH="1" rot="-5400000">
              <a:off x="679226" y="3204930"/>
              <a:ext cx="1371372" cy="2729828"/>
              <a:chOff x="3360978" y="3384425"/>
              <a:chExt cx="884242" cy="1760044"/>
            </a:xfrm>
          </p:grpSpPr>
          <p:sp>
            <p:nvSpPr>
              <p:cNvPr id="135" name="Google Shape;135;p7"/>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7"/>
            <p:cNvGrpSpPr/>
            <p:nvPr/>
          </p:nvGrpSpPr>
          <p:grpSpPr>
            <a:xfrm>
              <a:off x="4509388" y="-14350"/>
              <a:ext cx="2496028" cy="1247583"/>
              <a:chOff x="7311775" y="-11925"/>
              <a:chExt cx="1832216" cy="915791"/>
            </a:xfrm>
          </p:grpSpPr>
          <p:sp>
            <p:nvSpPr>
              <p:cNvPr id="140" name="Google Shape;140;p7"/>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7"/>
          <p:cNvSpPr txBox="1"/>
          <p:nvPr>
            <p:ph idx="1" type="body"/>
          </p:nvPr>
        </p:nvSpPr>
        <p:spPr>
          <a:xfrm>
            <a:off x="631350" y="1385625"/>
            <a:ext cx="4129200" cy="26529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Darker Grotesque Medium"/>
              <a:buChar char="●"/>
              <a:defRPr sz="1600">
                <a:latin typeface="Darker Grotesque Medium"/>
                <a:ea typeface="Darker Grotesque Medium"/>
                <a:cs typeface="Darker Grotesque Medium"/>
                <a:sym typeface="Darker Grotesque Medium"/>
              </a:defRPr>
            </a:lvl1pPr>
            <a:lvl2pPr indent="-330200" lvl="1" marL="914400" rtl="0">
              <a:spcBef>
                <a:spcPts val="1200"/>
              </a:spcBef>
              <a:spcAft>
                <a:spcPts val="0"/>
              </a:spcAft>
              <a:buSzPts val="1600"/>
              <a:buFont typeface="Darker Grotesque Medium"/>
              <a:buChar char="○"/>
              <a:defRPr>
                <a:latin typeface="Darker Grotesque Medium"/>
                <a:ea typeface="Darker Grotesque Medium"/>
                <a:cs typeface="Darker Grotesque Medium"/>
                <a:sym typeface="Darker Grotesque Medium"/>
              </a:defRPr>
            </a:lvl2pPr>
            <a:lvl3pPr indent="-330200" lvl="2" marL="1371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3pPr>
            <a:lvl4pPr indent="-330200" lvl="3" marL="18288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4pPr>
            <a:lvl5pPr indent="-330200" lvl="4" marL="22860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5pPr>
            <a:lvl6pPr indent="-330200" lvl="5" marL="27432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6pPr>
            <a:lvl7pPr indent="-330200" lvl="6" marL="32004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7pPr>
            <a:lvl8pPr indent="-330200" lvl="7" marL="3657600" rtl="0">
              <a:spcBef>
                <a:spcPts val="1600"/>
              </a:spcBef>
              <a:spcAft>
                <a:spcPts val="0"/>
              </a:spcAft>
              <a:buSzPts val="1600"/>
              <a:buFont typeface="Darker Grotesque Medium"/>
              <a:buChar char="○"/>
              <a:defRPr>
                <a:latin typeface="Darker Grotesque Medium"/>
                <a:ea typeface="Darker Grotesque Medium"/>
                <a:cs typeface="Darker Grotesque Medium"/>
                <a:sym typeface="Darker Grotesque Medium"/>
              </a:defRPr>
            </a:lvl8pPr>
            <a:lvl9pPr indent="-330200" lvl="8" marL="4114800" rtl="0">
              <a:spcBef>
                <a:spcPts val="1600"/>
              </a:spcBef>
              <a:spcAft>
                <a:spcPts val="1600"/>
              </a:spcAft>
              <a:buSzPts val="1600"/>
              <a:buFont typeface="Darker Grotesque Medium"/>
              <a:buChar char="■"/>
              <a:defRPr>
                <a:latin typeface="Darker Grotesque Medium"/>
                <a:ea typeface="Darker Grotesque Medium"/>
                <a:cs typeface="Darker Grotesque Medium"/>
                <a:sym typeface="Darker Grotesque Medium"/>
              </a:defRPr>
            </a:lvl9pPr>
          </a:lstStyle>
          <a:p/>
        </p:txBody>
      </p:sp>
      <p:sp>
        <p:nvSpPr>
          <p:cNvPr id="144" name="Google Shape;144;p7"/>
          <p:cNvSpPr txBox="1"/>
          <p:nvPr>
            <p:ph type="title"/>
          </p:nvPr>
        </p:nvSpPr>
        <p:spPr>
          <a:xfrm>
            <a:off x="624575" y="398065"/>
            <a:ext cx="3947700" cy="1371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 name="Shape 145"/>
        <p:cNvGrpSpPr/>
        <p:nvPr/>
      </p:nvGrpSpPr>
      <p:grpSpPr>
        <a:xfrm>
          <a:off x="0" y="0"/>
          <a:ext cx="0" cy="0"/>
          <a:chOff x="0" y="0"/>
          <a:chExt cx="0" cy="0"/>
        </a:xfrm>
      </p:grpSpPr>
      <p:sp>
        <p:nvSpPr>
          <p:cNvPr id="146" name="Google Shape;146;p8"/>
          <p:cNvSpPr txBox="1"/>
          <p:nvPr>
            <p:ph type="title"/>
          </p:nvPr>
        </p:nvSpPr>
        <p:spPr>
          <a:xfrm>
            <a:off x="1426025" y="1318000"/>
            <a:ext cx="6292200" cy="223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47" name="Google Shape;147;p8"/>
          <p:cNvGrpSpPr/>
          <p:nvPr/>
        </p:nvGrpSpPr>
        <p:grpSpPr>
          <a:xfrm flipH="1" rot="-5400000">
            <a:off x="3934313" y="3538975"/>
            <a:ext cx="1233196" cy="2454569"/>
            <a:chOff x="8080916" y="984758"/>
            <a:chExt cx="1113898" cy="2217116"/>
          </a:xfrm>
        </p:grpSpPr>
        <p:sp>
          <p:nvSpPr>
            <p:cNvPr id="148" name="Google Shape;148;p8"/>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rot="-5400000">
            <a:off x="7717234" y="-165684"/>
            <a:ext cx="1426226" cy="1425180"/>
            <a:chOff x="6062500" y="-2559918"/>
            <a:chExt cx="684928" cy="684426"/>
          </a:xfrm>
        </p:grpSpPr>
        <p:sp>
          <p:nvSpPr>
            <p:cNvPr id="154" name="Google Shape;154;p8"/>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flipH="1" rot="10800000">
            <a:off x="597544" y="242260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rot="-5400000">
            <a:off x="92" y="3672463"/>
            <a:ext cx="1493198" cy="1493381"/>
            <a:chOff x="8228199" y="-11925"/>
            <a:chExt cx="915791" cy="915791"/>
          </a:xfrm>
        </p:grpSpPr>
        <p:sp>
          <p:nvSpPr>
            <p:cNvPr id="159" name="Google Shape;159;p8"/>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1385363" y="-62630"/>
            <a:ext cx="3128851" cy="1322525"/>
            <a:chOff x="3834318" y="-10041"/>
            <a:chExt cx="1846366" cy="780435"/>
          </a:xfrm>
        </p:grpSpPr>
        <p:sp>
          <p:nvSpPr>
            <p:cNvPr id="162" name="Google Shape;162;p8"/>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flipH="1" rot="-5400000">
            <a:off x="8261973" y="2293458"/>
            <a:ext cx="1322559" cy="440637"/>
            <a:chOff x="5977976" y="1238193"/>
            <a:chExt cx="1968973" cy="656003"/>
          </a:xfrm>
        </p:grpSpPr>
        <p:sp>
          <p:nvSpPr>
            <p:cNvPr id="166" name="Google Shape;166;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8"/>
          <p:cNvGrpSpPr/>
          <p:nvPr/>
        </p:nvGrpSpPr>
        <p:grpSpPr>
          <a:xfrm flipH="1">
            <a:off x="6395658" y="4725113"/>
            <a:ext cx="1322559" cy="440637"/>
            <a:chOff x="5977976" y="1238193"/>
            <a:chExt cx="1968973" cy="656003"/>
          </a:xfrm>
        </p:grpSpPr>
        <p:sp>
          <p:nvSpPr>
            <p:cNvPr id="170" name="Google Shape;170;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8"/>
          <p:cNvSpPr/>
          <p:nvPr/>
        </p:nvSpPr>
        <p:spPr>
          <a:xfrm flipH="1" rot="10800000">
            <a:off x="6009932"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8"/>
          <p:cNvGrpSpPr/>
          <p:nvPr/>
        </p:nvGrpSpPr>
        <p:grpSpPr>
          <a:xfrm flipH="1" rot="-5400000">
            <a:off x="8567795" y="3306101"/>
            <a:ext cx="1235131" cy="2454685"/>
            <a:chOff x="8452324" y="1355509"/>
            <a:chExt cx="742489" cy="1475615"/>
          </a:xfrm>
        </p:grpSpPr>
        <p:sp>
          <p:nvSpPr>
            <p:cNvPr id="175" name="Google Shape;175;p8"/>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8"/>
          <p:cNvSpPr/>
          <p:nvPr/>
        </p:nvSpPr>
        <p:spPr>
          <a:xfrm flipH="1" rot="10800000">
            <a:off x="7569082" y="3719558"/>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8"/>
          <p:cNvGrpSpPr/>
          <p:nvPr/>
        </p:nvGrpSpPr>
        <p:grpSpPr>
          <a:xfrm flipH="1" rot="10800000">
            <a:off x="3239089" y="-12"/>
            <a:ext cx="1322559" cy="440637"/>
            <a:chOff x="5977976" y="1238193"/>
            <a:chExt cx="1968973" cy="656003"/>
          </a:xfrm>
        </p:grpSpPr>
        <p:sp>
          <p:nvSpPr>
            <p:cNvPr id="179" name="Google Shape;179;p8"/>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2" name="Shape 182"/>
        <p:cNvGrpSpPr/>
        <p:nvPr/>
      </p:nvGrpSpPr>
      <p:grpSpPr>
        <a:xfrm>
          <a:off x="0" y="0"/>
          <a:ext cx="0" cy="0"/>
          <a:chOff x="0" y="0"/>
          <a:chExt cx="0" cy="0"/>
        </a:xfrm>
      </p:grpSpPr>
      <p:grpSp>
        <p:nvGrpSpPr>
          <p:cNvPr id="183" name="Google Shape;183;p9"/>
          <p:cNvGrpSpPr/>
          <p:nvPr/>
        </p:nvGrpSpPr>
        <p:grpSpPr>
          <a:xfrm>
            <a:off x="-608010" y="-1576786"/>
            <a:ext cx="9751581" cy="6742539"/>
            <a:chOff x="-608010" y="-1576786"/>
            <a:chExt cx="9751581" cy="6742539"/>
          </a:xfrm>
        </p:grpSpPr>
        <p:grpSp>
          <p:nvGrpSpPr>
            <p:cNvPr id="184" name="Google Shape;184;p9"/>
            <p:cNvGrpSpPr/>
            <p:nvPr/>
          </p:nvGrpSpPr>
          <p:grpSpPr>
            <a:xfrm>
              <a:off x="7718335" y="-1576786"/>
              <a:ext cx="1425232" cy="2836799"/>
              <a:chOff x="8080916" y="984758"/>
              <a:chExt cx="1113898" cy="2217116"/>
            </a:xfrm>
          </p:grpSpPr>
          <p:sp>
            <p:nvSpPr>
              <p:cNvPr id="185" name="Google Shape;185;p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8414378" y="984758"/>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8080916" y="2097668"/>
                <a:ext cx="1113898" cy="110420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8080916" y="1308200"/>
                <a:ext cx="590213" cy="789634"/>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9"/>
            <p:cNvGrpSpPr/>
            <p:nvPr/>
          </p:nvGrpSpPr>
          <p:grpSpPr>
            <a:xfrm flipH="1" rot="5400000">
              <a:off x="-5068" y="-165684"/>
              <a:ext cx="1426226" cy="1425180"/>
              <a:chOff x="6062500" y="-2559918"/>
              <a:chExt cx="684928" cy="684426"/>
            </a:xfrm>
          </p:grpSpPr>
          <p:sp>
            <p:nvSpPr>
              <p:cNvPr id="191" name="Google Shape;191;p9"/>
              <p:cNvSpPr/>
              <p:nvPr/>
            </p:nvSpPr>
            <p:spPr>
              <a:xfrm>
                <a:off x="6290874" y="-2203262"/>
                <a:ext cx="456554" cy="327769"/>
              </a:xfrm>
              <a:custGeom>
                <a:rect b="b" l="l" r="r" t="t"/>
                <a:pathLst>
                  <a:path extrusionOk="0" h="3245" w="4520">
                    <a:moveTo>
                      <a:pt x="1331" y="1"/>
                    </a:moveTo>
                    <a:cubicBezTo>
                      <a:pt x="520" y="872"/>
                      <a:pt x="1" y="1970"/>
                      <a:pt x="1" y="3245"/>
                    </a:cubicBezTo>
                    <a:lnTo>
                      <a:pt x="4520" y="3245"/>
                    </a:lnTo>
                    <a:lnTo>
                      <a:pt x="1331" y="1"/>
                    </a:lnTo>
                    <a:close/>
                  </a:path>
                </a:pathLst>
              </a:custGeom>
              <a:solidFill>
                <a:srgbClr val="D9B6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6267542" y="-2559918"/>
                <a:ext cx="479887" cy="356758"/>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6062500" y="-2361035"/>
                <a:ext cx="362920" cy="485543"/>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9"/>
            <p:cNvGrpSpPr/>
            <p:nvPr/>
          </p:nvGrpSpPr>
          <p:grpSpPr>
            <a:xfrm flipH="1" rot="5400000">
              <a:off x="7650282" y="3672463"/>
              <a:ext cx="1493198" cy="1493381"/>
              <a:chOff x="8228199" y="-11925"/>
              <a:chExt cx="915791" cy="915791"/>
            </a:xfrm>
          </p:grpSpPr>
          <p:sp>
            <p:nvSpPr>
              <p:cNvPr id="195" name="Google Shape;195;p9"/>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8413305" y="205249"/>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9"/>
            <p:cNvGrpSpPr/>
            <p:nvPr/>
          </p:nvGrpSpPr>
          <p:grpSpPr>
            <a:xfrm flipH="1">
              <a:off x="3548316" y="-5176"/>
              <a:ext cx="2047620" cy="865502"/>
              <a:chOff x="3834318" y="-10041"/>
              <a:chExt cx="1846366" cy="780435"/>
            </a:xfrm>
          </p:grpSpPr>
          <p:sp>
            <p:nvSpPr>
              <p:cNvPr id="198" name="Google Shape;198;p9"/>
              <p:cNvSpPr/>
              <p:nvPr/>
            </p:nvSpPr>
            <p:spPr>
              <a:xfrm flipH="1" rot="5400000">
                <a:off x="4200881" y="-376604"/>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flipH="1" rot="5400000">
                <a:off x="4462888" y="94680"/>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flipH="1" rot="5400000">
                <a:off x="5000370" y="90080"/>
                <a:ext cx="780435" cy="580193"/>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rot="5400000">
              <a:off x="-221462" y="3499043"/>
              <a:ext cx="593842" cy="197851"/>
              <a:chOff x="5977976" y="1238193"/>
              <a:chExt cx="1968973" cy="656003"/>
            </a:xfrm>
          </p:grpSpPr>
          <p:sp>
            <p:nvSpPr>
              <p:cNvPr id="202" name="Google Shape;202;p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5336518" y="4919538"/>
              <a:ext cx="738956" cy="246198"/>
              <a:chOff x="5977976" y="1238193"/>
              <a:chExt cx="1968973" cy="656003"/>
            </a:xfrm>
          </p:grpSpPr>
          <p:sp>
            <p:nvSpPr>
              <p:cNvPr id="206" name="Google Shape;206;p9"/>
              <p:cNvSpPr/>
              <p:nvPr/>
            </p:nvSpPr>
            <p:spPr>
              <a:xfrm flipH="1">
                <a:off x="7290709" y="1238193"/>
                <a:ext cx="656241" cy="656003"/>
              </a:xfrm>
              <a:custGeom>
                <a:rect b="b" l="l" r="r" t="t"/>
                <a:pathLst>
                  <a:path extrusionOk="0" h="2684" w="2685">
                    <a:moveTo>
                      <a:pt x="1" y="0"/>
                    </a:moveTo>
                    <a:lnTo>
                      <a:pt x="1" y="2684"/>
                    </a:lnTo>
                    <a:lnTo>
                      <a:pt x="2684" y="2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6633731" y="1238193"/>
                <a:ext cx="657218" cy="656003"/>
              </a:xfrm>
              <a:custGeom>
                <a:rect b="b" l="l" r="r" t="t"/>
                <a:pathLst>
                  <a:path extrusionOk="0" h="2684" w="2689">
                    <a:moveTo>
                      <a:pt x="0" y="0"/>
                    </a:moveTo>
                    <a:lnTo>
                      <a:pt x="0" y="2684"/>
                    </a:lnTo>
                    <a:lnTo>
                      <a:pt x="2688"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flipH="1">
                <a:off x="5977976" y="1238193"/>
                <a:ext cx="655996" cy="656003"/>
              </a:xfrm>
              <a:custGeom>
                <a:rect b="b" l="l" r="r" t="t"/>
                <a:pathLst>
                  <a:path extrusionOk="0" h="2684" w="2684">
                    <a:moveTo>
                      <a:pt x="0" y="0"/>
                    </a:moveTo>
                    <a:lnTo>
                      <a:pt x="0" y="2684"/>
                    </a:lnTo>
                    <a:lnTo>
                      <a:pt x="2684" y="268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rot="5400000">
              <a:off x="-314796" y="4278527"/>
              <a:ext cx="593917" cy="1180344"/>
              <a:chOff x="8452324" y="1355509"/>
              <a:chExt cx="742489" cy="1475615"/>
            </a:xfrm>
          </p:grpSpPr>
          <p:sp>
            <p:nvSpPr>
              <p:cNvPr id="210" name="Google Shape;210;p9"/>
              <p:cNvSpPr/>
              <p:nvPr/>
            </p:nvSpPr>
            <p:spPr>
              <a:xfrm>
                <a:off x="8452324" y="1355509"/>
                <a:ext cx="742489" cy="1475615"/>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8452324" y="1564786"/>
                <a:ext cx="742489" cy="533048"/>
              </a:xfrm>
              <a:custGeom>
                <a:rect b="b" l="l" r="r" t="t"/>
                <a:pathLst>
                  <a:path extrusionOk="0" h="3245" w="4520">
                    <a:moveTo>
                      <a:pt x="1331" y="1"/>
                    </a:moveTo>
                    <a:cubicBezTo>
                      <a:pt x="520" y="872"/>
                      <a:pt x="1" y="1970"/>
                      <a:pt x="1" y="3245"/>
                    </a:cubicBezTo>
                    <a:lnTo>
                      <a:pt x="4520" y="3245"/>
                    </a:lnTo>
                    <a:lnTo>
                      <a:pt x="13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rot="10800000">
              <a:off x="6856274" y="397770"/>
              <a:ext cx="298291" cy="298291"/>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9"/>
          <p:cNvSpPr txBox="1"/>
          <p:nvPr>
            <p:ph type="title"/>
          </p:nvPr>
        </p:nvSpPr>
        <p:spPr>
          <a:xfrm>
            <a:off x="600901" y="1342850"/>
            <a:ext cx="3837000" cy="1482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14" name="Google Shape;214;p9"/>
          <p:cNvSpPr txBox="1"/>
          <p:nvPr>
            <p:ph idx="1" type="subTitle"/>
          </p:nvPr>
        </p:nvSpPr>
        <p:spPr>
          <a:xfrm>
            <a:off x="600901" y="2815675"/>
            <a:ext cx="3837000" cy="1235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2pPr>
            <a:lvl3pPr lvl="2"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3pPr>
            <a:lvl4pPr lvl="3"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4pPr>
            <a:lvl5pPr lvl="4"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5pPr>
            <a:lvl6pPr lvl="5"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6pPr>
            <a:lvl7pPr lvl="6"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7pPr>
            <a:lvl8pPr lvl="7"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8pPr>
            <a:lvl9pPr lvl="8" algn="ctr">
              <a:lnSpc>
                <a:spcPct val="100000"/>
              </a:lnSpc>
              <a:spcBef>
                <a:spcPts val="0"/>
              </a:spcBef>
              <a:spcAft>
                <a:spcPts val="0"/>
              </a:spcAft>
              <a:buSzPts val="1600"/>
              <a:buFont typeface="Darker Grotesque Medium"/>
              <a:buNone/>
              <a:defRPr>
                <a:latin typeface="Darker Grotesque Medium"/>
                <a:ea typeface="Darker Grotesque Medium"/>
                <a:cs typeface="Darker Grotesque Medium"/>
                <a:sym typeface="Darker Grotesque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215" name="Shape 215"/>
        <p:cNvGrpSpPr/>
        <p:nvPr/>
      </p:nvGrpSpPr>
      <p:grpSpPr>
        <a:xfrm>
          <a:off x="0" y="0"/>
          <a:ext cx="0" cy="0"/>
          <a:chOff x="0" y="0"/>
          <a:chExt cx="0" cy="0"/>
        </a:xfrm>
      </p:grpSpPr>
      <p:sp>
        <p:nvSpPr>
          <p:cNvPr id="216" name="Google Shape;216;p10"/>
          <p:cNvSpPr/>
          <p:nvPr/>
        </p:nvSpPr>
        <p:spPr>
          <a:xfrm flipH="1">
            <a:off x="7025393" y="4118407"/>
            <a:ext cx="1810587" cy="1873225"/>
          </a:xfrm>
          <a:custGeom>
            <a:rect b="b" l="l" r="r" t="t"/>
            <a:pathLst>
              <a:path extrusionOk="0" h="6953" w="6721">
                <a:moveTo>
                  <a:pt x="3244" y="1"/>
                </a:moveTo>
                <a:cubicBezTo>
                  <a:pt x="2202" y="1"/>
                  <a:pt x="1335" y="464"/>
                  <a:pt x="695" y="1159"/>
                </a:cubicBezTo>
                <a:lnTo>
                  <a:pt x="4232" y="4751"/>
                </a:lnTo>
                <a:lnTo>
                  <a:pt x="0" y="4751"/>
                </a:lnTo>
                <a:cubicBezTo>
                  <a:pt x="524" y="6026"/>
                  <a:pt x="1798" y="6953"/>
                  <a:pt x="3244" y="6953"/>
                </a:cubicBezTo>
                <a:cubicBezTo>
                  <a:pt x="5159" y="6953"/>
                  <a:pt x="6721" y="5386"/>
                  <a:pt x="6721" y="3477"/>
                </a:cubicBezTo>
                <a:cubicBezTo>
                  <a:pt x="6721" y="1563"/>
                  <a:pt x="5159" y="1"/>
                  <a:pt x="3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flipH="1">
            <a:off x="8648483" y="3868662"/>
            <a:ext cx="562222" cy="1529994"/>
          </a:xfrm>
          <a:custGeom>
            <a:rect b="b" l="l" r="r" t="t"/>
            <a:pathLst>
              <a:path extrusionOk="0" h="5679" w="2087">
                <a:moveTo>
                  <a:pt x="1" y="1"/>
                </a:moveTo>
                <a:lnTo>
                  <a:pt x="1" y="5678"/>
                </a:lnTo>
                <a:lnTo>
                  <a:pt x="1391" y="5678"/>
                </a:lnTo>
                <a:cubicBezTo>
                  <a:pt x="1275" y="5270"/>
                  <a:pt x="1159" y="4807"/>
                  <a:pt x="1159" y="4404"/>
                </a:cubicBezTo>
                <a:cubicBezTo>
                  <a:pt x="1159" y="3477"/>
                  <a:pt x="1507" y="2666"/>
                  <a:pt x="2086" y="2086"/>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flipH="1">
            <a:off x="7695911" y="4430657"/>
            <a:ext cx="1202568" cy="967999"/>
          </a:xfrm>
          <a:custGeom>
            <a:rect b="b" l="l" r="r" t="t"/>
            <a:pathLst>
              <a:path extrusionOk="0" h="3593" w="4464">
                <a:moveTo>
                  <a:pt x="927" y="0"/>
                </a:moveTo>
                <a:cubicBezTo>
                  <a:pt x="348" y="580"/>
                  <a:pt x="0" y="1391"/>
                  <a:pt x="0" y="2318"/>
                </a:cubicBezTo>
                <a:cubicBezTo>
                  <a:pt x="0" y="2721"/>
                  <a:pt x="116" y="3184"/>
                  <a:pt x="232" y="3592"/>
                </a:cubicBezTo>
                <a:lnTo>
                  <a:pt x="4464" y="3592"/>
                </a:lnTo>
                <a:lnTo>
                  <a:pt x="9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0"/>
          <p:cNvGrpSpPr/>
          <p:nvPr/>
        </p:nvGrpSpPr>
        <p:grpSpPr>
          <a:xfrm rot="-5400000">
            <a:off x="-715179" y="3153836"/>
            <a:ext cx="2860090" cy="1429734"/>
            <a:chOff x="7311775" y="-11925"/>
            <a:chExt cx="1832216" cy="915791"/>
          </a:xfrm>
        </p:grpSpPr>
        <p:sp>
          <p:nvSpPr>
            <p:cNvPr id="220" name="Google Shape;220;p1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0"/>
          <p:cNvSpPr/>
          <p:nvPr/>
        </p:nvSpPr>
        <p:spPr>
          <a:xfrm>
            <a:off x="-50850" y="-114300"/>
            <a:ext cx="9245700" cy="137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8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1pPr>
            <a:lvl2pPr lvl="1">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2pPr>
            <a:lvl3pPr lvl="2">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3pPr>
            <a:lvl4pPr lvl="3">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4pPr>
            <a:lvl5pPr lvl="4">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5pPr>
            <a:lvl6pPr lvl="5">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6pPr>
            <a:lvl7pPr lvl="6">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7pPr>
            <a:lvl8pPr lvl="7">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8pPr>
            <a:lvl9pPr lvl="8">
              <a:lnSpc>
                <a:spcPct val="100000"/>
              </a:lnSpc>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9pPr>
          </a:lstStyle>
          <a:p/>
        </p:txBody>
      </p:sp>
      <p:sp>
        <p:nvSpPr>
          <p:cNvPr id="7" name="Google Shape;7;p1"/>
          <p:cNvSpPr txBox="1"/>
          <p:nvPr>
            <p:ph idx="1" type="body"/>
          </p:nvPr>
        </p:nvSpPr>
        <p:spPr>
          <a:xfrm>
            <a:off x="713225" y="1152475"/>
            <a:ext cx="7717800" cy="3416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1pPr>
            <a:lvl2pPr indent="-330200" lvl="1" marL="9144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2pPr>
            <a:lvl3pPr indent="-330200" lvl="2" marL="13716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3pPr>
            <a:lvl4pPr indent="-330200" lvl="3" marL="18288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4pPr>
            <a:lvl5pPr indent="-330200" lvl="4" marL="22860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5pPr>
            <a:lvl6pPr indent="-330200" lvl="5" marL="27432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6pPr>
            <a:lvl7pPr indent="-330200" lvl="6" marL="32004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7pPr>
            <a:lvl8pPr indent="-330200" lvl="7" marL="3657600">
              <a:lnSpc>
                <a:spcPct val="100000"/>
              </a:lnSpc>
              <a:spcBef>
                <a:spcPts val="160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8pPr>
            <a:lvl9pPr indent="-330200" lvl="8" marL="4114800">
              <a:lnSpc>
                <a:spcPct val="100000"/>
              </a:lnSpc>
              <a:spcBef>
                <a:spcPts val="1600"/>
              </a:spcBef>
              <a:spcAft>
                <a:spcPts val="160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2"/>
          <p:cNvSpPr txBox="1"/>
          <p:nvPr>
            <p:ph type="ctrTitle"/>
          </p:nvPr>
        </p:nvSpPr>
        <p:spPr>
          <a:xfrm>
            <a:off x="1424749" y="1188185"/>
            <a:ext cx="6294900" cy="236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Business Case: E-tailor Hub</a:t>
            </a:r>
            <a:endParaRPr sz="3000"/>
          </a:p>
        </p:txBody>
      </p:sp>
      <p:sp>
        <p:nvSpPr>
          <p:cNvPr id="672" name="Google Shape;672;p32"/>
          <p:cNvSpPr txBox="1"/>
          <p:nvPr>
            <p:ph idx="1" type="subTitle"/>
          </p:nvPr>
        </p:nvSpPr>
        <p:spPr>
          <a:xfrm>
            <a:off x="1500750" y="2780249"/>
            <a:ext cx="6294900" cy="108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By Nurul Najihah Khairul Najmy, Siti Hajar Borhanuddin, Nur Dhiya Alyani Raduan, Siti Salbiah Azmi, Abdul Rahman Ahmad Dahlan</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grpSp>
        <p:nvGrpSpPr>
          <p:cNvPr id="781" name="Google Shape;781;p41"/>
          <p:cNvGrpSpPr/>
          <p:nvPr/>
        </p:nvGrpSpPr>
        <p:grpSpPr>
          <a:xfrm>
            <a:off x="0" y="0"/>
            <a:ext cx="9275673" cy="5243998"/>
            <a:chOff x="0" y="0"/>
            <a:chExt cx="9275673" cy="5243998"/>
          </a:xfrm>
        </p:grpSpPr>
        <p:sp>
          <p:nvSpPr>
            <p:cNvPr id="782" name="Google Shape;782;p41"/>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7718227" y="0"/>
              <a:ext cx="155744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41"/>
          <p:cNvGrpSpPr/>
          <p:nvPr/>
        </p:nvGrpSpPr>
        <p:grpSpPr>
          <a:xfrm>
            <a:off x="1" y="3882594"/>
            <a:ext cx="713217" cy="1428026"/>
            <a:chOff x="-66206" y="1406331"/>
            <a:chExt cx="277236" cy="555069"/>
          </a:xfrm>
        </p:grpSpPr>
        <p:sp>
          <p:nvSpPr>
            <p:cNvPr id="785" name="Google Shape;785;p4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Forms response chart. Question title: Jika anda diberikan kelas kemahiran menjahit secara percuma, adakah anda berminat untuk menyertai program kami?. Number of responses: 49 responses." id="787" name="Google Shape;787;p41"/>
          <p:cNvPicPr preferRelativeResize="0"/>
          <p:nvPr/>
        </p:nvPicPr>
        <p:blipFill rotWithShape="1">
          <a:blip r:embed="rId3">
            <a:alphaModFix/>
          </a:blip>
          <a:srcRect b="0" l="2604" r="5051" t="0"/>
          <a:stretch/>
        </p:blipFill>
        <p:spPr>
          <a:xfrm>
            <a:off x="980463" y="879025"/>
            <a:ext cx="7314751" cy="3589400"/>
          </a:xfrm>
          <a:prstGeom prst="rect">
            <a:avLst/>
          </a:prstGeom>
          <a:noFill/>
          <a:ln>
            <a:noFill/>
          </a:ln>
        </p:spPr>
      </p:pic>
      <p:grpSp>
        <p:nvGrpSpPr>
          <p:cNvPr id="788" name="Google Shape;788;p41"/>
          <p:cNvGrpSpPr/>
          <p:nvPr/>
        </p:nvGrpSpPr>
        <p:grpSpPr>
          <a:xfrm>
            <a:off x="6728338" y="-170775"/>
            <a:ext cx="2496028" cy="1247583"/>
            <a:chOff x="7311775" y="-11925"/>
            <a:chExt cx="1832216" cy="915791"/>
          </a:xfrm>
        </p:grpSpPr>
        <p:sp>
          <p:nvSpPr>
            <p:cNvPr id="789" name="Google Shape;789;p4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grpSp>
        <p:nvGrpSpPr>
          <p:cNvPr id="796" name="Google Shape;796;p42"/>
          <p:cNvGrpSpPr/>
          <p:nvPr/>
        </p:nvGrpSpPr>
        <p:grpSpPr>
          <a:xfrm>
            <a:off x="0" y="0"/>
            <a:ext cx="9275673" cy="5243998"/>
            <a:chOff x="0" y="0"/>
            <a:chExt cx="9275673" cy="5243998"/>
          </a:xfrm>
        </p:grpSpPr>
        <p:sp>
          <p:nvSpPr>
            <p:cNvPr id="797" name="Google Shape;797;p42"/>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2"/>
            <p:cNvSpPr/>
            <p:nvPr/>
          </p:nvSpPr>
          <p:spPr>
            <a:xfrm>
              <a:off x="7718227" y="0"/>
              <a:ext cx="155744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42"/>
          <p:cNvGrpSpPr/>
          <p:nvPr/>
        </p:nvGrpSpPr>
        <p:grpSpPr>
          <a:xfrm>
            <a:off x="1" y="3882594"/>
            <a:ext cx="713217" cy="1428026"/>
            <a:chOff x="-66206" y="1406331"/>
            <a:chExt cx="277236" cy="555069"/>
          </a:xfrm>
        </p:grpSpPr>
        <p:sp>
          <p:nvSpPr>
            <p:cNvPr id="800" name="Google Shape;800;p42"/>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Forms response chart. Question title: Jika anda diberikan pelantar (platform) untuk melaksanakan perniagaan menjahit dengan mudah, adakah anda berminat untuk menyertainya?. Number of responses: 49 responses." id="802" name="Google Shape;802;p42"/>
          <p:cNvPicPr preferRelativeResize="0"/>
          <p:nvPr/>
        </p:nvPicPr>
        <p:blipFill rotWithShape="1">
          <a:blip r:embed="rId3">
            <a:alphaModFix/>
          </a:blip>
          <a:srcRect b="0" l="2902" r="2855" t="0"/>
          <a:stretch/>
        </p:blipFill>
        <p:spPr>
          <a:xfrm>
            <a:off x="955450" y="983488"/>
            <a:ext cx="7233101" cy="3477875"/>
          </a:xfrm>
          <a:prstGeom prst="rect">
            <a:avLst/>
          </a:prstGeom>
          <a:noFill/>
          <a:ln>
            <a:noFill/>
          </a:ln>
        </p:spPr>
      </p:pic>
      <p:grpSp>
        <p:nvGrpSpPr>
          <p:cNvPr id="803" name="Google Shape;803;p42"/>
          <p:cNvGrpSpPr/>
          <p:nvPr/>
        </p:nvGrpSpPr>
        <p:grpSpPr>
          <a:xfrm>
            <a:off x="6880738" y="-18375"/>
            <a:ext cx="2496028" cy="1247583"/>
            <a:chOff x="7311775" y="-11925"/>
            <a:chExt cx="1832216" cy="915791"/>
          </a:xfrm>
        </p:grpSpPr>
        <p:sp>
          <p:nvSpPr>
            <p:cNvPr id="804" name="Google Shape;804;p42"/>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3"/>
          <p:cNvSpPr txBox="1"/>
          <p:nvPr>
            <p:ph idx="2" type="title"/>
          </p:nvPr>
        </p:nvSpPr>
        <p:spPr>
          <a:xfrm>
            <a:off x="1431440" y="900977"/>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812" name="Google Shape;812;p43"/>
          <p:cNvSpPr txBox="1"/>
          <p:nvPr>
            <p:ph type="title"/>
          </p:nvPr>
        </p:nvSpPr>
        <p:spPr>
          <a:xfrm>
            <a:off x="1154100" y="2475500"/>
            <a:ext cx="68358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 - </a:t>
            </a:r>
            <a:endParaRPr/>
          </a:p>
          <a:p>
            <a:pPr indent="0" lvl="0" marL="0" rtl="0" algn="ctr">
              <a:spcBef>
                <a:spcPts val="0"/>
              </a:spcBef>
              <a:spcAft>
                <a:spcPts val="0"/>
              </a:spcAft>
              <a:buNone/>
            </a:pPr>
            <a:r>
              <a:rPr lang="en"/>
              <a:t>Product and 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pic>
        <p:nvPicPr>
          <p:cNvPr id="817" name="Google Shape;817;p44"/>
          <p:cNvPicPr preferRelativeResize="0"/>
          <p:nvPr/>
        </p:nvPicPr>
        <p:blipFill rotWithShape="1">
          <a:blip r:embed="rId3">
            <a:alphaModFix/>
          </a:blip>
          <a:srcRect b="12274" l="40032" r="40531" t="24875"/>
          <a:stretch/>
        </p:blipFill>
        <p:spPr>
          <a:xfrm>
            <a:off x="4979650" y="812850"/>
            <a:ext cx="2291313" cy="3464575"/>
          </a:xfrm>
          <a:prstGeom prst="rect">
            <a:avLst/>
          </a:prstGeom>
          <a:noFill/>
          <a:ln>
            <a:noFill/>
          </a:ln>
        </p:spPr>
      </p:pic>
      <p:sp>
        <p:nvSpPr>
          <p:cNvPr id="818" name="Google Shape;818;p44"/>
          <p:cNvSpPr txBox="1"/>
          <p:nvPr/>
        </p:nvSpPr>
        <p:spPr>
          <a:xfrm>
            <a:off x="2252938" y="4277425"/>
            <a:ext cx="17238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1"/>
                </a:solidFill>
                <a:highlight>
                  <a:srgbClr val="FFFFFF"/>
                </a:highlight>
                <a:latin typeface="Darker Grotesque"/>
                <a:ea typeface="Darker Grotesque"/>
                <a:cs typeface="Darker Grotesque"/>
                <a:sym typeface="Darker Grotesque"/>
              </a:rPr>
              <a:t>Login interface</a:t>
            </a:r>
            <a:endParaRPr b="1" sz="1500">
              <a:solidFill>
                <a:schemeClr val="dk1"/>
              </a:solidFill>
              <a:latin typeface="Darker Grotesque"/>
              <a:ea typeface="Darker Grotesque"/>
              <a:cs typeface="Darker Grotesque"/>
              <a:sym typeface="Darker Grotesque"/>
            </a:endParaRPr>
          </a:p>
        </p:txBody>
      </p:sp>
      <p:sp>
        <p:nvSpPr>
          <p:cNvPr id="819" name="Google Shape;819;p44"/>
          <p:cNvSpPr txBox="1"/>
          <p:nvPr/>
        </p:nvSpPr>
        <p:spPr>
          <a:xfrm>
            <a:off x="4625313" y="427742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1"/>
                </a:solidFill>
                <a:highlight>
                  <a:srgbClr val="FFFFFF"/>
                </a:highlight>
                <a:latin typeface="Darker Grotesque"/>
                <a:ea typeface="Darker Grotesque"/>
                <a:cs typeface="Darker Grotesque"/>
                <a:sym typeface="Darker Grotesque"/>
              </a:rPr>
              <a:t>Product category interface</a:t>
            </a:r>
            <a:endParaRPr b="1" sz="1500">
              <a:solidFill>
                <a:schemeClr val="dk1"/>
              </a:solidFill>
              <a:latin typeface="Darker Grotesque"/>
              <a:ea typeface="Darker Grotesque"/>
              <a:cs typeface="Darker Grotesque"/>
              <a:sym typeface="Darker Grotesque"/>
            </a:endParaRPr>
          </a:p>
        </p:txBody>
      </p:sp>
      <p:pic>
        <p:nvPicPr>
          <p:cNvPr id="820" name="Google Shape;820;p44"/>
          <p:cNvPicPr preferRelativeResize="0"/>
          <p:nvPr/>
        </p:nvPicPr>
        <p:blipFill>
          <a:blip r:embed="rId4">
            <a:alphaModFix/>
          </a:blip>
          <a:stretch>
            <a:fillRect/>
          </a:stretch>
        </p:blipFill>
        <p:spPr>
          <a:xfrm>
            <a:off x="2097425" y="806625"/>
            <a:ext cx="2034825" cy="3530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45"/>
          <p:cNvPicPr preferRelativeResize="0"/>
          <p:nvPr/>
        </p:nvPicPr>
        <p:blipFill rotWithShape="1">
          <a:blip r:embed="rId3">
            <a:alphaModFix/>
          </a:blip>
          <a:srcRect b="12075" l="40862" r="41029" t="24601"/>
          <a:stretch/>
        </p:blipFill>
        <p:spPr>
          <a:xfrm>
            <a:off x="2087550" y="936575"/>
            <a:ext cx="1947000" cy="3502150"/>
          </a:xfrm>
          <a:prstGeom prst="rect">
            <a:avLst/>
          </a:prstGeom>
          <a:noFill/>
          <a:ln>
            <a:noFill/>
          </a:ln>
        </p:spPr>
      </p:pic>
      <p:pic>
        <p:nvPicPr>
          <p:cNvPr id="826" name="Google Shape;826;p45"/>
          <p:cNvPicPr preferRelativeResize="0"/>
          <p:nvPr/>
        </p:nvPicPr>
        <p:blipFill>
          <a:blip r:embed="rId4">
            <a:alphaModFix/>
          </a:blip>
          <a:stretch>
            <a:fillRect/>
          </a:stretch>
        </p:blipFill>
        <p:spPr>
          <a:xfrm>
            <a:off x="5078175" y="936575"/>
            <a:ext cx="2037900" cy="3502150"/>
          </a:xfrm>
          <a:prstGeom prst="rect">
            <a:avLst/>
          </a:prstGeom>
          <a:noFill/>
          <a:ln>
            <a:noFill/>
          </a:ln>
        </p:spPr>
      </p:pic>
      <p:sp>
        <p:nvSpPr>
          <p:cNvPr id="827" name="Google Shape;827;p45"/>
          <p:cNvSpPr txBox="1"/>
          <p:nvPr/>
        </p:nvSpPr>
        <p:spPr>
          <a:xfrm>
            <a:off x="1561050" y="437315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1"/>
                </a:solidFill>
                <a:highlight>
                  <a:srgbClr val="FFFFFF"/>
                </a:highlight>
                <a:latin typeface="Darker Grotesque"/>
                <a:ea typeface="Darker Grotesque"/>
                <a:cs typeface="Darker Grotesque"/>
                <a:sym typeface="Darker Grotesque"/>
              </a:rPr>
              <a:t>Product list interface</a:t>
            </a:r>
            <a:endParaRPr b="1" sz="1500">
              <a:solidFill>
                <a:schemeClr val="dk1"/>
              </a:solidFill>
              <a:latin typeface="Darker Grotesque"/>
              <a:ea typeface="Darker Grotesque"/>
              <a:cs typeface="Darker Grotesque"/>
              <a:sym typeface="Darker Grotesque"/>
            </a:endParaRPr>
          </a:p>
        </p:txBody>
      </p:sp>
      <p:sp>
        <p:nvSpPr>
          <p:cNvPr id="828" name="Google Shape;828;p45"/>
          <p:cNvSpPr txBox="1"/>
          <p:nvPr/>
        </p:nvSpPr>
        <p:spPr>
          <a:xfrm>
            <a:off x="4597125" y="441935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1"/>
                </a:solidFill>
                <a:highlight>
                  <a:srgbClr val="FFFFFF"/>
                </a:highlight>
                <a:latin typeface="Darker Grotesque"/>
                <a:ea typeface="Darker Grotesque"/>
                <a:cs typeface="Darker Grotesque"/>
                <a:sym typeface="Darker Grotesque"/>
              </a:rPr>
              <a:t>Seller Store</a:t>
            </a:r>
            <a:endParaRPr b="1" sz="1500">
              <a:solidFill>
                <a:schemeClr val="dk1"/>
              </a:solidFill>
              <a:latin typeface="Darker Grotesque"/>
              <a:ea typeface="Darker Grotesque"/>
              <a:cs typeface="Darker Grotesque"/>
              <a:sym typeface="Darker Grotesq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46"/>
          <p:cNvPicPr preferRelativeResize="0"/>
          <p:nvPr/>
        </p:nvPicPr>
        <p:blipFill>
          <a:blip r:embed="rId3">
            <a:alphaModFix/>
          </a:blip>
          <a:stretch>
            <a:fillRect/>
          </a:stretch>
        </p:blipFill>
        <p:spPr>
          <a:xfrm>
            <a:off x="2147575" y="712925"/>
            <a:ext cx="1986075" cy="3596075"/>
          </a:xfrm>
          <a:prstGeom prst="rect">
            <a:avLst/>
          </a:prstGeom>
          <a:noFill/>
          <a:ln>
            <a:noFill/>
          </a:ln>
        </p:spPr>
      </p:pic>
      <p:pic>
        <p:nvPicPr>
          <p:cNvPr id="834" name="Google Shape;834;p46"/>
          <p:cNvPicPr preferRelativeResize="0"/>
          <p:nvPr/>
        </p:nvPicPr>
        <p:blipFill>
          <a:blip r:embed="rId4">
            <a:alphaModFix/>
          </a:blip>
          <a:stretch>
            <a:fillRect/>
          </a:stretch>
        </p:blipFill>
        <p:spPr>
          <a:xfrm>
            <a:off x="5053625" y="712925"/>
            <a:ext cx="2160058" cy="3596075"/>
          </a:xfrm>
          <a:prstGeom prst="rect">
            <a:avLst/>
          </a:prstGeom>
          <a:noFill/>
          <a:ln>
            <a:noFill/>
          </a:ln>
        </p:spPr>
      </p:pic>
      <p:sp>
        <p:nvSpPr>
          <p:cNvPr id="835" name="Google Shape;835;p46"/>
          <p:cNvSpPr txBox="1"/>
          <p:nvPr/>
        </p:nvSpPr>
        <p:spPr>
          <a:xfrm>
            <a:off x="3072125" y="4309000"/>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500">
                <a:solidFill>
                  <a:schemeClr val="dk1"/>
                </a:solidFill>
                <a:highlight>
                  <a:srgbClr val="FFFFFF"/>
                </a:highlight>
                <a:latin typeface="Darker Grotesque"/>
                <a:ea typeface="Darker Grotesque"/>
                <a:cs typeface="Darker Grotesque"/>
                <a:sym typeface="Darker Grotesque"/>
              </a:rPr>
              <a:t>Product description</a:t>
            </a:r>
            <a:endParaRPr b="1" sz="1700">
              <a:solidFill>
                <a:schemeClr val="dk1"/>
              </a:solidFill>
              <a:latin typeface="Darker Grotesque"/>
              <a:ea typeface="Darker Grotesque"/>
              <a:cs typeface="Darker Grotesque"/>
              <a:sym typeface="Darker Grotesq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graphicFrame>
        <p:nvGraphicFramePr>
          <p:cNvPr id="840" name="Google Shape;840;p47"/>
          <p:cNvGraphicFramePr/>
          <p:nvPr/>
        </p:nvGraphicFramePr>
        <p:xfrm>
          <a:off x="537463" y="988145"/>
          <a:ext cx="3000000" cy="3000000"/>
        </p:xfrm>
        <a:graphic>
          <a:graphicData uri="http://schemas.openxmlformats.org/drawingml/2006/table">
            <a:tbl>
              <a:tblPr>
                <a:noFill/>
                <a:tableStyleId>{CF6F78B9-AD52-42DB-A610-A981022FD464}</a:tableStyleId>
              </a:tblPr>
              <a:tblGrid>
                <a:gridCol w="1521925"/>
                <a:gridCol w="3273575"/>
                <a:gridCol w="3273575"/>
              </a:tblGrid>
              <a:tr h="572650">
                <a:tc>
                  <a:txBody>
                    <a:bodyPr/>
                    <a:lstStyle/>
                    <a:p>
                      <a:pPr indent="0" lvl="0" marL="0" rtl="0" algn="ctr">
                        <a:spcBef>
                          <a:spcPts val="0"/>
                        </a:spcBef>
                        <a:spcAft>
                          <a:spcPts val="0"/>
                        </a:spcAft>
                        <a:buNone/>
                      </a:pPr>
                      <a:r>
                        <a:t/>
                      </a:r>
                      <a:endParaRPr sz="1600">
                        <a:solidFill>
                          <a:schemeClr val="accent1"/>
                        </a:solidFill>
                        <a:highlight>
                          <a:schemeClr val="accent1"/>
                        </a:highlight>
                        <a:latin typeface="Darker Grotesque Black"/>
                        <a:ea typeface="Darker Grotesque Black"/>
                        <a:cs typeface="Darker Grotesque Black"/>
                        <a:sym typeface="Darker Grotesque Blac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1600">
                          <a:solidFill>
                            <a:schemeClr val="accent1"/>
                          </a:solidFill>
                          <a:latin typeface="Darker Grotesque Black"/>
                          <a:ea typeface="Darker Grotesque Black"/>
                          <a:cs typeface="Darker Grotesque Black"/>
                          <a:sym typeface="Darker Grotesque Black"/>
                        </a:rPr>
                        <a:t>Our Product (E-Tailor Hub)</a:t>
                      </a:r>
                      <a:endParaRPr sz="1600">
                        <a:solidFill>
                          <a:schemeClr val="accent1"/>
                        </a:solidFill>
                        <a:latin typeface="Darker Grotesque Black"/>
                        <a:ea typeface="Darker Grotesque Black"/>
                        <a:cs typeface="Darker Grotesque Black"/>
                        <a:sym typeface="Darker Grotesque Blac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600">
                          <a:solidFill>
                            <a:schemeClr val="accent1"/>
                          </a:solidFill>
                          <a:latin typeface="Darker Grotesque Black"/>
                          <a:ea typeface="Darker Grotesque Black"/>
                          <a:cs typeface="Darker Grotesque Black"/>
                          <a:sym typeface="Darker Grotesque Black"/>
                        </a:rPr>
                        <a:t>Customers Benefits</a:t>
                      </a:r>
                      <a:endParaRPr sz="1600">
                        <a:solidFill>
                          <a:schemeClr val="accent1"/>
                        </a:solidFill>
                        <a:latin typeface="Darker Grotesque Black"/>
                        <a:ea typeface="Darker Grotesque Black"/>
                        <a:cs typeface="Darker Grotesque Black"/>
                        <a:sym typeface="Darker Grotesque Black"/>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dk1"/>
                    </a:solidFill>
                  </a:tcPr>
                </a:tc>
              </a:tr>
              <a:tr h="572650">
                <a:tc>
                  <a:txBody>
                    <a:bodyPr/>
                    <a:lstStyle/>
                    <a:p>
                      <a:pPr indent="0" lvl="0" marL="0" rtl="0" algn="ctr">
                        <a:spcBef>
                          <a:spcPts val="0"/>
                        </a:spcBef>
                        <a:spcAft>
                          <a:spcPts val="0"/>
                        </a:spcAft>
                        <a:buNone/>
                      </a:pPr>
                      <a:r>
                        <a:rPr lang="en" sz="1600">
                          <a:solidFill>
                            <a:schemeClr val="accent5"/>
                          </a:solidFill>
                          <a:latin typeface="Darker Grotesque Black"/>
                          <a:ea typeface="Darker Grotesque Black"/>
                          <a:cs typeface="Darker Grotesque Black"/>
                          <a:sym typeface="Darker Grotesque Black"/>
                        </a:rPr>
                        <a:t>Consumers</a:t>
                      </a:r>
                      <a:endParaRPr sz="1600">
                        <a:solidFill>
                          <a:schemeClr val="accent5"/>
                        </a:solidFill>
                        <a:latin typeface="Darker Grotesque Black"/>
                        <a:ea typeface="Darker Grotesque Black"/>
                        <a:cs typeface="Darker Grotesque Black"/>
                        <a:sym typeface="Darker Grotesque Black"/>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Uniquen</a:t>
                      </a:r>
                      <a:r>
                        <a:rPr lang="en" sz="1600">
                          <a:solidFill>
                            <a:schemeClr val="dk1"/>
                          </a:solidFill>
                          <a:latin typeface="Darker Grotesque SemiBold"/>
                          <a:ea typeface="Darker Grotesque SemiBold"/>
                          <a:cs typeface="Darker Grotesque SemiBold"/>
                          <a:sym typeface="Darker Grotesque SemiBold"/>
                        </a:rPr>
                        <a:t>ess </a:t>
                      </a:r>
                      <a:r>
                        <a:rPr lang="en" sz="1600">
                          <a:solidFill>
                            <a:schemeClr val="dk1"/>
                          </a:solidFill>
                          <a:latin typeface="Darker Grotesque SemiBold"/>
                          <a:ea typeface="Darker Grotesque SemiBold"/>
                          <a:cs typeface="Darker Grotesque SemiBold"/>
                          <a:sym typeface="Darker Grotesque SemiBold"/>
                        </a:rPr>
                        <a:t>of customized design for the clothes based on the </a:t>
                      </a:r>
                      <a:r>
                        <a:rPr lang="en" sz="1600">
                          <a:solidFill>
                            <a:schemeClr val="dk1"/>
                          </a:solidFill>
                          <a:latin typeface="Darker Grotesque SemiBold"/>
                          <a:ea typeface="Darker Grotesque SemiBold"/>
                          <a:cs typeface="Darker Grotesque SemiBold"/>
                          <a:sym typeface="Darker Grotesque SemiBold"/>
                        </a:rPr>
                        <a:t>consumer's</a:t>
                      </a:r>
                      <a:r>
                        <a:rPr lang="en" sz="1600">
                          <a:solidFill>
                            <a:schemeClr val="dk1"/>
                          </a:solidFill>
                          <a:latin typeface="Darker Grotesque SemiBold"/>
                          <a:ea typeface="Darker Grotesque SemiBold"/>
                          <a:cs typeface="Darker Grotesque SemiBold"/>
                          <a:sym typeface="Darker Grotesque SemiBold"/>
                        </a:rPr>
                        <a:t> request.</a:t>
                      </a:r>
                      <a:endParaRPr sz="1600">
                        <a:solidFill>
                          <a:schemeClr val="dk1"/>
                        </a:solidFill>
                        <a:latin typeface="Darker Grotesque SemiBold"/>
                        <a:ea typeface="Darker Grotesque SemiBold"/>
                        <a:cs typeface="Darker Grotesque SemiBold"/>
                        <a:sym typeface="Darker Grotesque SemiBold"/>
                      </a:endParaRPr>
                    </a:p>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Wide range of clothing selection that is affordable.</a:t>
                      </a:r>
                      <a:endParaRPr sz="1600">
                        <a:solidFill>
                          <a:schemeClr val="dk1"/>
                        </a:solidFill>
                        <a:latin typeface="Darker Grotesque SemiBold"/>
                        <a:ea typeface="Darker Grotesque SemiBold"/>
                        <a:cs typeface="Darker Grotesque SemiBold"/>
                        <a:sym typeface="Darker Grotesque SemiBold"/>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FFFFF"/>
                    </a:solidFill>
                  </a:tcPr>
                </a:tc>
                <a:tc>
                  <a:txBody>
                    <a:bodyPr/>
                    <a:lstStyle/>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Can purchase new or preloved clothings from the sellers</a:t>
                      </a:r>
                      <a:endParaRPr sz="1600">
                        <a:solidFill>
                          <a:schemeClr val="dk1"/>
                        </a:solidFill>
                        <a:latin typeface="Darker Grotesque SemiBold"/>
                        <a:ea typeface="Darker Grotesque SemiBold"/>
                        <a:cs typeface="Darker Grotesque SemiBold"/>
                        <a:sym typeface="Darker Grotesque SemiBold"/>
                      </a:endParaRPr>
                    </a:p>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Can contact and order custom design from the tailors.</a:t>
                      </a:r>
                      <a:endParaRPr sz="1600">
                        <a:solidFill>
                          <a:schemeClr val="dk1"/>
                        </a:solidFill>
                        <a:latin typeface="Darker Grotesque SemiBold"/>
                        <a:ea typeface="Darker Grotesque SemiBold"/>
                        <a:cs typeface="Darker Grotesque SemiBold"/>
                        <a:sym typeface="Darker Grotesque SemiBold"/>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FFFFF"/>
                    </a:solidFill>
                  </a:tcPr>
                </a:tc>
              </a:tr>
              <a:tr h="572650">
                <a:tc>
                  <a:txBody>
                    <a:bodyPr/>
                    <a:lstStyle/>
                    <a:p>
                      <a:pPr indent="0" lvl="0" marL="0" rtl="0" algn="ctr">
                        <a:spcBef>
                          <a:spcPts val="0"/>
                        </a:spcBef>
                        <a:spcAft>
                          <a:spcPts val="0"/>
                        </a:spcAft>
                        <a:buNone/>
                      </a:pPr>
                      <a:r>
                        <a:rPr lang="en" sz="1600">
                          <a:solidFill>
                            <a:schemeClr val="accent5"/>
                          </a:solidFill>
                          <a:latin typeface="Darker Grotesque Black"/>
                          <a:ea typeface="Darker Grotesque Black"/>
                          <a:cs typeface="Darker Grotesque Black"/>
                          <a:sym typeface="Darker Grotesque Black"/>
                        </a:rPr>
                        <a:t>Seller/Tailors</a:t>
                      </a:r>
                      <a:endParaRPr sz="1600">
                        <a:solidFill>
                          <a:schemeClr val="accent5"/>
                        </a:solidFill>
                        <a:latin typeface="Darker Grotesque Black"/>
                        <a:ea typeface="Darker Grotesque Black"/>
                        <a:cs typeface="Darker Grotesque Black"/>
                        <a:sym typeface="Darker Grotesque Black"/>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chemeClr val="accent3"/>
                    </a:solidFill>
                  </a:tcPr>
                </a:tc>
                <a:tc>
                  <a:txBody>
                    <a:bodyPr/>
                    <a:lstStyle/>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job opportunities</a:t>
                      </a:r>
                      <a:endParaRPr sz="1600">
                        <a:solidFill>
                          <a:schemeClr val="dk1"/>
                        </a:solidFill>
                        <a:latin typeface="Darker Grotesque SemiBold"/>
                        <a:ea typeface="Darker Grotesque SemiBold"/>
                        <a:cs typeface="Darker Grotesque SemiBold"/>
                        <a:sym typeface="Darker Grotesque SemiBold"/>
                      </a:endParaRPr>
                    </a:p>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platform for tailor/sellers to reach consumers.</a:t>
                      </a:r>
                      <a:endParaRPr sz="1600">
                        <a:solidFill>
                          <a:schemeClr val="dk1"/>
                        </a:solidFill>
                        <a:latin typeface="Darker Grotesque SemiBold"/>
                        <a:ea typeface="Darker Grotesque SemiBold"/>
                        <a:cs typeface="Darker Grotesque SemiBold"/>
                        <a:sym typeface="Darker Grotesque SemiBold"/>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FFFFF"/>
                    </a:solidFill>
                  </a:tcPr>
                </a:tc>
                <a:tc>
                  <a:txBody>
                    <a:bodyPr/>
                    <a:lstStyle/>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Can create and market their own products.</a:t>
                      </a:r>
                      <a:endParaRPr sz="1600">
                        <a:solidFill>
                          <a:schemeClr val="dk1"/>
                        </a:solidFill>
                        <a:latin typeface="Darker Grotesque SemiBold"/>
                        <a:ea typeface="Darker Grotesque SemiBold"/>
                        <a:cs typeface="Darker Grotesque SemiBold"/>
                        <a:sym typeface="Darker Grotesque SemiBold"/>
                      </a:endParaRPr>
                    </a:p>
                    <a:p>
                      <a:pPr indent="-330200" lvl="0" marL="457200" rtl="0" algn="just">
                        <a:spcBef>
                          <a:spcPts val="0"/>
                        </a:spcBef>
                        <a:spcAft>
                          <a:spcPts val="0"/>
                        </a:spcAft>
                        <a:buClr>
                          <a:schemeClr val="dk1"/>
                        </a:buClr>
                        <a:buSzPts val="1600"/>
                        <a:buFont typeface="Darker Grotesque SemiBold"/>
                        <a:buChar char="●"/>
                      </a:pPr>
                      <a:r>
                        <a:rPr lang="en" sz="1600">
                          <a:solidFill>
                            <a:schemeClr val="dk1"/>
                          </a:solidFill>
                          <a:latin typeface="Darker Grotesque SemiBold"/>
                          <a:ea typeface="Darker Grotesque SemiBold"/>
                          <a:cs typeface="Darker Grotesque SemiBold"/>
                          <a:sym typeface="Darker Grotesque SemiBold"/>
                        </a:rPr>
                        <a:t>Able to generate income from sales.</a:t>
                      </a:r>
                      <a:endParaRPr sz="1600">
                        <a:solidFill>
                          <a:schemeClr val="dk1"/>
                        </a:solidFill>
                        <a:latin typeface="Darker Grotesque SemiBold"/>
                        <a:ea typeface="Darker Grotesque SemiBold"/>
                        <a:cs typeface="Darker Grotesque SemiBold"/>
                        <a:sym typeface="Darker Grotesque SemiBold"/>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8"/>
          <p:cNvSpPr txBox="1"/>
          <p:nvPr>
            <p:ph idx="1" type="body"/>
          </p:nvPr>
        </p:nvSpPr>
        <p:spPr>
          <a:xfrm>
            <a:off x="667950" y="926350"/>
            <a:ext cx="7808100" cy="60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latin typeface="Poppins"/>
              <a:ea typeface="Poppins"/>
              <a:cs typeface="Poppins"/>
              <a:sym typeface="Poppins"/>
            </a:endParaRPr>
          </a:p>
          <a:p>
            <a:pPr indent="0" lvl="0" marL="457200" marR="50800" rtl="0" algn="l">
              <a:spcBef>
                <a:spcPts val="1200"/>
              </a:spcBef>
              <a:spcAft>
                <a:spcPts val="1000"/>
              </a:spcAft>
              <a:buNone/>
            </a:pPr>
            <a:r>
              <a:rPr b="1" lang="en">
                <a:latin typeface="Darker Grotesque"/>
                <a:ea typeface="Darker Grotesque"/>
                <a:cs typeface="Darker Grotesque"/>
                <a:sym typeface="Darker Grotesque"/>
              </a:rPr>
              <a:t>Opportunities provided for the customers:</a:t>
            </a:r>
            <a:endParaRPr b="1">
              <a:latin typeface="Darker Grotesque"/>
              <a:ea typeface="Darker Grotesque"/>
              <a:cs typeface="Darker Grotesque"/>
              <a:sym typeface="Darker Grotesque"/>
            </a:endParaRPr>
          </a:p>
        </p:txBody>
      </p:sp>
      <p:sp>
        <p:nvSpPr>
          <p:cNvPr id="846" name="Google Shape;846;p48"/>
          <p:cNvSpPr txBox="1"/>
          <p:nvPr/>
        </p:nvSpPr>
        <p:spPr>
          <a:xfrm>
            <a:off x="1436100" y="1745050"/>
            <a:ext cx="6271800" cy="677100"/>
          </a:xfrm>
          <a:prstGeom prst="rect">
            <a:avLst/>
          </a:prstGeom>
          <a:solidFill>
            <a:schemeClr val="dk1"/>
          </a:solidFill>
          <a:ln>
            <a:noFill/>
          </a:ln>
        </p:spPr>
        <p:txBody>
          <a:bodyPr anchorCtr="0" anchor="t" bIns="91425" lIns="91425" spcFirstLastPara="1" rIns="91425" wrap="square" tIns="91425">
            <a:spAutoFit/>
          </a:bodyPr>
          <a:lstStyle/>
          <a:p>
            <a:pPr indent="0" lvl="0" marL="0" marR="50800" rtl="0" algn="ctr">
              <a:spcBef>
                <a:spcPts val="0"/>
              </a:spcBef>
              <a:spcAft>
                <a:spcPts val="1000"/>
              </a:spcAft>
              <a:buNone/>
            </a:pPr>
            <a:r>
              <a:rPr b="1" lang="en" sz="1600">
                <a:solidFill>
                  <a:schemeClr val="accent5"/>
                </a:solidFill>
                <a:latin typeface="Darker Grotesque"/>
                <a:ea typeface="Darker Grotesque"/>
                <a:cs typeface="Darker Grotesque"/>
                <a:sym typeface="Darker Grotesque"/>
              </a:rPr>
              <a:t>Providing job opportunities for the B40 group with upskilling and reskilling and help them become an entrepreneur in tailoring business.</a:t>
            </a:r>
            <a:endParaRPr b="1">
              <a:solidFill>
                <a:schemeClr val="accent5"/>
              </a:solidFill>
              <a:latin typeface="Darker Grotesque"/>
              <a:ea typeface="Darker Grotesque"/>
              <a:cs typeface="Darker Grotesque"/>
              <a:sym typeface="Darker Grotesque"/>
            </a:endParaRPr>
          </a:p>
        </p:txBody>
      </p:sp>
      <p:sp>
        <p:nvSpPr>
          <p:cNvPr id="847" name="Google Shape;847;p48"/>
          <p:cNvSpPr txBox="1"/>
          <p:nvPr/>
        </p:nvSpPr>
        <p:spPr>
          <a:xfrm>
            <a:off x="1436100" y="2606150"/>
            <a:ext cx="6271800" cy="431100"/>
          </a:xfrm>
          <a:prstGeom prst="rect">
            <a:avLst/>
          </a:prstGeom>
          <a:solidFill>
            <a:schemeClr val="dk1"/>
          </a:solidFill>
          <a:ln>
            <a:noFill/>
          </a:ln>
        </p:spPr>
        <p:txBody>
          <a:bodyPr anchorCtr="0" anchor="t" bIns="91425" lIns="91425" spcFirstLastPara="1" rIns="91425" wrap="square" tIns="91425">
            <a:spAutoFit/>
          </a:bodyPr>
          <a:lstStyle/>
          <a:p>
            <a:pPr indent="0" lvl="0" marL="0" marR="50800" rtl="0" algn="ctr">
              <a:spcBef>
                <a:spcPts val="0"/>
              </a:spcBef>
              <a:spcAft>
                <a:spcPts val="1000"/>
              </a:spcAft>
              <a:buNone/>
            </a:pPr>
            <a:r>
              <a:rPr b="1" lang="en" sz="1600">
                <a:solidFill>
                  <a:schemeClr val="accent5"/>
                </a:solidFill>
                <a:latin typeface="Darker Grotesque"/>
                <a:ea typeface="Darker Grotesque"/>
                <a:cs typeface="Darker Grotesque"/>
                <a:sym typeface="Darker Grotesque"/>
              </a:rPr>
              <a:t>Fast and sufficient delivery services</a:t>
            </a:r>
            <a:endParaRPr b="1">
              <a:solidFill>
                <a:schemeClr val="accent5"/>
              </a:solidFill>
              <a:latin typeface="Darker Grotesque"/>
              <a:ea typeface="Darker Grotesque"/>
              <a:cs typeface="Darker Grotesque"/>
              <a:sym typeface="Darker Grotesque"/>
            </a:endParaRPr>
          </a:p>
        </p:txBody>
      </p:sp>
      <p:sp>
        <p:nvSpPr>
          <p:cNvPr id="848" name="Google Shape;848;p48"/>
          <p:cNvSpPr txBox="1"/>
          <p:nvPr/>
        </p:nvSpPr>
        <p:spPr>
          <a:xfrm>
            <a:off x="1436100" y="3221250"/>
            <a:ext cx="6271800" cy="431100"/>
          </a:xfrm>
          <a:prstGeom prst="rect">
            <a:avLst/>
          </a:prstGeom>
          <a:solidFill>
            <a:schemeClr val="dk1"/>
          </a:solidFill>
          <a:ln>
            <a:noFill/>
          </a:ln>
        </p:spPr>
        <p:txBody>
          <a:bodyPr anchorCtr="0" anchor="t" bIns="91425" lIns="91425" spcFirstLastPara="1" rIns="91425" wrap="square" tIns="91425">
            <a:spAutoFit/>
          </a:bodyPr>
          <a:lstStyle/>
          <a:p>
            <a:pPr indent="0" lvl="0" marL="0" marR="50800" rtl="0" algn="ctr">
              <a:spcBef>
                <a:spcPts val="0"/>
              </a:spcBef>
              <a:spcAft>
                <a:spcPts val="1000"/>
              </a:spcAft>
              <a:buNone/>
            </a:pPr>
            <a:r>
              <a:rPr b="1" lang="en" sz="1600">
                <a:solidFill>
                  <a:schemeClr val="accent5"/>
                </a:solidFill>
                <a:latin typeface="Darker Grotesque"/>
                <a:ea typeface="Darker Grotesque"/>
                <a:cs typeface="Darker Grotesque"/>
                <a:sym typeface="Darker Grotesque"/>
              </a:rPr>
              <a:t>Affordable price</a:t>
            </a:r>
            <a:endParaRPr b="1">
              <a:solidFill>
                <a:schemeClr val="accent5"/>
              </a:solidFill>
              <a:latin typeface="Darker Grotesque"/>
              <a:ea typeface="Darker Grotesque"/>
              <a:cs typeface="Darker Grotesque"/>
              <a:sym typeface="Darker Grotesq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9"/>
          <p:cNvSpPr txBox="1"/>
          <p:nvPr>
            <p:ph idx="2" type="title"/>
          </p:nvPr>
        </p:nvSpPr>
        <p:spPr>
          <a:xfrm>
            <a:off x="1431440" y="900977"/>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854" name="Google Shape;854;p49"/>
          <p:cNvSpPr txBox="1"/>
          <p:nvPr>
            <p:ph type="title"/>
          </p:nvPr>
        </p:nvSpPr>
        <p:spPr>
          <a:xfrm>
            <a:off x="966900" y="2173700"/>
            <a:ext cx="68358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Model</a:t>
            </a:r>
            <a:endParaRPr/>
          </a:p>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grpSp>
        <p:nvGrpSpPr>
          <p:cNvPr id="859" name="Google Shape;859;p50"/>
          <p:cNvGrpSpPr/>
          <p:nvPr/>
        </p:nvGrpSpPr>
        <p:grpSpPr>
          <a:xfrm>
            <a:off x="0" y="0"/>
            <a:ext cx="9275673" cy="5243998"/>
            <a:chOff x="0" y="0"/>
            <a:chExt cx="9275673" cy="5243998"/>
          </a:xfrm>
        </p:grpSpPr>
        <p:sp>
          <p:nvSpPr>
            <p:cNvPr id="860" name="Google Shape;860;p50"/>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7718227" y="0"/>
              <a:ext cx="155744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50"/>
          <p:cNvGrpSpPr/>
          <p:nvPr/>
        </p:nvGrpSpPr>
        <p:grpSpPr>
          <a:xfrm>
            <a:off x="1" y="3882594"/>
            <a:ext cx="713217" cy="1428026"/>
            <a:chOff x="-66206" y="1406331"/>
            <a:chExt cx="277236" cy="555069"/>
          </a:xfrm>
        </p:grpSpPr>
        <p:sp>
          <p:nvSpPr>
            <p:cNvPr id="863" name="Google Shape;863;p50"/>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0"/>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50"/>
          <p:cNvGrpSpPr/>
          <p:nvPr/>
        </p:nvGrpSpPr>
        <p:grpSpPr>
          <a:xfrm>
            <a:off x="6880738" y="-18375"/>
            <a:ext cx="2496028" cy="1247583"/>
            <a:chOff x="7311775" y="-11925"/>
            <a:chExt cx="1832216" cy="915791"/>
          </a:xfrm>
        </p:grpSpPr>
        <p:sp>
          <p:nvSpPr>
            <p:cNvPr id="866" name="Google Shape;866;p5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69" name="Google Shape;869;p50"/>
          <p:cNvPicPr preferRelativeResize="0"/>
          <p:nvPr/>
        </p:nvPicPr>
        <p:blipFill>
          <a:blip r:embed="rId3">
            <a:alphaModFix/>
          </a:blip>
          <a:stretch>
            <a:fillRect/>
          </a:stretch>
        </p:blipFill>
        <p:spPr>
          <a:xfrm>
            <a:off x="960650" y="76200"/>
            <a:ext cx="7222698"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3"/>
          <p:cNvSpPr/>
          <p:nvPr/>
        </p:nvSpPr>
        <p:spPr>
          <a:xfrm rot="10800000">
            <a:off x="4502503" y="1270914"/>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78" name="Google Shape;678;p33"/>
          <p:cNvSpPr/>
          <p:nvPr/>
        </p:nvSpPr>
        <p:spPr>
          <a:xfrm rot="10800000">
            <a:off x="713228" y="1270914"/>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79" name="Google Shape;679;p33"/>
          <p:cNvSpPr txBox="1"/>
          <p:nvPr>
            <p:ph idx="16" type="title"/>
          </p:nvPr>
        </p:nvSpPr>
        <p:spPr>
          <a:xfrm>
            <a:off x="4359998" y="1198973"/>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04</a:t>
            </a:r>
            <a:endParaRPr>
              <a:solidFill>
                <a:schemeClr val="accent1"/>
              </a:solidFill>
            </a:endParaRPr>
          </a:p>
        </p:txBody>
      </p:sp>
      <p:sp>
        <p:nvSpPr>
          <p:cNvPr id="680" name="Google Shape;680;p33"/>
          <p:cNvSpPr/>
          <p:nvPr/>
        </p:nvSpPr>
        <p:spPr>
          <a:xfrm rot="10800000">
            <a:off x="4502503" y="2460612"/>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81" name="Google Shape;681;p33"/>
          <p:cNvSpPr/>
          <p:nvPr/>
        </p:nvSpPr>
        <p:spPr>
          <a:xfrm rot="10800000">
            <a:off x="4502503" y="3652264"/>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82" name="Google Shape;682;p33"/>
          <p:cNvSpPr/>
          <p:nvPr/>
        </p:nvSpPr>
        <p:spPr>
          <a:xfrm rot="10800000">
            <a:off x="713216" y="2460612"/>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83" name="Google Shape;683;p33"/>
          <p:cNvSpPr/>
          <p:nvPr/>
        </p:nvSpPr>
        <p:spPr>
          <a:xfrm rot="10800000">
            <a:off x="713216" y="3652264"/>
            <a:ext cx="614974" cy="615153"/>
          </a:xfrm>
          <a:custGeom>
            <a:rect b="b" l="l" r="r" t="t"/>
            <a:pathLst>
              <a:path extrusionOk="0" h="3438" w="3437">
                <a:moveTo>
                  <a:pt x="1716" y="1"/>
                </a:moveTo>
                <a:cubicBezTo>
                  <a:pt x="764" y="1"/>
                  <a:pt x="0" y="765"/>
                  <a:pt x="0" y="1722"/>
                </a:cubicBezTo>
                <a:cubicBezTo>
                  <a:pt x="0" y="2674"/>
                  <a:pt x="764" y="3437"/>
                  <a:pt x="1716" y="3437"/>
                </a:cubicBezTo>
                <a:cubicBezTo>
                  <a:pt x="2673" y="3437"/>
                  <a:pt x="3437" y="2674"/>
                  <a:pt x="3437" y="1722"/>
                </a:cubicBezTo>
                <a:cubicBezTo>
                  <a:pt x="3437" y="765"/>
                  <a:pt x="2673" y="1"/>
                  <a:pt x="17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84" name="Google Shape;684;p33"/>
          <p:cNvSpPr txBox="1"/>
          <p:nvPr>
            <p:ph idx="17" type="title"/>
          </p:nvPr>
        </p:nvSpPr>
        <p:spPr>
          <a:xfrm>
            <a:off x="4359998" y="2387260"/>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05</a:t>
            </a:r>
            <a:endParaRPr>
              <a:solidFill>
                <a:schemeClr val="accent1"/>
              </a:solidFill>
            </a:endParaRPr>
          </a:p>
        </p:txBody>
      </p:sp>
      <p:sp>
        <p:nvSpPr>
          <p:cNvPr id="685" name="Google Shape;685;p33"/>
          <p:cNvSpPr txBox="1"/>
          <p:nvPr>
            <p:ph idx="18" type="title"/>
          </p:nvPr>
        </p:nvSpPr>
        <p:spPr>
          <a:xfrm>
            <a:off x="4359998" y="3575547"/>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06</a:t>
            </a:r>
            <a:endParaRPr>
              <a:solidFill>
                <a:schemeClr val="accent1"/>
              </a:solidFill>
            </a:endParaRPr>
          </a:p>
        </p:txBody>
      </p:sp>
      <p:sp>
        <p:nvSpPr>
          <p:cNvPr id="686" name="Google Shape;686;p33"/>
          <p:cNvSpPr txBox="1"/>
          <p:nvPr>
            <p:ph idx="19" type="title"/>
          </p:nvPr>
        </p:nvSpPr>
        <p:spPr>
          <a:xfrm>
            <a:off x="560823" y="1198973"/>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01</a:t>
            </a:r>
            <a:endParaRPr>
              <a:solidFill>
                <a:schemeClr val="accent1"/>
              </a:solidFill>
            </a:endParaRPr>
          </a:p>
        </p:txBody>
      </p:sp>
      <p:sp>
        <p:nvSpPr>
          <p:cNvPr id="687" name="Google Shape;687;p33"/>
          <p:cNvSpPr txBox="1"/>
          <p:nvPr>
            <p:ph idx="20" type="title"/>
          </p:nvPr>
        </p:nvSpPr>
        <p:spPr>
          <a:xfrm>
            <a:off x="560823" y="2387260"/>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02</a:t>
            </a:r>
            <a:endParaRPr>
              <a:solidFill>
                <a:schemeClr val="accent1"/>
              </a:solidFill>
            </a:endParaRPr>
          </a:p>
        </p:txBody>
      </p:sp>
      <p:sp>
        <p:nvSpPr>
          <p:cNvPr id="688" name="Google Shape;688;p33"/>
          <p:cNvSpPr txBox="1"/>
          <p:nvPr>
            <p:ph idx="21" type="title"/>
          </p:nvPr>
        </p:nvSpPr>
        <p:spPr>
          <a:xfrm>
            <a:off x="560823" y="3575547"/>
            <a:ext cx="900000" cy="7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03</a:t>
            </a:r>
            <a:endParaRPr>
              <a:solidFill>
                <a:schemeClr val="accent1"/>
              </a:solidFill>
            </a:endParaRPr>
          </a:p>
        </p:txBody>
      </p:sp>
      <p:sp>
        <p:nvSpPr>
          <p:cNvPr id="689" name="Google Shape;689;p33"/>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90" name="Google Shape;690;p33"/>
          <p:cNvSpPr txBox="1"/>
          <p:nvPr>
            <p:ph idx="1" type="subTitle"/>
          </p:nvPr>
        </p:nvSpPr>
        <p:spPr>
          <a:xfrm>
            <a:off x="1502225" y="2577247"/>
            <a:ext cx="29343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Solutions  - Product and Services</a:t>
            </a:r>
            <a:endParaRPr/>
          </a:p>
        </p:txBody>
      </p:sp>
      <p:sp>
        <p:nvSpPr>
          <p:cNvPr id="691" name="Google Shape;691;p33"/>
          <p:cNvSpPr txBox="1"/>
          <p:nvPr>
            <p:ph idx="3" type="subTitle"/>
          </p:nvPr>
        </p:nvSpPr>
        <p:spPr>
          <a:xfrm>
            <a:off x="1502225" y="3757047"/>
            <a:ext cx="29277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Model </a:t>
            </a:r>
            <a:endParaRPr/>
          </a:p>
        </p:txBody>
      </p:sp>
      <p:sp>
        <p:nvSpPr>
          <p:cNvPr id="692" name="Google Shape;692;p33"/>
          <p:cNvSpPr txBox="1"/>
          <p:nvPr>
            <p:ph idx="5" type="subTitle"/>
          </p:nvPr>
        </p:nvSpPr>
        <p:spPr>
          <a:xfrm>
            <a:off x="5335886" y="3757047"/>
            <a:ext cx="29277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93" name="Google Shape;693;p33"/>
          <p:cNvSpPr txBox="1"/>
          <p:nvPr>
            <p:ph idx="7" type="subTitle"/>
          </p:nvPr>
        </p:nvSpPr>
        <p:spPr>
          <a:xfrm>
            <a:off x="5335886" y="1397447"/>
            <a:ext cx="29277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Uniques</a:t>
            </a:r>
            <a:endParaRPr/>
          </a:p>
        </p:txBody>
      </p:sp>
      <p:sp>
        <p:nvSpPr>
          <p:cNvPr id="694" name="Google Shape;694;p33"/>
          <p:cNvSpPr txBox="1"/>
          <p:nvPr>
            <p:ph idx="9" type="subTitle"/>
          </p:nvPr>
        </p:nvSpPr>
        <p:spPr>
          <a:xfrm>
            <a:off x="5335875" y="2577251"/>
            <a:ext cx="2927700" cy="49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Competition</a:t>
            </a:r>
            <a:endParaRPr/>
          </a:p>
        </p:txBody>
      </p:sp>
      <p:sp>
        <p:nvSpPr>
          <p:cNvPr id="695" name="Google Shape;695;p33"/>
          <p:cNvSpPr txBox="1"/>
          <p:nvPr>
            <p:ph idx="14" type="subTitle"/>
          </p:nvPr>
        </p:nvSpPr>
        <p:spPr>
          <a:xfrm>
            <a:off x="1502225" y="1397452"/>
            <a:ext cx="2934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Pain &amp; Gains of our customers</a:t>
            </a:r>
            <a:endParaRPr/>
          </a:p>
        </p:txBody>
      </p:sp>
      <p:grpSp>
        <p:nvGrpSpPr>
          <p:cNvPr id="696" name="Google Shape;696;p33"/>
          <p:cNvGrpSpPr/>
          <p:nvPr/>
        </p:nvGrpSpPr>
        <p:grpSpPr>
          <a:xfrm>
            <a:off x="7692806" y="1255880"/>
            <a:ext cx="1451263" cy="2888569"/>
            <a:chOff x="8243999" y="3352137"/>
            <a:chExt cx="900008" cy="1791360"/>
          </a:xfrm>
        </p:grpSpPr>
        <p:sp>
          <p:nvSpPr>
            <p:cNvPr id="697" name="Google Shape;697;p33"/>
            <p:cNvSpPr/>
            <p:nvPr/>
          </p:nvSpPr>
          <p:spPr>
            <a:xfrm>
              <a:off x="8544087" y="3651693"/>
              <a:ext cx="599917" cy="1192246"/>
            </a:xfrm>
            <a:custGeom>
              <a:rect b="b" l="l" r="r" t="t"/>
              <a:pathLst>
                <a:path extrusionOk="0" h="8983" w="4520">
                  <a:moveTo>
                    <a:pt x="4520" y="0"/>
                  </a:moveTo>
                  <a:cubicBezTo>
                    <a:pt x="3245" y="0"/>
                    <a:pt x="2142" y="464"/>
                    <a:pt x="1331" y="1275"/>
                  </a:cubicBezTo>
                  <a:lnTo>
                    <a:pt x="4520" y="4519"/>
                  </a:lnTo>
                  <a:lnTo>
                    <a:pt x="4520" y="0"/>
                  </a:lnTo>
                  <a:close/>
                  <a:moveTo>
                    <a:pt x="1" y="4519"/>
                  </a:moveTo>
                  <a:cubicBezTo>
                    <a:pt x="1" y="7012"/>
                    <a:pt x="2026" y="8982"/>
                    <a:pt x="4520" y="8982"/>
                  </a:cubicBezTo>
                  <a:lnTo>
                    <a:pt x="4520" y="451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8544087" y="3820782"/>
              <a:ext cx="599917" cy="430685"/>
            </a:xfrm>
            <a:custGeom>
              <a:rect b="b" l="l" r="r" t="t"/>
              <a:pathLst>
                <a:path extrusionOk="0" h="3245" w="4520">
                  <a:moveTo>
                    <a:pt x="1331" y="1"/>
                  </a:moveTo>
                  <a:cubicBezTo>
                    <a:pt x="520" y="872"/>
                    <a:pt x="1" y="1970"/>
                    <a:pt x="1" y="3245"/>
                  </a:cubicBezTo>
                  <a:lnTo>
                    <a:pt x="4520" y="3245"/>
                  </a:lnTo>
                  <a:lnTo>
                    <a:pt x="13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8513428" y="3352137"/>
              <a:ext cx="630576" cy="468776"/>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8243999" y="4251336"/>
              <a:ext cx="900008" cy="892161"/>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rgbClr val="1D2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8243999" y="3613469"/>
              <a:ext cx="476881" cy="637997"/>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rgbClr val="44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p51"/>
          <p:cNvGrpSpPr/>
          <p:nvPr/>
        </p:nvGrpSpPr>
        <p:grpSpPr>
          <a:xfrm>
            <a:off x="0" y="0"/>
            <a:ext cx="9275673" cy="5243998"/>
            <a:chOff x="0" y="0"/>
            <a:chExt cx="9275673" cy="5243998"/>
          </a:xfrm>
        </p:grpSpPr>
        <p:sp>
          <p:nvSpPr>
            <p:cNvPr id="875" name="Google Shape;875;p51"/>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1"/>
            <p:cNvSpPr/>
            <p:nvPr/>
          </p:nvSpPr>
          <p:spPr>
            <a:xfrm>
              <a:off x="7718227" y="0"/>
              <a:ext cx="155744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51"/>
          <p:cNvGrpSpPr/>
          <p:nvPr/>
        </p:nvGrpSpPr>
        <p:grpSpPr>
          <a:xfrm>
            <a:off x="1" y="3882594"/>
            <a:ext cx="713217" cy="1428026"/>
            <a:chOff x="-66206" y="1406331"/>
            <a:chExt cx="277236" cy="555069"/>
          </a:xfrm>
        </p:grpSpPr>
        <p:sp>
          <p:nvSpPr>
            <p:cNvPr id="878" name="Google Shape;878;p51"/>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1"/>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51"/>
          <p:cNvGrpSpPr/>
          <p:nvPr/>
        </p:nvGrpSpPr>
        <p:grpSpPr>
          <a:xfrm>
            <a:off x="6880738" y="-18375"/>
            <a:ext cx="2496028" cy="1247583"/>
            <a:chOff x="7311775" y="-11925"/>
            <a:chExt cx="1832216" cy="915791"/>
          </a:xfrm>
        </p:grpSpPr>
        <p:sp>
          <p:nvSpPr>
            <p:cNvPr id="881" name="Google Shape;881;p51"/>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1"/>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1"/>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51"/>
          <p:cNvSpPr txBox="1"/>
          <p:nvPr>
            <p:ph type="title"/>
          </p:nvPr>
        </p:nvSpPr>
        <p:spPr>
          <a:xfrm>
            <a:off x="713225" y="398250"/>
            <a:ext cx="5084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REVENUE STREAM</a:t>
            </a:r>
            <a:endParaRPr sz="2000"/>
          </a:p>
        </p:txBody>
      </p:sp>
      <p:sp>
        <p:nvSpPr>
          <p:cNvPr id="885" name="Google Shape;885;p51"/>
          <p:cNvSpPr txBox="1"/>
          <p:nvPr>
            <p:ph type="title"/>
          </p:nvPr>
        </p:nvSpPr>
        <p:spPr>
          <a:xfrm>
            <a:off x="713100" y="197875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OPPORTUNITIES FOR GROWTH</a:t>
            </a:r>
            <a:endParaRPr sz="2000"/>
          </a:p>
        </p:txBody>
      </p:sp>
      <p:sp>
        <p:nvSpPr>
          <p:cNvPr id="886" name="Google Shape;886;p51"/>
          <p:cNvSpPr txBox="1"/>
          <p:nvPr>
            <p:ph type="title"/>
          </p:nvPr>
        </p:nvSpPr>
        <p:spPr>
          <a:xfrm>
            <a:off x="713100" y="33010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SCALING BEYOND CURRENT SCOPE</a:t>
            </a:r>
            <a:endParaRPr sz="2000"/>
          </a:p>
        </p:txBody>
      </p:sp>
      <p:sp>
        <p:nvSpPr>
          <p:cNvPr id="887" name="Google Shape;887;p51"/>
          <p:cNvSpPr txBox="1"/>
          <p:nvPr/>
        </p:nvSpPr>
        <p:spPr>
          <a:xfrm>
            <a:off x="849224" y="970938"/>
            <a:ext cx="3275400" cy="8847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Commissions</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Advertisements </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Grant</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Sponsorships</a:t>
            </a:r>
            <a:endParaRPr sz="1600">
              <a:solidFill>
                <a:schemeClr val="dk1"/>
              </a:solidFill>
              <a:latin typeface="Darker Grotesque Medium"/>
              <a:ea typeface="Darker Grotesque Medium"/>
              <a:cs typeface="Darker Grotesque Medium"/>
              <a:sym typeface="Darker Grotesque Medium"/>
            </a:endParaRPr>
          </a:p>
        </p:txBody>
      </p:sp>
      <p:sp>
        <p:nvSpPr>
          <p:cNvPr id="888" name="Google Shape;888;p51"/>
          <p:cNvSpPr txBox="1"/>
          <p:nvPr/>
        </p:nvSpPr>
        <p:spPr>
          <a:xfrm>
            <a:off x="849224" y="2373813"/>
            <a:ext cx="3275400" cy="8847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Availability of d</a:t>
            </a:r>
            <a:r>
              <a:rPr lang="en" sz="1600">
                <a:solidFill>
                  <a:schemeClr val="dk1"/>
                </a:solidFill>
                <a:latin typeface="Darker Grotesque Medium"/>
                <a:ea typeface="Darker Grotesque Medium"/>
                <a:cs typeface="Darker Grotesque Medium"/>
                <a:sym typeface="Darker Grotesque Medium"/>
              </a:rPr>
              <a:t>emands</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Critical need for employment</a:t>
            </a:r>
            <a:endParaRPr sz="1600">
              <a:solidFill>
                <a:schemeClr val="dk1"/>
              </a:solidFill>
              <a:latin typeface="Darker Grotesque Medium"/>
              <a:ea typeface="Darker Grotesque Medium"/>
              <a:cs typeface="Darker Grotesque Medium"/>
              <a:sym typeface="Darker Grotesque Medium"/>
            </a:endParaRPr>
          </a:p>
        </p:txBody>
      </p:sp>
      <p:sp>
        <p:nvSpPr>
          <p:cNvPr id="889" name="Google Shape;889;p51"/>
          <p:cNvSpPr txBox="1"/>
          <p:nvPr/>
        </p:nvSpPr>
        <p:spPr>
          <a:xfrm>
            <a:off x="849225" y="3636425"/>
            <a:ext cx="4469700" cy="8847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Leveraging other talents of service professionals</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Remote assistance for quick fixing</a:t>
            </a:r>
            <a:endParaRPr sz="16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pSp>
        <p:nvGrpSpPr>
          <p:cNvPr id="894" name="Google Shape;894;p52"/>
          <p:cNvGrpSpPr/>
          <p:nvPr/>
        </p:nvGrpSpPr>
        <p:grpSpPr>
          <a:xfrm>
            <a:off x="0" y="0"/>
            <a:ext cx="9275673" cy="5243998"/>
            <a:chOff x="0" y="0"/>
            <a:chExt cx="9275673" cy="5243998"/>
          </a:xfrm>
        </p:grpSpPr>
        <p:sp>
          <p:nvSpPr>
            <p:cNvPr id="895" name="Google Shape;895;p52"/>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2"/>
            <p:cNvSpPr/>
            <p:nvPr/>
          </p:nvSpPr>
          <p:spPr>
            <a:xfrm>
              <a:off x="7718227" y="0"/>
              <a:ext cx="155744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52"/>
          <p:cNvGrpSpPr/>
          <p:nvPr/>
        </p:nvGrpSpPr>
        <p:grpSpPr>
          <a:xfrm>
            <a:off x="1" y="3882594"/>
            <a:ext cx="713217" cy="1428026"/>
            <a:chOff x="-66206" y="1406331"/>
            <a:chExt cx="277236" cy="555069"/>
          </a:xfrm>
        </p:grpSpPr>
        <p:sp>
          <p:nvSpPr>
            <p:cNvPr id="898" name="Google Shape;898;p52"/>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2"/>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52"/>
          <p:cNvGrpSpPr/>
          <p:nvPr/>
        </p:nvGrpSpPr>
        <p:grpSpPr>
          <a:xfrm>
            <a:off x="6880738" y="-18375"/>
            <a:ext cx="2496028" cy="1247583"/>
            <a:chOff x="7311775" y="-11925"/>
            <a:chExt cx="1832216" cy="915791"/>
          </a:xfrm>
        </p:grpSpPr>
        <p:sp>
          <p:nvSpPr>
            <p:cNvPr id="901" name="Google Shape;901;p52"/>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2"/>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2"/>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52"/>
          <p:cNvSpPr txBox="1"/>
          <p:nvPr>
            <p:ph type="title"/>
          </p:nvPr>
        </p:nvSpPr>
        <p:spPr>
          <a:xfrm>
            <a:off x="954975" y="398250"/>
            <a:ext cx="5084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CHANNEL</a:t>
            </a:r>
            <a:endParaRPr sz="2000"/>
          </a:p>
        </p:txBody>
      </p:sp>
      <p:sp>
        <p:nvSpPr>
          <p:cNvPr id="905" name="Google Shape;905;p52"/>
          <p:cNvSpPr txBox="1"/>
          <p:nvPr/>
        </p:nvSpPr>
        <p:spPr>
          <a:xfrm>
            <a:off x="835799" y="1229188"/>
            <a:ext cx="3275400" cy="8847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Social Media</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Word of Mouth </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Mobile application</a:t>
            </a:r>
            <a:endParaRPr sz="1600">
              <a:solidFill>
                <a:schemeClr val="dk1"/>
              </a:solidFill>
              <a:latin typeface="Darker Grotesque Medium"/>
              <a:ea typeface="Darker Grotesque Medium"/>
              <a:cs typeface="Darker Grotesque Medium"/>
              <a:sym typeface="Darker Grotesque Medium"/>
            </a:endParaRPr>
          </a:p>
          <a:p>
            <a:pPr indent="-330200" lvl="0" marL="457200" rtl="0" algn="l">
              <a:lnSpc>
                <a:spcPct val="100000"/>
              </a:lnSpc>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Digital Ads and Paid Ads</a:t>
            </a:r>
            <a:endParaRPr sz="1600">
              <a:solidFill>
                <a:schemeClr val="dk1"/>
              </a:solidFill>
              <a:latin typeface="Darker Grotesque Medium"/>
              <a:ea typeface="Darker Grotesque Medium"/>
              <a:cs typeface="Darker Grotesque Medium"/>
              <a:sym typeface="Darker Grotesque Medium"/>
            </a:endParaRPr>
          </a:p>
        </p:txBody>
      </p:sp>
      <p:pic>
        <p:nvPicPr>
          <p:cNvPr id="906" name="Google Shape;906;p52"/>
          <p:cNvPicPr preferRelativeResize="0"/>
          <p:nvPr/>
        </p:nvPicPr>
        <p:blipFill>
          <a:blip r:embed="rId3">
            <a:alphaModFix/>
          </a:blip>
          <a:stretch>
            <a:fillRect/>
          </a:stretch>
        </p:blipFill>
        <p:spPr>
          <a:xfrm>
            <a:off x="6233725" y="4310272"/>
            <a:ext cx="713225" cy="713225"/>
          </a:xfrm>
          <a:prstGeom prst="rect">
            <a:avLst/>
          </a:prstGeom>
          <a:noFill/>
          <a:ln>
            <a:noFill/>
          </a:ln>
        </p:spPr>
      </p:pic>
      <p:pic>
        <p:nvPicPr>
          <p:cNvPr id="907" name="Google Shape;907;p52"/>
          <p:cNvPicPr preferRelativeResize="0"/>
          <p:nvPr/>
        </p:nvPicPr>
        <p:blipFill>
          <a:blip r:embed="rId4">
            <a:alphaModFix/>
          </a:blip>
          <a:stretch>
            <a:fillRect/>
          </a:stretch>
        </p:blipFill>
        <p:spPr>
          <a:xfrm>
            <a:off x="7011200" y="4039313"/>
            <a:ext cx="1114625" cy="1114625"/>
          </a:xfrm>
          <a:prstGeom prst="rect">
            <a:avLst/>
          </a:prstGeom>
          <a:noFill/>
          <a:ln>
            <a:noFill/>
          </a:ln>
        </p:spPr>
      </p:pic>
      <p:pic>
        <p:nvPicPr>
          <p:cNvPr id="908" name="Google Shape;908;p52"/>
          <p:cNvPicPr preferRelativeResize="0"/>
          <p:nvPr/>
        </p:nvPicPr>
        <p:blipFill>
          <a:blip r:embed="rId5">
            <a:alphaModFix/>
          </a:blip>
          <a:stretch>
            <a:fillRect/>
          </a:stretch>
        </p:blipFill>
        <p:spPr>
          <a:xfrm>
            <a:off x="8125825" y="4310263"/>
            <a:ext cx="823805"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3"/>
          <p:cNvSpPr txBox="1"/>
          <p:nvPr>
            <p:ph idx="2" type="title"/>
          </p:nvPr>
        </p:nvSpPr>
        <p:spPr>
          <a:xfrm>
            <a:off x="1431440" y="900977"/>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14" name="Google Shape;914;p53"/>
          <p:cNvSpPr txBox="1"/>
          <p:nvPr>
            <p:ph type="title"/>
          </p:nvPr>
        </p:nvSpPr>
        <p:spPr>
          <a:xfrm>
            <a:off x="1772240" y="2187125"/>
            <a:ext cx="55995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Unique Values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54"/>
          <p:cNvSpPr txBox="1"/>
          <p:nvPr>
            <p:ph idx="7" type="subTitle"/>
          </p:nvPr>
        </p:nvSpPr>
        <p:spPr>
          <a:xfrm>
            <a:off x="871075" y="2037550"/>
            <a:ext cx="2737200" cy="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High quality clothing pieces</a:t>
            </a:r>
            <a:endParaRPr sz="1500"/>
          </a:p>
        </p:txBody>
      </p:sp>
      <p:sp>
        <p:nvSpPr>
          <p:cNvPr id="920" name="Google Shape;920;p54"/>
          <p:cNvSpPr txBox="1"/>
          <p:nvPr>
            <p:ph idx="1" type="subTitle"/>
          </p:nvPr>
        </p:nvSpPr>
        <p:spPr>
          <a:xfrm>
            <a:off x="5736375" y="2037538"/>
            <a:ext cx="2943600" cy="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Upskilling and reskilling for the b40 group</a:t>
            </a:r>
            <a:endParaRPr sz="1500"/>
          </a:p>
        </p:txBody>
      </p:sp>
      <p:sp>
        <p:nvSpPr>
          <p:cNvPr id="921" name="Google Shape;921;p54"/>
          <p:cNvSpPr txBox="1"/>
          <p:nvPr>
            <p:ph idx="3" type="subTitle"/>
          </p:nvPr>
        </p:nvSpPr>
        <p:spPr>
          <a:xfrm>
            <a:off x="577600" y="3700350"/>
            <a:ext cx="3437700" cy="972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00"/>
              <a:t>Platforms that sellers and buyers can get various types of tailored, new, and used clothes.</a:t>
            </a:r>
            <a:endParaRPr sz="1500"/>
          </a:p>
        </p:txBody>
      </p:sp>
      <p:sp>
        <p:nvSpPr>
          <p:cNvPr id="922" name="Google Shape;922;p54"/>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What’s Unique</a:t>
            </a:r>
            <a:endParaRPr/>
          </a:p>
        </p:txBody>
      </p:sp>
      <p:sp>
        <p:nvSpPr>
          <p:cNvPr id="923" name="Google Shape;923;p54"/>
          <p:cNvSpPr/>
          <p:nvPr/>
        </p:nvSpPr>
        <p:spPr>
          <a:xfrm>
            <a:off x="1950777" y="1307722"/>
            <a:ext cx="577800" cy="57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4" name="Google Shape;924;p54"/>
          <p:cNvSpPr/>
          <p:nvPr/>
        </p:nvSpPr>
        <p:spPr>
          <a:xfrm>
            <a:off x="6919272" y="1307722"/>
            <a:ext cx="577800" cy="57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5" name="Google Shape;925;p54"/>
          <p:cNvSpPr/>
          <p:nvPr/>
        </p:nvSpPr>
        <p:spPr>
          <a:xfrm>
            <a:off x="2007542" y="2976472"/>
            <a:ext cx="577800" cy="57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26" name="Google Shape;926;p54"/>
          <p:cNvGrpSpPr/>
          <p:nvPr/>
        </p:nvGrpSpPr>
        <p:grpSpPr>
          <a:xfrm>
            <a:off x="7001831" y="1397070"/>
            <a:ext cx="412701" cy="399121"/>
            <a:chOff x="1310075" y="3253275"/>
            <a:chExt cx="296950" cy="296150"/>
          </a:xfrm>
        </p:grpSpPr>
        <p:sp>
          <p:nvSpPr>
            <p:cNvPr id="927" name="Google Shape;927;p54"/>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4"/>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4"/>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54"/>
          <p:cNvGrpSpPr/>
          <p:nvPr/>
        </p:nvGrpSpPr>
        <p:grpSpPr>
          <a:xfrm>
            <a:off x="2126829" y="3106358"/>
            <a:ext cx="339253" cy="318042"/>
            <a:chOff x="5049725" y="2635825"/>
            <a:chExt cx="481825" cy="451700"/>
          </a:xfrm>
        </p:grpSpPr>
        <p:sp>
          <p:nvSpPr>
            <p:cNvPr id="931" name="Google Shape;931;p54"/>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2" name="Google Shape;932;p54"/>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3" name="Google Shape;933;p54"/>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34" name="Google Shape;934;p54"/>
          <p:cNvGrpSpPr/>
          <p:nvPr/>
        </p:nvGrpSpPr>
        <p:grpSpPr>
          <a:xfrm>
            <a:off x="2033326" y="1397054"/>
            <a:ext cx="412706" cy="399129"/>
            <a:chOff x="-15296200" y="3326900"/>
            <a:chExt cx="304850" cy="302875"/>
          </a:xfrm>
        </p:grpSpPr>
        <p:sp>
          <p:nvSpPr>
            <p:cNvPr id="935" name="Google Shape;935;p54"/>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4"/>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4"/>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4"/>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4"/>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54"/>
          <p:cNvSpPr txBox="1"/>
          <p:nvPr>
            <p:ph idx="1" type="subTitle"/>
          </p:nvPr>
        </p:nvSpPr>
        <p:spPr>
          <a:xfrm>
            <a:off x="5736375" y="3768888"/>
            <a:ext cx="2943600" cy="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Fair and ethical fashion</a:t>
            </a:r>
            <a:endParaRPr sz="1500"/>
          </a:p>
        </p:txBody>
      </p:sp>
      <p:sp>
        <p:nvSpPr>
          <p:cNvPr id="941" name="Google Shape;941;p54"/>
          <p:cNvSpPr/>
          <p:nvPr/>
        </p:nvSpPr>
        <p:spPr>
          <a:xfrm>
            <a:off x="7001825" y="3025077"/>
            <a:ext cx="646500" cy="646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54"/>
          <p:cNvGrpSpPr/>
          <p:nvPr/>
        </p:nvGrpSpPr>
        <p:grpSpPr>
          <a:xfrm>
            <a:off x="7118725" y="3141246"/>
            <a:ext cx="412690" cy="414153"/>
            <a:chOff x="4991425" y="3234750"/>
            <a:chExt cx="296175" cy="297225"/>
          </a:xfrm>
        </p:grpSpPr>
        <p:sp>
          <p:nvSpPr>
            <p:cNvPr id="943" name="Google Shape;943;p54"/>
            <p:cNvSpPr/>
            <p:nvPr/>
          </p:nvSpPr>
          <p:spPr>
            <a:xfrm>
              <a:off x="5077275" y="3304450"/>
              <a:ext cx="122100" cy="99275"/>
            </a:xfrm>
            <a:custGeom>
              <a:rect b="b" l="l" r="r" t="t"/>
              <a:pathLst>
                <a:path extrusionOk="0" h="3971" w="4884">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4"/>
            <p:cNvSpPr/>
            <p:nvPr/>
          </p:nvSpPr>
          <p:spPr>
            <a:xfrm>
              <a:off x="5121375" y="3339900"/>
              <a:ext cx="35475" cy="35475"/>
            </a:xfrm>
            <a:custGeom>
              <a:rect b="b" l="l" r="r" t="t"/>
              <a:pathLst>
                <a:path extrusionOk="0" h="1419" w="1419">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4"/>
            <p:cNvSpPr/>
            <p:nvPr/>
          </p:nvSpPr>
          <p:spPr>
            <a:xfrm>
              <a:off x="5009550" y="3234750"/>
              <a:ext cx="259150" cy="261125"/>
            </a:xfrm>
            <a:custGeom>
              <a:rect b="b" l="l" r="r" t="t"/>
              <a:pathLst>
                <a:path extrusionOk="0" h="10445" w="10366">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4"/>
            <p:cNvSpPr/>
            <p:nvPr/>
          </p:nvSpPr>
          <p:spPr>
            <a:xfrm>
              <a:off x="5105625" y="3391900"/>
              <a:ext cx="66975" cy="34675"/>
            </a:xfrm>
            <a:custGeom>
              <a:rect b="b" l="l" r="r" t="t"/>
              <a:pathLst>
                <a:path extrusionOk="0" h="1387" w="2679">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4"/>
            <p:cNvSpPr/>
            <p:nvPr/>
          </p:nvSpPr>
          <p:spPr>
            <a:xfrm>
              <a:off x="5192275" y="3443075"/>
              <a:ext cx="95325" cy="86975"/>
            </a:xfrm>
            <a:custGeom>
              <a:rect b="b" l="l" r="r" t="t"/>
              <a:pathLst>
                <a:path extrusionOk="0" h="3479" w="3813">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4"/>
            <p:cNvSpPr/>
            <p:nvPr/>
          </p:nvSpPr>
          <p:spPr>
            <a:xfrm>
              <a:off x="4991425" y="3444650"/>
              <a:ext cx="95325" cy="87325"/>
            </a:xfrm>
            <a:custGeom>
              <a:rect b="b" l="l" r="r" t="t"/>
              <a:pathLst>
                <a:path extrusionOk="0" h="3493" w="3813">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55"/>
          <p:cNvSpPr txBox="1"/>
          <p:nvPr>
            <p:ph idx="2" type="title"/>
          </p:nvPr>
        </p:nvSpPr>
        <p:spPr>
          <a:xfrm>
            <a:off x="1431440" y="900977"/>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54" name="Google Shape;954;p55"/>
          <p:cNvSpPr txBox="1"/>
          <p:nvPr>
            <p:ph type="title"/>
          </p:nvPr>
        </p:nvSpPr>
        <p:spPr>
          <a:xfrm>
            <a:off x="1772240" y="2187125"/>
            <a:ext cx="55995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Competition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6"/>
          <p:cNvSpPr txBox="1"/>
          <p:nvPr>
            <p:ph idx="14" type="subTitle"/>
          </p:nvPr>
        </p:nvSpPr>
        <p:spPr>
          <a:xfrm>
            <a:off x="1612675" y="330150"/>
            <a:ext cx="5458500" cy="356700"/>
          </a:xfrm>
          <a:prstGeom prst="rect">
            <a:avLst/>
          </a:prstGeom>
          <a:solidFill>
            <a:schemeClr val="dk2"/>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Our Competitors</a:t>
            </a:r>
            <a:endParaRPr/>
          </a:p>
        </p:txBody>
      </p:sp>
      <p:sp>
        <p:nvSpPr>
          <p:cNvPr id="960" name="Google Shape;960;p56"/>
          <p:cNvSpPr txBox="1"/>
          <p:nvPr>
            <p:ph idx="15" type="subTitle"/>
          </p:nvPr>
        </p:nvSpPr>
        <p:spPr>
          <a:xfrm>
            <a:off x="347025" y="798600"/>
            <a:ext cx="8576700" cy="4035000"/>
          </a:xfrm>
          <a:prstGeom prst="rect">
            <a:avLst/>
          </a:prstGeom>
        </p:spPr>
        <p:txBody>
          <a:bodyPr anchorCtr="0" anchor="ctr"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b="1" lang="en" sz="1500">
                <a:highlight>
                  <a:srgbClr val="FFFFFF"/>
                </a:highlight>
                <a:latin typeface="Darker Grotesque"/>
                <a:ea typeface="Darker Grotesque"/>
                <a:cs typeface="Darker Grotesque"/>
                <a:sym typeface="Darker Grotesque"/>
              </a:rPr>
              <a:t>Etsy</a:t>
            </a:r>
            <a:r>
              <a:rPr lang="en" sz="1500">
                <a:solidFill>
                  <a:srgbClr val="212121"/>
                </a:solidFill>
                <a:highlight>
                  <a:srgbClr val="FFFFFF"/>
                </a:highlight>
                <a:latin typeface="Darker Grotesque SemiBold"/>
                <a:ea typeface="Darker Grotesque SemiBold"/>
                <a:cs typeface="Darker Grotesque SemiBold"/>
                <a:sym typeface="Darker Grotesque SemiBold"/>
              </a:rPr>
              <a:t> -</a:t>
            </a:r>
            <a:r>
              <a:rPr lang="en" sz="1300">
                <a:solidFill>
                  <a:srgbClr val="000000"/>
                </a:solidFill>
                <a:highlight>
                  <a:srgbClr val="FFFFFF"/>
                </a:highlight>
                <a:latin typeface="Darker Grotesque SemiBold"/>
                <a:ea typeface="Darker Grotesque SemiBold"/>
                <a:cs typeface="Darker Grotesque SemiBold"/>
                <a:sym typeface="Darker Grotesque SemiBold"/>
              </a:rPr>
              <a:t> An online marketplace where artists can sell one-of-a-kind, handmade pieces to consumers all over the world. It is to allow vendors to sell their handmade crafts and earn a living while also allowing customers to buy one-of-a-kind products.</a:t>
            </a:r>
            <a:endParaRPr sz="1300">
              <a:solidFill>
                <a:srgbClr val="000000"/>
              </a:solidFill>
              <a:highlight>
                <a:srgbClr val="FFFFFF"/>
              </a:highlight>
              <a:latin typeface="Darker Grotesque SemiBold"/>
              <a:ea typeface="Darker Grotesque SemiBold"/>
              <a:cs typeface="Darker Grotesque SemiBold"/>
              <a:sym typeface="Darker Grotesque SemiBold"/>
            </a:endParaRPr>
          </a:p>
          <a:p>
            <a:pPr indent="-311150" lvl="0" marL="457200" rtl="0" algn="just">
              <a:lnSpc>
                <a:spcPct val="150000"/>
              </a:lnSpc>
              <a:spcBef>
                <a:spcPts val="0"/>
              </a:spcBef>
              <a:spcAft>
                <a:spcPts val="0"/>
              </a:spcAft>
              <a:buSzPts val="1300"/>
              <a:buAutoNum type="arabicPeriod"/>
            </a:pPr>
            <a:r>
              <a:rPr b="1" lang="en" sz="1300">
                <a:highlight>
                  <a:srgbClr val="FFFFFF"/>
                </a:highlight>
                <a:latin typeface="Darker Grotesque"/>
                <a:ea typeface="Darker Grotesque"/>
                <a:cs typeface="Darker Grotesque"/>
                <a:sym typeface="Darker Grotesque"/>
              </a:rPr>
              <a:t>Wish </a:t>
            </a:r>
            <a:r>
              <a:rPr lang="en" sz="1300">
                <a:solidFill>
                  <a:srgbClr val="000000"/>
                </a:solidFill>
                <a:highlight>
                  <a:srgbClr val="FFFFFF"/>
                </a:highlight>
                <a:latin typeface="Darker Grotesque SemiBold"/>
                <a:ea typeface="Darker Grotesque SemiBold"/>
                <a:cs typeface="Darker Grotesque SemiBold"/>
                <a:sym typeface="Darker Grotesque SemiBold"/>
              </a:rPr>
              <a:t>- An ecommerce marketplace that allows users to shop for a variety of items, ranging from clothes to electronics. majority of the products sold are unbranded and sold directly to customers by a variety of small businesses</a:t>
            </a:r>
            <a:endParaRPr sz="1300">
              <a:solidFill>
                <a:srgbClr val="000000"/>
              </a:solidFill>
              <a:highlight>
                <a:srgbClr val="FFFFFF"/>
              </a:highlight>
              <a:latin typeface="Darker Grotesque SemiBold"/>
              <a:ea typeface="Darker Grotesque SemiBold"/>
              <a:cs typeface="Darker Grotesque SemiBold"/>
              <a:sym typeface="Darker Grotesque SemiBold"/>
            </a:endParaRPr>
          </a:p>
          <a:p>
            <a:pPr indent="-311150" lvl="0" marL="457200" rtl="0" algn="just">
              <a:lnSpc>
                <a:spcPct val="150000"/>
              </a:lnSpc>
              <a:spcBef>
                <a:spcPts val="0"/>
              </a:spcBef>
              <a:spcAft>
                <a:spcPts val="0"/>
              </a:spcAft>
              <a:buSzPts val="1300"/>
              <a:buAutoNum type="arabicPeriod"/>
            </a:pPr>
            <a:r>
              <a:rPr b="1" lang="en" sz="1300">
                <a:highlight>
                  <a:srgbClr val="FFFFFF"/>
                </a:highlight>
                <a:latin typeface="Darker Grotesque"/>
                <a:ea typeface="Darker Grotesque"/>
                <a:cs typeface="Darker Grotesque"/>
                <a:sym typeface="Darker Grotesque"/>
              </a:rPr>
              <a:t>thredUP</a:t>
            </a:r>
            <a:r>
              <a:rPr lang="en" sz="1300">
                <a:highlight>
                  <a:srgbClr val="FFFFFF"/>
                </a:highlight>
                <a:latin typeface="Darker Grotesque SemiBold"/>
                <a:ea typeface="Darker Grotesque SemiBold"/>
                <a:cs typeface="Darker Grotesque SemiBold"/>
                <a:sym typeface="Darker Grotesque SemiBold"/>
              </a:rPr>
              <a:t> </a:t>
            </a:r>
            <a:r>
              <a:rPr lang="en" sz="1300">
                <a:solidFill>
                  <a:srgbClr val="000000"/>
                </a:solidFill>
                <a:highlight>
                  <a:srgbClr val="FFFFFF"/>
                </a:highlight>
                <a:latin typeface="Darker Grotesque SemiBold"/>
                <a:ea typeface="Darker Grotesque SemiBold"/>
                <a:cs typeface="Darker Grotesque SemiBold"/>
                <a:sym typeface="Darker Grotesque SemiBold"/>
              </a:rPr>
              <a:t>-  an online consignment and thrift shop where customers can buy and sell high-quality second-hand clothing, handbag, accessories and shoes.</a:t>
            </a:r>
            <a:endParaRPr sz="1300">
              <a:solidFill>
                <a:srgbClr val="000000"/>
              </a:solidFill>
              <a:highlight>
                <a:srgbClr val="FFFFFF"/>
              </a:highlight>
              <a:latin typeface="Darker Grotesque SemiBold"/>
              <a:ea typeface="Darker Grotesque SemiBold"/>
              <a:cs typeface="Darker Grotesque SemiBold"/>
              <a:sym typeface="Darker Grotesque SemiBold"/>
            </a:endParaRPr>
          </a:p>
          <a:p>
            <a:pPr indent="-311150" lvl="0" marL="457200" rtl="0" algn="just">
              <a:lnSpc>
                <a:spcPct val="150000"/>
              </a:lnSpc>
              <a:spcBef>
                <a:spcPts val="0"/>
              </a:spcBef>
              <a:spcAft>
                <a:spcPts val="0"/>
              </a:spcAft>
              <a:buSzPts val="1300"/>
              <a:buAutoNum type="arabicPeriod"/>
            </a:pPr>
            <a:r>
              <a:rPr b="1" lang="en" sz="1300">
                <a:highlight>
                  <a:srgbClr val="FFFFFF"/>
                </a:highlight>
                <a:latin typeface="Darker Grotesque"/>
                <a:ea typeface="Darker Grotesque"/>
                <a:cs typeface="Darker Grotesque"/>
                <a:sym typeface="Darker Grotesque"/>
              </a:rPr>
              <a:t>Redbubble</a:t>
            </a:r>
            <a:r>
              <a:rPr lang="en" sz="1300">
                <a:solidFill>
                  <a:srgbClr val="000000"/>
                </a:solidFill>
                <a:highlight>
                  <a:srgbClr val="FFFFFF"/>
                </a:highlight>
                <a:latin typeface="Darker Grotesque SemiBold"/>
                <a:ea typeface="Darker Grotesque SemiBold"/>
                <a:cs typeface="Darker Grotesque SemiBold"/>
                <a:sym typeface="Darker Grotesque SemiBold"/>
              </a:rPr>
              <a:t> -  an online platform that sells print-on-demand items based on artwork submitted by artists and they can  promote their art digitally using Redbubble.</a:t>
            </a:r>
            <a:endParaRPr sz="1300">
              <a:solidFill>
                <a:srgbClr val="000000"/>
              </a:solidFill>
              <a:highlight>
                <a:srgbClr val="FFFFFF"/>
              </a:highlight>
              <a:latin typeface="Darker Grotesque SemiBold"/>
              <a:ea typeface="Darker Grotesque SemiBold"/>
              <a:cs typeface="Darker Grotesque SemiBold"/>
              <a:sym typeface="Darker Grotesque SemiBold"/>
            </a:endParaRPr>
          </a:p>
          <a:p>
            <a:pPr indent="-311150" lvl="0" marL="457200" rtl="0" algn="just">
              <a:lnSpc>
                <a:spcPct val="150000"/>
              </a:lnSpc>
              <a:spcBef>
                <a:spcPts val="0"/>
              </a:spcBef>
              <a:spcAft>
                <a:spcPts val="0"/>
              </a:spcAft>
              <a:buSzPts val="1300"/>
              <a:buAutoNum type="arabicPeriod"/>
            </a:pPr>
            <a:r>
              <a:rPr b="1" lang="en" sz="1300">
                <a:highlight>
                  <a:srgbClr val="FFFFFF"/>
                </a:highlight>
                <a:latin typeface="Darker Grotesque"/>
                <a:ea typeface="Darker Grotesque"/>
                <a:cs typeface="Darker Grotesque"/>
                <a:sym typeface="Darker Grotesque"/>
              </a:rPr>
              <a:t>MUD Jeans</a:t>
            </a:r>
            <a:r>
              <a:rPr lang="en" sz="1300">
                <a:solidFill>
                  <a:srgbClr val="000000"/>
                </a:solidFill>
                <a:highlight>
                  <a:srgbClr val="FFFFFF"/>
                </a:highlight>
                <a:latin typeface="Darker Grotesque SemiBold"/>
                <a:ea typeface="Darker Grotesque SemiBold"/>
                <a:cs typeface="Darker Grotesque SemiBold"/>
                <a:sym typeface="Darker Grotesque SemiBold"/>
              </a:rPr>
              <a:t> - a circular jeans brand applying a circular production model. Customers can lease or buy MUD jeans, and when customers no longer want to wear them, they can return the jeans to have them recycled into new denim products.</a:t>
            </a:r>
            <a:endParaRPr sz="1300">
              <a:solidFill>
                <a:srgbClr val="000000"/>
              </a:solidFill>
              <a:highlight>
                <a:srgbClr val="FFFFFF"/>
              </a:highlight>
              <a:latin typeface="Darker Grotesque SemiBold"/>
              <a:ea typeface="Darker Grotesque SemiBold"/>
              <a:cs typeface="Darker Grotesque SemiBold"/>
              <a:sym typeface="Darker Grotesque SemiBold"/>
            </a:endParaRPr>
          </a:p>
          <a:p>
            <a:pPr indent="0" lvl="0" marL="457200" rtl="0" algn="l">
              <a:spcBef>
                <a:spcPts val="0"/>
              </a:spcBef>
              <a:spcAft>
                <a:spcPts val="0"/>
              </a:spcAft>
              <a:buNone/>
            </a:pPr>
            <a:r>
              <a:t/>
            </a:r>
            <a:endParaRPr>
              <a:latin typeface="Darker Grotesque SemiBold"/>
              <a:ea typeface="Darker Grotesque SemiBold"/>
              <a:cs typeface="Darker Grotesque SemiBold"/>
              <a:sym typeface="Darker Grotesque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grpSp>
        <p:nvGrpSpPr>
          <p:cNvPr id="965" name="Google Shape;965;p57"/>
          <p:cNvGrpSpPr/>
          <p:nvPr/>
        </p:nvGrpSpPr>
        <p:grpSpPr>
          <a:xfrm>
            <a:off x="179709" y="808016"/>
            <a:ext cx="1190186" cy="3851930"/>
            <a:chOff x="3358415" y="3361302"/>
            <a:chExt cx="441300" cy="1024695"/>
          </a:xfrm>
        </p:grpSpPr>
        <p:sp>
          <p:nvSpPr>
            <p:cNvPr id="966" name="Google Shape;966;p57"/>
            <p:cNvSpPr/>
            <p:nvPr/>
          </p:nvSpPr>
          <p:spPr>
            <a:xfrm>
              <a:off x="3358415" y="3361302"/>
              <a:ext cx="441300" cy="136500"/>
            </a:xfrm>
            <a:prstGeom prst="flowChartAlternateProcess">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PRODUCT</a:t>
              </a:r>
              <a:endParaRPr b="1" sz="1500">
                <a:solidFill>
                  <a:schemeClr val="accent1"/>
                </a:solidFill>
                <a:latin typeface="Darker Grotesque"/>
                <a:ea typeface="Darker Grotesque"/>
                <a:cs typeface="Darker Grotesque"/>
                <a:sym typeface="Darker Grotesque"/>
              </a:endParaRPr>
            </a:p>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FEATURES</a:t>
              </a:r>
              <a:endParaRPr b="1" sz="1500">
                <a:solidFill>
                  <a:schemeClr val="accent1"/>
                </a:solidFill>
                <a:latin typeface="Darker Grotesque"/>
                <a:ea typeface="Darker Grotesque"/>
                <a:cs typeface="Darker Grotesque"/>
                <a:sym typeface="Darker Grotesque"/>
              </a:endParaRPr>
            </a:p>
          </p:txBody>
        </p:sp>
        <p:sp>
          <p:nvSpPr>
            <p:cNvPr id="967" name="Google Shape;967;p57"/>
            <p:cNvSpPr/>
            <p:nvPr/>
          </p:nvSpPr>
          <p:spPr>
            <a:xfrm>
              <a:off x="3358415"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Sell unbranded products</a:t>
              </a:r>
              <a:endParaRPr sz="1100"/>
            </a:p>
          </p:txBody>
        </p:sp>
        <p:sp>
          <p:nvSpPr>
            <p:cNvPr id="968" name="Google Shape;968;p57"/>
            <p:cNvSpPr/>
            <p:nvPr/>
          </p:nvSpPr>
          <p:spPr>
            <a:xfrm>
              <a:off x="3358415"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Seller can create shop in app</a:t>
              </a:r>
              <a:endParaRPr sz="1100"/>
            </a:p>
          </p:txBody>
        </p:sp>
        <p:sp>
          <p:nvSpPr>
            <p:cNvPr id="969" name="Google Shape;969;p57"/>
            <p:cNvSpPr/>
            <p:nvPr/>
          </p:nvSpPr>
          <p:spPr>
            <a:xfrm>
              <a:off x="3358415"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Provide job opportunities for B40</a:t>
              </a:r>
              <a:endParaRPr sz="1100"/>
            </a:p>
          </p:txBody>
        </p:sp>
        <p:sp>
          <p:nvSpPr>
            <p:cNvPr id="970" name="Google Shape;970;p57"/>
            <p:cNvSpPr/>
            <p:nvPr/>
          </p:nvSpPr>
          <p:spPr>
            <a:xfrm>
              <a:off x="3358415"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Sell used items.</a:t>
              </a:r>
              <a:endParaRPr sz="1100"/>
            </a:p>
          </p:txBody>
        </p:sp>
        <p:sp>
          <p:nvSpPr>
            <p:cNvPr id="971" name="Google Shape;971;p57"/>
            <p:cNvSpPr/>
            <p:nvPr/>
          </p:nvSpPr>
          <p:spPr>
            <a:xfrm>
              <a:off x="3358415"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Customer can order custom order</a:t>
              </a:r>
              <a:endParaRPr sz="1100"/>
            </a:p>
          </p:txBody>
        </p:sp>
      </p:grpSp>
      <p:grpSp>
        <p:nvGrpSpPr>
          <p:cNvPr id="972" name="Google Shape;972;p57"/>
          <p:cNvGrpSpPr/>
          <p:nvPr/>
        </p:nvGrpSpPr>
        <p:grpSpPr>
          <a:xfrm>
            <a:off x="1446606" y="808041"/>
            <a:ext cx="1190142" cy="3851930"/>
            <a:chOff x="3838901" y="3361302"/>
            <a:chExt cx="441300" cy="1024695"/>
          </a:xfrm>
        </p:grpSpPr>
        <p:sp>
          <p:nvSpPr>
            <p:cNvPr id="973" name="Google Shape;973;p57"/>
            <p:cNvSpPr/>
            <p:nvPr/>
          </p:nvSpPr>
          <p:spPr>
            <a:xfrm>
              <a:off x="3838901" y="3361302"/>
              <a:ext cx="441300" cy="1365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ETSY</a:t>
              </a:r>
              <a:endParaRPr b="1" sz="1500">
                <a:solidFill>
                  <a:schemeClr val="accent1"/>
                </a:solidFill>
                <a:latin typeface="Darker Grotesque"/>
                <a:ea typeface="Darker Grotesque"/>
                <a:cs typeface="Darker Grotesque"/>
                <a:sym typeface="Darker Grotesque"/>
              </a:endParaRPr>
            </a:p>
          </p:txBody>
        </p:sp>
        <p:sp>
          <p:nvSpPr>
            <p:cNvPr id="974" name="Google Shape;974;p57"/>
            <p:cNvSpPr/>
            <p:nvPr/>
          </p:nvSpPr>
          <p:spPr>
            <a:xfrm>
              <a:off x="3838901"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7"/>
            <p:cNvSpPr/>
            <p:nvPr/>
          </p:nvSpPr>
          <p:spPr>
            <a:xfrm>
              <a:off x="3838901"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7"/>
            <p:cNvSpPr/>
            <p:nvPr/>
          </p:nvSpPr>
          <p:spPr>
            <a:xfrm>
              <a:off x="3838901"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7"/>
            <p:cNvSpPr/>
            <p:nvPr/>
          </p:nvSpPr>
          <p:spPr>
            <a:xfrm>
              <a:off x="3838901"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7"/>
            <p:cNvSpPr/>
            <p:nvPr/>
          </p:nvSpPr>
          <p:spPr>
            <a:xfrm>
              <a:off x="3838901"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57"/>
          <p:cNvGrpSpPr/>
          <p:nvPr/>
        </p:nvGrpSpPr>
        <p:grpSpPr>
          <a:xfrm>
            <a:off x="2758257" y="808041"/>
            <a:ext cx="1127080" cy="3851930"/>
            <a:chOff x="4319387" y="3361302"/>
            <a:chExt cx="441300" cy="1024695"/>
          </a:xfrm>
        </p:grpSpPr>
        <p:sp>
          <p:nvSpPr>
            <p:cNvPr id="980" name="Google Shape;980;p57"/>
            <p:cNvSpPr/>
            <p:nvPr/>
          </p:nvSpPr>
          <p:spPr>
            <a:xfrm>
              <a:off x="4319387" y="3361302"/>
              <a:ext cx="441300" cy="1365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WISH</a:t>
              </a:r>
              <a:endParaRPr b="1" sz="1500">
                <a:solidFill>
                  <a:schemeClr val="accent1"/>
                </a:solidFill>
                <a:latin typeface="Darker Grotesque"/>
                <a:ea typeface="Darker Grotesque"/>
                <a:cs typeface="Darker Grotesque"/>
                <a:sym typeface="Darker Grotesque"/>
              </a:endParaRPr>
            </a:p>
          </p:txBody>
        </p:sp>
        <p:sp>
          <p:nvSpPr>
            <p:cNvPr id="981" name="Google Shape;981;p57"/>
            <p:cNvSpPr/>
            <p:nvPr/>
          </p:nvSpPr>
          <p:spPr>
            <a:xfrm>
              <a:off x="4319387" y="353894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7"/>
            <p:cNvSpPr/>
            <p:nvPr/>
          </p:nvSpPr>
          <p:spPr>
            <a:xfrm>
              <a:off x="4319387" y="3716591"/>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7"/>
            <p:cNvSpPr/>
            <p:nvPr/>
          </p:nvSpPr>
          <p:spPr>
            <a:xfrm>
              <a:off x="4319387" y="389423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7"/>
            <p:cNvSpPr/>
            <p:nvPr/>
          </p:nvSpPr>
          <p:spPr>
            <a:xfrm>
              <a:off x="4319387" y="407186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7"/>
            <p:cNvSpPr/>
            <p:nvPr/>
          </p:nvSpPr>
          <p:spPr>
            <a:xfrm>
              <a:off x="4319387" y="4249497"/>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57"/>
          <p:cNvGrpSpPr/>
          <p:nvPr/>
        </p:nvGrpSpPr>
        <p:grpSpPr>
          <a:xfrm>
            <a:off x="4023647" y="808053"/>
            <a:ext cx="1154618" cy="3851930"/>
            <a:chOff x="4756843" y="3361309"/>
            <a:chExt cx="452082" cy="1024695"/>
          </a:xfrm>
        </p:grpSpPr>
        <p:sp>
          <p:nvSpPr>
            <p:cNvPr id="987" name="Google Shape;987;p57"/>
            <p:cNvSpPr/>
            <p:nvPr/>
          </p:nvSpPr>
          <p:spPr>
            <a:xfrm>
              <a:off x="4756843" y="3361309"/>
              <a:ext cx="441300" cy="1365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THREDUP</a:t>
              </a:r>
              <a:endParaRPr b="1" sz="1500">
                <a:solidFill>
                  <a:schemeClr val="accent1"/>
                </a:solidFill>
                <a:latin typeface="Darker Grotesque"/>
                <a:ea typeface="Darker Grotesque"/>
                <a:cs typeface="Darker Grotesque"/>
                <a:sym typeface="Darker Grotesque"/>
              </a:endParaRPr>
            </a:p>
          </p:txBody>
        </p:sp>
        <p:sp>
          <p:nvSpPr>
            <p:cNvPr id="988" name="Google Shape;988;p57"/>
            <p:cNvSpPr/>
            <p:nvPr/>
          </p:nvSpPr>
          <p:spPr>
            <a:xfrm>
              <a:off x="4767625" y="3538953"/>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7"/>
            <p:cNvSpPr/>
            <p:nvPr/>
          </p:nvSpPr>
          <p:spPr>
            <a:xfrm>
              <a:off x="4767625" y="3716588"/>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7"/>
            <p:cNvSpPr/>
            <p:nvPr/>
          </p:nvSpPr>
          <p:spPr>
            <a:xfrm>
              <a:off x="4767625" y="3894226"/>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7"/>
            <p:cNvSpPr/>
            <p:nvPr/>
          </p:nvSpPr>
          <p:spPr>
            <a:xfrm>
              <a:off x="4767625" y="4071863"/>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7"/>
            <p:cNvSpPr/>
            <p:nvPr/>
          </p:nvSpPr>
          <p:spPr>
            <a:xfrm>
              <a:off x="4767625" y="4249503"/>
              <a:ext cx="441300" cy="1365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57"/>
          <p:cNvGrpSpPr/>
          <p:nvPr/>
        </p:nvGrpSpPr>
        <p:grpSpPr>
          <a:xfrm>
            <a:off x="6672726" y="808051"/>
            <a:ext cx="1073804" cy="3851930"/>
            <a:chOff x="6993076" y="808001"/>
            <a:chExt cx="1509000" cy="3851930"/>
          </a:xfrm>
        </p:grpSpPr>
        <p:sp>
          <p:nvSpPr>
            <p:cNvPr id="994" name="Google Shape;994;p57"/>
            <p:cNvSpPr/>
            <p:nvPr/>
          </p:nvSpPr>
          <p:spPr>
            <a:xfrm>
              <a:off x="6993076" y="808001"/>
              <a:ext cx="1509000" cy="5130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MUD JEANS</a:t>
              </a:r>
              <a:endParaRPr b="1" sz="1500">
                <a:solidFill>
                  <a:schemeClr val="accent1"/>
                </a:solidFill>
                <a:latin typeface="Darker Grotesque"/>
                <a:ea typeface="Darker Grotesque"/>
                <a:cs typeface="Darker Grotesque"/>
                <a:sym typeface="Darker Grotesque"/>
              </a:endParaRPr>
            </a:p>
          </p:txBody>
        </p:sp>
        <p:sp>
          <p:nvSpPr>
            <p:cNvPr id="995" name="Google Shape;995;p57"/>
            <p:cNvSpPr/>
            <p:nvPr/>
          </p:nvSpPr>
          <p:spPr>
            <a:xfrm>
              <a:off x="6993076" y="1475785"/>
              <a:ext cx="1508937" cy="513117"/>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7"/>
            <p:cNvSpPr/>
            <p:nvPr/>
          </p:nvSpPr>
          <p:spPr>
            <a:xfrm>
              <a:off x="6993076" y="2143569"/>
              <a:ext cx="1508937" cy="513117"/>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7"/>
            <p:cNvSpPr/>
            <p:nvPr/>
          </p:nvSpPr>
          <p:spPr>
            <a:xfrm>
              <a:off x="6993076" y="2811353"/>
              <a:ext cx="1508937" cy="513117"/>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7"/>
            <p:cNvSpPr/>
            <p:nvPr/>
          </p:nvSpPr>
          <p:spPr>
            <a:xfrm>
              <a:off x="6993076" y="3479084"/>
              <a:ext cx="1508937" cy="513117"/>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7"/>
            <p:cNvSpPr/>
            <p:nvPr/>
          </p:nvSpPr>
          <p:spPr>
            <a:xfrm>
              <a:off x="6993076" y="4146814"/>
              <a:ext cx="1508937" cy="513117"/>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0" name="Google Shape;1000;p57"/>
          <p:cNvGrpSpPr/>
          <p:nvPr/>
        </p:nvGrpSpPr>
        <p:grpSpPr>
          <a:xfrm>
            <a:off x="7885100" y="808125"/>
            <a:ext cx="1055203" cy="3851773"/>
            <a:chOff x="7881340" y="745600"/>
            <a:chExt cx="1127112" cy="3851773"/>
          </a:xfrm>
        </p:grpSpPr>
        <p:sp>
          <p:nvSpPr>
            <p:cNvPr id="1001" name="Google Shape;1001;p57"/>
            <p:cNvSpPr/>
            <p:nvPr/>
          </p:nvSpPr>
          <p:spPr>
            <a:xfrm>
              <a:off x="7881350" y="745600"/>
              <a:ext cx="1127100" cy="5130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E-TAILOR HUB</a:t>
              </a:r>
              <a:endParaRPr b="1" sz="1500">
                <a:solidFill>
                  <a:schemeClr val="accent1"/>
                </a:solidFill>
                <a:latin typeface="Darker Grotesque"/>
                <a:ea typeface="Darker Grotesque"/>
                <a:cs typeface="Darker Grotesque"/>
                <a:sym typeface="Darker Grotesque"/>
              </a:endParaRPr>
            </a:p>
          </p:txBody>
        </p:sp>
        <p:sp>
          <p:nvSpPr>
            <p:cNvPr id="1002" name="Google Shape;1002;p57"/>
            <p:cNvSpPr/>
            <p:nvPr/>
          </p:nvSpPr>
          <p:spPr>
            <a:xfrm>
              <a:off x="7881352" y="1413374"/>
              <a:ext cx="11271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7"/>
            <p:cNvSpPr/>
            <p:nvPr/>
          </p:nvSpPr>
          <p:spPr>
            <a:xfrm>
              <a:off x="7881352" y="2081147"/>
              <a:ext cx="11271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7"/>
            <p:cNvSpPr/>
            <p:nvPr/>
          </p:nvSpPr>
          <p:spPr>
            <a:xfrm>
              <a:off x="7881340" y="2748884"/>
              <a:ext cx="11271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7"/>
            <p:cNvSpPr/>
            <p:nvPr/>
          </p:nvSpPr>
          <p:spPr>
            <a:xfrm>
              <a:off x="7881340" y="3416616"/>
              <a:ext cx="11271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7"/>
            <p:cNvSpPr/>
            <p:nvPr/>
          </p:nvSpPr>
          <p:spPr>
            <a:xfrm>
              <a:off x="7881340" y="4084373"/>
              <a:ext cx="11271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57"/>
          <p:cNvGrpSpPr/>
          <p:nvPr/>
        </p:nvGrpSpPr>
        <p:grpSpPr>
          <a:xfrm>
            <a:off x="5344124" y="808104"/>
            <a:ext cx="1190148" cy="3851813"/>
            <a:chOff x="7297876" y="1112801"/>
            <a:chExt cx="1509000" cy="3851813"/>
          </a:xfrm>
        </p:grpSpPr>
        <p:sp>
          <p:nvSpPr>
            <p:cNvPr id="1008" name="Google Shape;1008;p57"/>
            <p:cNvSpPr/>
            <p:nvPr/>
          </p:nvSpPr>
          <p:spPr>
            <a:xfrm>
              <a:off x="7297876" y="1112801"/>
              <a:ext cx="1509000" cy="513000"/>
            </a:xfrm>
            <a:prstGeom prst="flowChartAlternateProcess">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latin typeface="Darker Grotesque"/>
                  <a:ea typeface="Darker Grotesque"/>
                  <a:cs typeface="Darker Grotesque"/>
                  <a:sym typeface="Darker Grotesque"/>
                </a:rPr>
                <a:t>REDBUBBLE</a:t>
              </a:r>
              <a:endParaRPr b="1" sz="1500">
                <a:solidFill>
                  <a:schemeClr val="accent1"/>
                </a:solidFill>
                <a:latin typeface="Darker Grotesque"/>
                <a:ea typeface="Darker Grotesque"/>
                <a:cs typeface="Darker Grotesque"/>
                <a:sym typeface="Darker Grotesque"/>
              </a:endParaRPr>
            </a:p>
          </p:txBody>
        </p:sp>
        <p:sp>
          <p:nvSpPr>
            <p:cNvPr id="1009" name="Google Shape;1009;p57"/>
            <p:cNvSpPr/>
            <p:nvPr/>
          </p:nvSpPr>
          <p:spPr>
            <a:xfrm>
              <a:off x="7297876" y="1780585"/>
              <a:ext cx="15090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7"/>
            <p:cNvSpPr/>
            <p:nvPr/>
          </p:nvSpPr>
          <p:spPr>
            <a:xfrm>
              <a:off x="7297876" y="2448369"/>
              <a:ext cx="15090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7"/>
            <p:cNvSpPr/>
            <p:nvPr/>
          </p:nvSpPr>
          <p:spPr>
            <a:xfrm>
              <a:off x="7297876" y="3116153"/>
              <a:ext cx="15090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7"/>
            <p:cNvSpPr/>
            <p:nvPr/>
          </p:nvSpPr>
          <p:spPr>
            <a:xfrm>
              <a:off x="7297876" y="3783884"/>
              <a:ext cx="15090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7"/>
            <p:cNvSpPr/>
            <p:nvPr/>
          </p:nvSpPr>
          <p:spPr>
            <a:xfrm>
              <a:off x="7297876" y="4451614"/>
              <a:ext cx="1509000" cy="513000"/>
            </a:xfrm>
            <a:prstGeom prst="flowChartAlternateProcess">
              <a:avLst/>
            </a:pr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4" name="Google Shape;1014;p57"/>
          <p:cNvGrpSpPr/>
          <p:nvPr/>
        </p:nvGrpSpPr>
        <p:grpSpPr>
          <a:xfrm>
            <a:off x="3160583" y="1547342"/>
            <a:ext cx="339253" cy="339253"/>
            <a:chOff x="1492675" y="4992125"/>
            <a:chExt cx="481825" cy="481825"/>
          </a:xfrm>
        </p:grpSpPr>
        <p:sp>
          <p:nvSpPr>
            <p:cNvPr id="1015" name="Google Shape;1015;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6" name="Google Shape;1016;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17" name="Google Shape;1017;p57"/>
          <p:cNvGrpSpPr/>
          <p:nvPr/>
        </p:nvGrpSpPr>
        <p:grpSpPr>
          <a:xfrm>
            <a:off x="1872050" y="1547342"/>
            <a:ext cx="339253" cy="339253"/>
            <a:chOff x="2085525" y="4992125"/>
            <a:chExt cx="481825" cy="481825"/>
          </a:xfrm>
        </p:grpSpPr>
        <p:sp>
          <p:nvSpPr>
            <p:cNvPr id="1018" name="Google Shape;1018;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
          <p:nvSpPr>
            <p:cNvPr id="1019" name="Google Shape;1019;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grpSp>
      <p:grpSp>
        <p:nvGrpSpPr>
          <p:cNvPr id="1020" name="Google Shape;1020;p57"/>
          <p:cNvGrpSpPr/>
          <p:nvPr/>
        </p:nvGrpSpPr>
        <p:grpSpPr>
          <a:xfrm>
            <a:off x="4458225" y="1547342"/>
            <a:ext cx="339253" cy="339253"/>
            <a:chOff x="2085525" y="4992125"/>
            <a:chExt cx="481825" cy="481825"/>
          </a:xfrm>
        </p:grpSpPr>
        <p:sp>
          <p:nvSpPr>
            <p:cNvPr id="1021" name="Google Shape;1021;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22" name="Google Shape;1022;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23" name="Google Shape;1023;p57"/>
          <p:cNvGrpSpPr/>
          <p:nvPr/>
        </p:nvGrpSpPr>
        <p:grpSpPr>
          <a:xfrm>
            <a:off x="3160575" y="2232692"/>
            <a:ext cx="339253" cy="339253"/>
            <a:chOff x="2085525" y="4992125"/>
            <a:chExt cx="481825" cy="481825"/>
          </a:xfrm>
        </p:grpSpPr>
        <p:sp>
          <p:nvSpPr>
            <p:cNvPr id="1024" name="Google Shape;1024;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25" name="Google Shape;1025;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26" name="Google Shape;1026;p57"/>
          <p:cNvGrpSpPr/>
          <p:nvPr/>
        </p:nvGrpSpPr>
        <p:grpSpPr>
          <a:xfrm>
            <a:off x="7040062" y="1547342"/>
            <a:ext cx="339253" cy="339253"/>
            <a:chOff x="2085525" y="4992125"/>
            <a:chExt cx="481825" cy="481825"/>
          </a:xfrm>
        </p:grpSpPr>
        <p:sp>
          <p:nvSpPr>
            <p:cNvPr id="1027" name="Google Shape;1027;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28" name="Google Shape;1028;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29" name="Google Shape;1029;p57"/>
          <p:cNvGrpSpPr/>
          <p:nvPr/>
        </p:nvGrpSpPr>
        <p:grpSpPr>
          <a:xfrm>
            <a:off x="5755875" y="1547342"/>
            <a:ext cx="339253" cy="339253"/>
            <a:chOff x="2085525" y="4992125"/>
            <a:chExt cx="481825" cy="481825"/>
          </a:xfrm>
        </p:grpSpPr>
        <p:sp>
          <p:nvSpPr>
            <p:cNvPr id="1030" name="Google Shape;1030;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31" name="Google Shape;1031;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32" name="Google Shape;1032;p57"/>
          <p:cNvGrpSpPr/>
          <p:nvPr/>
        </p:nvGrpSpPr>
        <p:grpSpPr>
          <a:xfrm>
            <a:off x="8243083" y="1547342"/>
            <a:ext cx="339253" cy="339253"/>
            <a:chOff x="1492675" y="4992125"/>
            <a:chExt cx="481825" cy="481825"/>
          </a:xfrm>
        </p:grpSpPr>
        <p:sp>
          <p:nvSpPr>
            <p:cNvPr id="1033" name="Google Shape;1033;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34" name="Google Shape;1034;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35" name="Google Shape;1035;p57"/>
          <p:cNvGrpSpPr/>
          <p:nvPr/>
        </p:nvGrpSpPr>
        <p:grpSpPr>
          <a:xfrm>
            <a:off x="4445108" y="2918042"/>
            <a:ext cx="339253" cy="339253"/>
            <a:chOff x="1492675" y="4992125"/>
            <a:chExt cx="481825" cy="481825"/>
          </a:xfrm>
        </p:grpSpPr>
        <p:sp>
          <p:nvSpPr>
            <p:cNvPr id="1036" name="Google Shape;1036;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37" name="Google Shape;1037;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38" name="Google Shape;1038;p57"/>
          <p:cNvGrpSpPr/>
          <p:nvPr/>
        </p:nvGrpSpPr>
        <p:grpSpPr>
          <a:xfrm>
            <a:off x="3160583" y="2918042"/>
            <a:ext cx="339253" cy="339253"/>
            <a:chOff x="1492675" y="4992125"/>
            <a:chExt cx="481825" cy="481825"/>
          </a:xfrm>
        </p:grpSpPr>
        <p:sp>
          <p:nvSpPr>
            <p:cNvPr id="1039" name="Google Shape;1039;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0" name="Google Shape;1040;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41" name="Google Shape;1041;p57"/>
          <p:cNvGrpSpPr/>
          <p:nvPr/>
        </p:nvGrpSpPr>
        <p:grpSpPr>
          <a:xfrm>
            <a:off x="1894458" y="2918042"/>
            <a:ext cx="339253" cy="339253"/>
            <a:chOff x="1492675" y="4992125"/>
            <a:chExt cx="481825" cy="481825"/>
          </a:xfrm>
        </p:grpSpPr>
        <p:sp>
          <p:nvSpPr>
            <p:cNvPr id="1042" name="Google Shape;1042;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3" name="Google Shape;1043;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44" name="Google Shape;1044;p57"/>
          <p:cNvGrpSpPr/>
          <p:nvPr/>
        </p:nvGrpSpPr>
        <p:grpSpPr>
          <a:xfrm>
            <a:off x="8243083" y="2232692"/>
            <a:ext cx="339253" cy="339253"/>
            <a:chOff x="1492675" y="4992125"/>
            <a:chExt cx="481825" cy="481825"/>
          </a:xfrm>
        </p:grpSpPr>
        <p:sp>
          <p:nvSpPr>
            <p:cNvPr id="1045" name="Google Shape;1045;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6" name="Google Shape;1046;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47" name="Google Shape;1047;p57"/>
          <p:cNvGrpSpPr/>
          <p:nvPr/>
        </p:nvGrpSpPr>
        <p:grpSpPr>
          <a:xfrm>
            <a:off x="1872058" y="2232692"/>
            <a:ext cx="339253" cy="339253"/>
            <a:chOff x="1492675" y="4992125"/>
            <a:chExt cx="481825" cy="481825"/>
          </a:xfrm>
        </p:grpSpPr>
        <p:sp>
          <p:nvSpPr>
            <p:cNvPr id="1048" name="Google Shape;1048;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9" name="Google Shape;1049;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50" name="Google Shape;1050;p57"/>
          <p:cNvGrpSpPr/>
          <p:nvPr/>
        </p:nvGrpSpPr>
        <p:grpSpPr>
          <a:xfrm>
            <a:off x="5755883" y="2918042"/>
            <a:ext cx="339253" cy="339253"/>
            <a:chOff x="1492675" y="4992125"/>
            <a:chExt cx="481825" cy="481825"/>
          </a:xfrm>
        </p:grpSpPr>
        <p:sp>
          <p:nvSpPr>
            <p:cNvPr id="1051" name="Google Shape;1051;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52" name="Google Shape;1052;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53" name="Google Shape;1053;p57"/>
          <p:cNvGrpSpPr/>
          <p:nvPr/>
        </p:nvGrpSpPr>
        <p:grpSpPr>
          <a:xfrm>
            <a:off x="8243083" y="4223092"/>
            <a:ext cx="339253" cy="339253"/>
            <a:chOff x="1492675" y="4992125"/>
            <a:chExt cx="481825" cy="481825"/>
          </a:xfrm>
        </p:grpSpPr>
        <p:sp>
          <p:nvSpPr>
            <p:cNvPr id="1054" name="Google Shape;1054;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55" name="Google Shape;1055;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56" name="Google Shape;1056;p57"/>
          <p:cNvGrpSpPr/>
          <p:nvPr/>
        </p:nvGrpSpPr>
        <p:grpSpPr>
          <a:xfrm>
            <a:off x="8243083" y="3570567"/>
            <a:ext cx="339253" cy="339253"/>
            <a:chOff x="1492675" y="4992125"/>
            <a:chExt cx="481825" cy="481825"/>
          </a:xfrm>
        </p:grpSpPr>
        <p:sp>
          <p:nvSpPr>
            <p:cNvPr id="1057" name="Google Shape;1057;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58" name="Google Shape;1058;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59" name="Google Shape;1059;p57"/>
          <p:cNvGrpSpPr/>
          <p:nvPr/>
        </p:nvGrpSpPr>
        <p:grpSpPr>
          <a:xfrm>
            <a:off x="8243083" y="2901630"/>
            <a:ext cx="339253" cy="339253"/>
            <a:chOff x="1492675" y="4992125"/>
            <a:chExt cx="481825" cy="481825"/>
          </a:xfrm>
        </p:grpSpPr>
        <p:sp>
          <p:nvSpPr>
            <p:cNvPr id="1060" name="Google Shape;1060;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1" name="Google Shape;1061;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62" name="Google Shape;1062;p57"/>
          <p:cNvGrpSpPr/>
          <p:nvPr/>
        </p:nvGrpSpPr>
        <p:grpSpPr>
          <a:xfrm>
            <a:off x="4445108" y="3545092"/>
            <a:ext cx="339253" cy="339253"/>
            <a:chOff x="1492675" y="4992125"/>
            <a:chExt cx="481825" cy="481825"/>
          </a:xfrm>
        </p:grpSpPr>
        <p:sp>
          <p:nvSpPr>
            <p:cNvPr id="1063" name="Google Shape;1063;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4" name="Google Shape;1064;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65" name="Google Shape;1065;p57"/>
          <p:cNvGrpSpPr/>
          <p:nvPr/>
        </p:nvGrpSpPr>
        <p:grpSpPr>
          <a:xfrm>
            <a:off x="7040070" y="3545092"/>
            <a:ext cx="339253" cy="339253"/>
            <a:chOff x="1492675" y="4992125"/>
            <a:chExt cx="481825" cy="481825"/>
          </a:xfrm>
        </p:grpSpPr>
        <p:sp>
          <p:nvSpPr>
            <p:cNvPr id="1066" name="Google Shape;1066;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67" name="Google Shape;1067;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68" name="Google Shape;1068;p57"/>
          <p:cNvGrpSpPr/>
          <p:nvPr/>
        </p:nvGrpSpPr>
        <p:grpSpPr>
          <a:xfrm>
            <a:off x="5755883" y="4223092"/>
            <a:ext cx="339253" cy="339253"/>
            <a:chOff x="1492675" y="4992125"/>
            <a:chExt cx="481825" cy="481825"/>
          </a:xfrm>
        </p:grpSpPr>
        <p:sp>
          <p:nvSpPr>
            <p:cNvPr id="1069" name="Google Shape;1069;p57"/>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0" name="Google Shape;1070;p57"/>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71" name="Google Shape;1071;p57"/>
          <p:cNvGrpSpPr/>
          <p:nvPr/>
        </p:nvGrpSpPr>
        <p:grpSpPr>
          <a:xfrm>
            <a:off x="1872050" y="4223092"/>
            <a:ext cx="339253" cy="339253"/>
            <a:chOff x="2085525" y="4992125"/>
            <a:chExt cx="481825" cy="481825"/>
          </a:xfrm>
        </p:grpSpPr>
        <p:sp>
          <p:nvSpPr>
            <p:cNvPr id="1072" name="Google Shape;1072;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3" name="Google Shape;1073;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74" name="Google Shape;1074;p57"/>
          <p:cNvGrpSpPr/>
          <p:nvPr/>
        </p:nvGrpSpPr>
        <p:grpSpPr>
          <a:xfrm>
            <a:off x="4445100" y="4223092"/>
            <a:ext cx="339253" cy="339253"/>
            <a:chOff x="2085525" y="4992125"/>
            <a:chExt cx="481825" cy="481825"/>
          </a:xfrm>
        </p:grpSpPr>
        <p:sp>
          <p:nvSpPr>
            <p:cNvPr id="1075" name="Google Shape;1075;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6" name="Google Shape;1076;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77" name="Google Shape;1077;p57"/>
          <p:cNvGrpSpPr/>
          <p:nvPr/>
        </p:nvGrpSpPr>
        <p:grpSpPr>
          <a:xfrm>
            <a:off x="3152162" y="4223092"/>
            <a:ext cx="339253" cy="339253"/>
            <a:chOff x="2085525" y="4992125"/>
            <a:chExt cx="481825" cy="481825"/>
          </a:xfrm>
        </p:grpSpPr>
        <p:sp>
          <p:nvSpPr>
            <p:cNvPr id="1078" name="Google Shape;1078;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9" name="Google Shape;1079;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80" name="Google Shape;1080;p57"/>
          <p:cNvGrpSpPr/>
          <p:nvPr/>
        </p:nvGrpSpPr>
        <p:grpSpPr>
          <a:xfrm>
            <a:off x="7040062" y="4223092"/>
            <a:ext cx="339253" cy="339253"/>
            <a:chOff x="2085525" y="4992125"/>
            <a:chExt cx="481825" cy="481825"/>
          </a:xfrm>
        </p:grpSpPr>
        <p:sp>
          <p:nvSpPr>
            <p:cNvPr id="1081" name="Google Shape;1081;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2" name="Google Shape;1082;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83" name="Google Shape;1083;p57"/>
          <p:cNvGrpSpPr/>
          <p:nvPr/>
        </p:nvGrpSpPr>
        <p:grpSpPr>
          <a:xfrm>
            <a:off x="1894450" y="3570567"/>
            <a:ext cx="339253" cy="339253"/>
            <a:chOff x="2085525" y="4992125"/>
            <a:chExt cx="481825" cy="481825"/>
          </a:xfrm>
        </p:grpSpPr>
        <p:sp>
          <p:nvSpPr>
            <p:cNvPr id="1084" name="Google Shape;1084;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5" name="Google Shape;1085;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86" name="Google Shape;1086;p57"/>
          <p:cNvGrpSpPr/>
          <p:nvPr/>
        </p:nvGrpSpPr>
        <p:grpSpPr>
          <a:xfrm>
            <a:off x="3160575" y="3570567"/>
            <a:ext cx="339253" cy="339253"/>
            <a:chOff x="2085525" y="4992125"/>
            <a:chExt cx="481825" cy="481825"/>
          </a:xfrm>
        </p:grpSpPr>
        <p:sp>
          <p:nvSpPr>
            <p:cNvPr id="1087" name="Google Shape;1087;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8" name="Google Shape;1088;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89" name="Google Shape;1089;p57"/>
          <p:cNvGrpSpPr/>
          <p:nvPr/>
        </p:nvGrpSpPr>
        <p:grpSpPr>
          <a:xfrm>
            <a:off x="5755875" y="3570567"/>
            <a:ext cx="339253" cy="339253"/>
            <a:chOff x="2085525" y="4992125"/>
            <a:chExt cx="481825" cy="481825"/>
          </a:xfrm>
        </p:grpSpPr>
        <p:sp>
          <p:nvSpPr>
            <p:cNvPr id="1090" name="Google Shape;1090;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1" name="Google Shape;1091;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2" name="Google Shape;1092;p57"/>
          <p:cNvGrpSpPr/>
          <p:nvPr/>
        </p:nvGrpSpPr>
        <p:grpSpPr>
          <a:xfrm>
            <a:off x="4485112" y="2232692"/>
            <a:ext cx="339253" cy="339253"/>
            <a:chOff x="2085525" y="4992125"/>
            <a:chExt cx="481825" cy="481825"/>
          </a:xfrm>
        </p:grpSpPr>
        <p:sp>
          <p:nvSpPr>
            <p:cNvPr id="1093" name="Google Shape;1093;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4" name="Google Shape;1094;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5" name="Google Shape;1095;p57"/>
          <p:cNvGrpSpPr/>
          <p:nvPr/>
        </p:nvGrpSpPr>
        <p:grpSpPr>
          <a:xfrm>
            <a:off x="5755875" y="2232692"/>
            <a:ext cx="339253" cy="339253"/>
            <a:chOff x="2085525" y="4992125"/>
            <a:chExt cx="481825" cy="481825"/>
          </a:xfrm>
        </p:grpSpPr>
        <p:sp>
          <p:nvSpPr>
            <p:cNvPr id="1096" name="Google Shape;1096;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7" name="Google Shape;1097;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8" name="Google Shape;1098;p57"/>
          <p:cNvGrpSpPr/>
          <p:nvPr/>
        </p:nvGrpSpPr>
        <p:grpSpPr>
          <a:xfrm>
            <a:off x="7040062" y="2232692"/>
            <a:ext cx="339253" cy="339253"/>
            <a:chOff x="2085525" y="4992125"/>
            <a:chExt cx="481825" cy="481825"/>
          </a:xfrm>
        </p:grpSpPr>
        <p:sp>
          <p:nvSpPr>
            <p:cNvPr id="1099" name="Google Shape;1099;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0" name="Google Shape;1100;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01" name="Google Shape;1101;p57"/>
          <p:cNvGrpSpPr/>
          <p:nvPr/>
        </p:nvGrpSpPr>
        <p:grpSpPr>
          <a:xfrm>
            <a:off x="7040062" y="2888892"/>
            <a:ext cx="339253" cy="339253"/>
            <a:chOff x="2085525" y="4992125"/>
            <a:chExt cx="481825" cy="481825"/>
          </a:xfrm>
        </p:grpSpPr>
        <p:sp>
          <p:nvSpPr>
            <p:cNvPr id="1102" name="Google Shape;1102;p57"/>
            <p:cNvSpPr/>
            <p:nvPr/>
          </p:nvSpPr>
          <p:spPr>
            <a:xfrm>
              <a:off x="2244150" y="5152125"/>
              <a:ext cx="164500" cy="161825"/>
            </a:xfrm>
            <a:custGeom>
              <a:rect b="b" l="l" r="r" t="t"/>
              <a:pathLst>
                <a:path extrusionOk="0" h="6473" w="658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03" name="Google Shape;1103;p57"/>
            <p:cNvSpPr/>
            <p:nvPr/>
          </p:nvSpPr>
          <p:spPr>
            <a:xfrm>
              <a:off x="2085525" y="4992125"/>
              <a:ext cx="481825" cy="481825"/>
            </a:xfrm>
            <a:custGeom>
              <a:rect b="b" l="l" r="r" t="t"/>
              <a:pathLst>
                <a:path extrusionOk="0" h="19273" w="19273">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04" name="Google Shape;1104;p57"/>
          <p:cNvSpPr txBox="1"/>
          <p:nvPr>
            <p:ph idx="14" type="subTitle"/>
          </p:nvPr>
        </p:nvSpPr>
        <p:spPr>
          <a:xfrm>
            <a:off x="1612675" y="330150"/>
            <a:ext cx="5458500" cy="3567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r>
              <a:rPr lang="en">
                <a:solidFill>
                  <a:schemeClr val="dk1"/>
                </a:solidFill>
              </a:rPr>
              <a:t>Competitive Landscape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58"/>
          <p:cNvSpPr txBox="1"/>
          <p:nvPr>
            <p:ph idx="2" type="title"/>
          </p:nvPr>
        </p:nvSpPr>
        <p:spPr>
          <a:xfrm>
            <a:off x="1431440" y="900977"/>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10" name="Google Shape;1110;p58"/>
          <p:cNvSpPr txBox="1"/>
          <p:nvPr>
            <p:ph type="title"/>
          </p:nvPr>
        </p:nvSpPr>
        <p:spPr>
          <a:xfrm>
            <a:off x="1772240" y="2187125"/>
            <a:ext cx="55995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59"/>
          <p:cNvSpPr txBox="1"/>
          <p:nvPr>
            <p:ph idx="15" type="subTitle"/>
          </p:nvPr>
        </p:nvSpPr>
        <p:spPr>
          <a:xfrm>
            <a:off x="713225" y="1285875"/>
            <a:ext cx="7717800" cy="21432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AutoNum type="arabicPeriod"/>
            </a:pPr>
            <a:r>
              <a:rPr lang="en" sz="2000"/>
              <a:t>T</a:t>
            </a:r>
            <a:r>
              <a:rPr lang="en" sz="2000"/>
              <a:t>he conceptual digital platform business model offers value propositions and benefits to various customer segments such as tailors, customers, donors and sellers</a:t>
            </a:r>
            <a:endParaRPr sz="2000"/>
          </a:p>
          <a:p>
            <a:pPr indent="-355600" lvl="0" marL="457200" rtl="0" algn="l">
              <a:spcBef>
                <a:spcPts val="0"/>
              </a:spcBef>
              <a:spcAft>
                <a:spcPts val="0"/>
              </a:spcAft>
              <a:buSzPts val="2000"/>
              <a:buAutoNum type="arabicPeriod"/>
            </a:pPr>
            <a:r>
              <a:rPr lang="en" sz="2000"/>
              <a:t>The business model is focused on sustainable consumption, aligned to the Sustainable Development Goals (SDG).</a:t>
            </a:r>
            <a:endParaRPr sz="2000"/>
          </a:p>
          <a:p>
            <a:pPr indent="-355600" lvl="0" marL="457200" rtl="0" algn="l">
              <a:spcBef>
                <a:spcPts val="0"/>
              </a:spcBef>
              <a:spcAft>
                <a:spcPts val="0"/>
              </a:spcAft>
              <a:buSzPts val="2000"/>
              <a:buAutoNum type="arabicPeriod"/>
            </a:pPr>
            <a:r>
              <a:rPr lang="en" sz="2000"/>
              <a:t>The next step is to develop a business plan after reducing business risks and uncertainties after validating the business model process.</a:t>
            </a:r>
            <a:endParaRPr sz="2000"/>
          </a:p>
        </p:txBody>
      </p:sp>
      <p:sp>
        <p:nvSpPr>
          <p:cNvPr id="1116" name="Google Shape;1116;p59"/>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0" name="Shape 1120"/>
        <p:cNvGrpSpPr/>
        <p:nvPr/>
      </p:nvGrpSpPr>
      <p:grpSpPr>
        <a:xfrm>
          <a:off x="0" y="0"/>
          <a:ext cx="0" cy="0"/>
          <a:chOff x="0" y="0"/>
          <a:chExt cx="0" cy="0"/>
        </a:xfrm>
      </p:grpSpPr>
      <p:sp>
        <p:nvSpPr>
          <p:cNvPr id="1121" name="Google Shape;1121;p60"/>
          <p:cNvSpPr/>
          <p:nvPr/>
        </p:nvSpPr>
        <p:spPr>
          <a:xfrm>
            <a:off x="651242" y="3294511"/>
            <a:ext cx="569332" cy="260410"/>
          </a:xfrm>
          <a:custGeom>
            <a:rect b="b" l="l" r="r" t="t"/>
            <a:pathLst>
              <a:path extrusionOk="0" h="628" w="1373">
                <a:moveTo>
                  <a:pt x="1372" y="627"/>
                </a:moveTo>
                <a:lnTo>
                  <a:pt x="1372" y="627"/>
                </a:lnTo>
                <a:lnTo>
                  <a:pt x="1" y="1"/>
                </a:lnTo>
                <a:close/>
              </a:path>
            </a:pathLst>
          </a:custGeom>
          <a:solidFill>
            <a:srgbClr val="08A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0"/>
          <p:cNvSpPr/>
          <p:nvPr/>
        </p:nvSpPr>
        <p:spPr>
          <a:xfrm>
            <a:off x="651242" y="1825769"/>
            <a:ext cx="569332" cy="259995"/>
          </a:xfrm>
          <a:custGeom>
            <a:rect b="b" l="l" r="r" t="t"/>
            <a:pathLst>
              <a:path extrusionOk="0" h="627" w="1373">
                <a:moveTo>
                  <a:pt x="1" y="626"/>
                </a:moveTo>
                <a:lnTo>
                  <a:pt x="1" y="626"/>
                </a:lnTo>
                <a:lnTo>
                  <a:pt x="1372" y="0"/>
                </a:lnTo>
                <a:lnTo>
                  <a:pt x="1372" y="0"/>
                </a:lnTo>
                <a:close/>
              </a:path>
            </a:pathLst>
          </a:custGeom>
          <a:solidFill>
            <a:srgbClr val="08AA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0"/>
          <p:cNvSpPr txBox="1"/>
          <p:nvPr>
            <p:ph type="title"/>
          </p:nvPr>
        </p:nvSpPr>
        <p:spPr>
          <a:xfrm>
            <a:off x="713225" y="445025"/>
            <a:ext cx="7717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4"/>
          <p:cNvSpPr/>
          <p:nvPr/>
        </p:nvSpPr>
        <p:spPr>
          <a:xfrm>
            <a:off x="5335395" y="1716050"/>
            <a:ext cx="2382900" cy="216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txBox="1"/>
          <p:nvPr>
            <p:ph type="title"/>
          </p:nvPr>
        </p:nvSpPr>
        <p:spPr>
          <a:xfrm>
            <a:off x="620475" y="1024675"/>
            <a:ext cx="3837000" cy="128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Background information</a:t>
            </a:r>
            <a:endParaRPr sz="3600"/>
          </a:p>
        </p:txBody>
      </p:sp>
      <p:sp>
        <p:nvSpPr>
          <p:cNvPr id="708" name="Google Shape;708;p34"/>
          <p:cNvSpPr txBox="1"/>
          <p:nvPr>
            <p:ph idx="1" type="subTitle"/>
          </p:nvPr>
        </p:nvSpPr>
        <p:spPr>
          <a:xfrm>
            <a:off x="620475" y="2395175"/>
            <a:ext cx="3837000" cy="14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E-tailor Hub is a business model that provides handmade clothing while also serving as a marketplace for used clothing. Customers have the options to purchase from our sellers through the E-tailor Hub mobile application that is </a:t>
            </a:r>
            <a:r>
              <a:rPr lang="en"/>
              <a:t>available</a:t>
            </a:r>
            <a:r>
              <a:rPr lang="en"/>
              <a:t> for iOs and android users.</a:t>
            </a:r>
            <a:endParaRPr/>
          </a:p>
        </p:txBody>
      </p:sp>
      <p:sp>
        <p:nvSpPr>
          <p:cNvPr id="709" name="Google Shape;709;p34"/>
          <p:cNvSpPr txBox="1"/>
          <p:nvPr>
            <p:ph idx="4294967295" type="subTitle"/>
          </p:nvPr>
        </p:nvSpPr>
        <p:spPr>
          <a:xfrm>
            <a:off x="5496321" y="3210014"/>
            <a:ext cx="2076600" cy="3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E-Tailor Hub</a:t>
            </a:r>
            <a:endParaRPr b="1">
              <a:latin typeface="Poppins"/>
              <a:ea typeface="Poppins"/>
              <a:cs typeface="Poppins"/>
              <a:sym typeface="Poppins"/>
            </a:endParaRPr>
          </a:p>
        </p:txBody>
      </p:sp>
      <p:pic>
        <p:nvPicPr>
          <p:cNvPr id="710" name="Google Shape;710;p34"/>
          <p:cNvPicPr preferRelativeResize="0"/>
          <p:nvPr/>
        </p:nvPicPr>
        <p:blipFill>
          <a:blip r:embed="rId3">
            <a:alphaModFix/>
          </a:blip>
          <a:stretch>
            <a:fillRect/>
          </a:stretch>
        </p:blipFill>
        <p:spPr>
          <a:xfrm>
            <a:off x="5959725" y="1852800"/>
            <a:ext cx="1134266" cy="1437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5"/>
          <p:cNvSpPr txBox="1"/>
          <p:nvPr>
            <p:ph idx="2" type="title"/>
          </p:nvPr>
        </p:nvSpPr>
        <p:spPr>
          <a:xfrm>
            <a:off x="1431440" y="850752"/>
            <a:ext cx="6281100" cy="11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16" name="Google Shape;716;p35"/>
          <p:cNvSpPr txBox="1"/>
          <p:nvPr>
            <p:ph type="title"/>
          </p:nvPr>
        </p:nvSpPr>
        <p:spPr>
          <a:xfrm>
            <a:off x="1772240" y="2136900"/>
            <a:ext cx="5599500" cy="13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Pain &amp; Gains of our customers</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pic>
        <p:nvPicPr>
          <p:cNvPr id="721" name="Google Shape;721;p36"/>
          <p:cNvPicPr preferRelativeResize="0"/>
          <p:nvPr/>
        </p:nvPicPr>
        <p:blipFill rotWithShape="1">
          <a:blip r:embed="rId3">
            <a:alphaModFix/>
          </a:blip>
          <a:srcRect b="0" l="56138" r="-35" t="0"/>
          <a:stretch/>
        </p:blipFill>
        <p:spPr>
          <a:xfrm>
            <a:off x="5120598" y="-12075"/>
            <a:ext cx="4022047" cy="5155574"/>
          </a:xfrm>
          <a:prstGeom prst="rect">
            <a:avLst/>
          </a:prstGeom>
          <a:noFill/>
          <a:ln>
            <a:noFill/>
          </a:ln>
        </p:spPr>
      </p:pic>
      <p:grpSp>
        <p:nvGrpSpPr>
          <p:cNvPr id="722" name="Google Shape;722;p36"/>
          <p:cNvGrpSpPr/>
          <p:nvPr/>
        </p:nvGrpSpPr>
        <p:grpSpPr>
          <a:xfrm flipH="1" rot="10800000">
            <a:off x="1217112" y="0"/>
            <a:ext cx="9275666" cy="5243998"/>
            <a:chOff x="1217112" y="0"/>
            <a:chExt cx="9275666" cy="5243998"/>
          </a:xfrm>
        </p:grpSpPr>
        <p:sp>
          <p:nvSpPr>
            <p:cNvPr id="723" name="Google Shape;723;p36"/>
            <p:cNvSpPr/>
            <p:nvPr/>
          </p:nvSpPr>
          <p:spPr>
            <a:xfrm>
              <a:off x="1217112"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8242877" y="100498"/>
              <a:ext cx="1554693" cy="1383491"/>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36"/>
          <p:cNvSpPr txBox="1"/>
          <p:nvPr>
            <p:ph type="title"/>
          </p:nvPr>
        </p:nvSpPr>
        <p:spPr>
          <a:xfrm>
            <a:off x="624575" y="398075"/>
            <a:ext cx="6427800" cy="1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The problem that our customers are facing (pains)</a:t>
            </a:r>
            <a:endParaRPr sz="2600"/>
          </a:p>
        </p:txBody>
      </p:sp>
      <p:sp>
        <p:nvSpPr>
          <p:cNvPr id="726" name="Google Shape;726;p36"/>
          <p:cNvSpPr txBox="1"/>
          <p:nvPr>
            <p:ph idx="1" type="body"/>
          </p:nvPr>
        </p:nvSpPr>
        <p:spPr>
          <a:xfrm>
            <a:off x="631350" y="1385625"/>
            <a:ext cx="4129200" cy="265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Loss of jobs</a:t>
            </a:r>
            <a:endParaRPr sz="1800"/>
          </a:p>
          <a:p>
            <a:pPr indent="-342900" lvl="0" marL="457200" rtl="0" algn="l">
              <a:spcBef>
                <a:spcPts val="0"/>
              </a:spcBef>
              <a:spcAft>
                <a:spcPts val="0"/>
              </a:spcAft>
              <a:buSzPts val="1800"/>
              <a:buAutoNum type="arabicPeriod"/>
            </a:pPr>
            <a:r>
              <a:rPr lang="en" sz="1800"/>
              <a:t>Low income</a:t>
            </a:r>
            <a:endParaRPr sz="1800"/>
          </a:p>
          <a:p>
            <a:pPr indent="-342900" lvl="0" marL="457200" rtl="0" algn="l">
              <a:spcBef>
                <a:spcPts val="0"/>
              </a:spcBef>
              <a:spcAft>
                <a:spcPts val="0"/>
              </a:spcAft>
              <a:buSzPts val="1800"/>
              <a:buAutoNum type="arabicPeriod"/>
            </a:pPr>
            <a:r>
              <a:rPr lang="en" sz="1800"/>
              <a:t>Unemployment</a:t>
            </a:r>
            <a:endParaRPr sz="1800"/>
          </a:p>
          <a:p>
            <a:pPr indent="-342900" lvl="0" marL="457200" rtl="0" algn="l">
              <a:spcBef>
                <a:spcPts val="0"/>
              </a:spcBef>
              <a:spcAft>
                <a:spcPts val="0"/>
              </a:spcAft>
              <a:buSzPts val="1800"/>
              <a:buAutoNum type="arabicPeriod"/>
            </a:pPr>
            <a:r>
              <a:rPr lang="en" sz="1800"/>
              <a:t>Underemployment</a:t>
            </a:r>
            <a:endParaRPr sz="1800"/>
          </a:p>
          <a:p>
            <a:pPr indent="-342900" lvl="0" marL="457200" rtl="0" algn="l">
              <a:spcBef>
                <a:spcPts val="0"/>
              </a:spcBef>
              <a:spcAft>
                <a:spcPts val="0"/>
              </a:spcAft>
              <a:buSzPts val="1800"/>
              <a:buAutoNum type="arabicPeriod"/>
            </a:pPr>
            <a:r>
              <a:rPr lang="en" sz="1800"/>
              <a:t>Fabric Waste</a:t>
            </a:r>
            <a:endParaRPr sz="1800"/>
          </a:p>
          <a:p>
            <a:pPr indent="-342900" lvl="0" marL="457200" rtl="0" algn="l">
              <a:spcBef>
                <a:spcPts val="0"/>
              </a:spcBef>
              <a:spcAft>
                <a:spcPts val="0"/>
              </a:spcAft>
              <a:buSzPts val="1800"/>
              <a:buAutoNum type="arabicPeriod"/>
            </a:pPr>
            <a:r>
              <a:rPr lang="en" sz="1800"/>
              <a:t>Lack of sustainable consumption in the fashion industry</a:t>
            </a:r>
            <a:endParaRPr sz="1800"/>
          </a:p>
          <a:p>
            <a:pPr indent="0" lvl="0" marL="457200" rtl="0" algn="l">
              <a:spcBef>
                <a:spcPts val="0"/>
              </a:spcBef>
              <a:spcAft>
                <a:spcPts val="0"/>
              </a:spcAft>
              <a:buNone/>
            </a:pPr>
            <a:r>
              <a:t/>
            </a:r>
            <a:endParaRPr/>
          </a:p>
        </p:txBody>
      </p:sp>
      <p:grpSp>
        <p:nvGrpSpPr>
          <p:cNvPr id="727" name="Google Shape;727;p36"/>
          <p:cNvGrpSpPr/>
          <p:nvPr/>
        </p:nvGrpSpPr>
        <p:grpSpPr>
          <a:xfrm flipH="1" rot="-5400000">
            <a:off x="679226" y="3204930"/>
            <a:ext cx="1371372" cy="2729828"/>
            <a:chOff x="3360978" y="3384425"/>
            <a:chExt cx="884242" cy="1760044"/>
          </a:xfrm>
        </p:grpSpPr>
        <p:sp>
          <p:nvSpPr>
            <p:cNvPr id="728" name="Google Shape;728;p36"/>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37"/>
          <p:cNvPicPr preferRelativeResize="0"/>
          <p:nvPr/>
        </p:nvPicPr>
        <p:blipFill rotWithShape="1">
          <a:blip r:embed="rId3">
            <a:alphaModFix/>
          </a:blip>
          <a:srcRect b="0" l="56138" r="-35" t="0"/>
          <a:stretch/>
        </p:blipFill>
        <p:spPr>
          <a:xfrm>
            <a:off x="5120598" y="-12075"/>
            <a:ext cx="4022047" cy="5155574"/>
          </a:xfrm>
          <a:prstGeom prst="rect">
            <a:avLst/>
          </a:prstGeom>
          <a:noFill/>
          <a:ln>
            <a:noFill/>
          </a:ln>
        </p:spPr>
      </p:pic>
      <p:grpSp>
        <p:nvGrpSpPr>
          <p:cNvPr id="737" name="Google Shape;737;p37"/>
          <p:cNvGrpSpPr/>
          <p:nvPr/>
        </p:nvGrpSpPr>
        <p:grpSpPr>
          <a:xfrm flipH="1" rot="10800000">
            <a:off x="1217112" y="0"/>
            <a:ext cx="9275666" cy="5243998"/>
            <a:chOff x="1217112" y="0"/>
            <a:chExt cx="9275666" cy="5243998"/>
          </a:xfrm>
        </p:grpSpPr>
        <p:sp>
          <p:nvSpPr>
            <p:cNvPr id="738" name="Google Shape;738;p37"/>
            <p:cNvSpPr/>
            <p:nvPr/>
          </p:nvSpPr>
          <p:spPr>
            <a:xfrm>
              <a:off x="1217112"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8242877" y="100498"/>
              <a:ext cx="1554693" cy="1383491"/>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37"/>
          <p:cNvSpPr txBox="1"/>
          <p:nvPr>
            <p:ph type="title"/>
          </p:nvPr>
        </p:nvSpPr>
        <p:spPr>
          <a:xfrm>
            <a:off x="624575" y="398075"/>
            <a:ext cx="6427800" cy="13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Solution for our customers </a:t>
            </a:r>
            <a:endParaRPr sz="2600"/>
          </a:p>
          <a:p>
            <a:pPr indent="0" lvl="0" marL="0" rtl="0" algn="l">
              <a:spcBef>
                <a:spcPts val="0"/>
              </a:spcBef>
              <a:spcAft>
                <a:spcPts val="0"/>
              </a:spcAft>
              <a:buNone/>
            </a:pPr>
            <a:r>
              <a:rPr lang="en" sz="2600"/>
              <a:t>Problem (gains)</a:t>
            </a:r>
            <a:endParaRPr sz="2600"/>
          </a:p>
        </p:txBody>
      </p:sp>
      <p:sp>
        <p:nvSpPr>
          <p:cNvPr id="741" name="Google Shape;741;p37"/>
          <p:cNvSpPr txBox="1"/>
          <p:nvPr>
            <p:ph idx="1" type="body"/>
          </p:nvPr>
        </p:nvSpPr>
        <p:spPr>
          <a:xfrm>
            <a:off x="631350" y="1385625"/>
            <a:ext cx="4944000" cy="265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 online platform (mobile application) that enables the B40 tailors to sell handmade clothing.</a:t>
            </a:r>
            <a:endParaRPr sz="1800"/>
          </a:p>
          <a:p>
            <a:pPr indent="-342900" lvl="0" marL="457200" rtl="0" algn="l">
              <a:spcBef>
                <a:spcPts val="0"/>
              </a:spcBef>
              <a:spcAft>
                <a:spcPts val="0"/>
              </a:spcAft>
              <a:buSzPts val="1800"/>
              <a:buAutoNum type="arabicPeriod"/>
            </a:pPr>
            <a:r>
              <a:rPr lang="en" sz="1800"/>
              <a:t>This platform also allows other sellers to market their used clothing to a wide audience.</a:t>
            </a:r>
            <a:endParaRPr sz="1800"/>
          </a:p>
          <a:p>
            <a:pPr indent="-342900" lvl="0" marL="457200" rtl="0" algn="l">
              <a:spcBef>
                <a:spcPts val="0"/>
              </a:spcBef>
              <a:spcAft>
                <a:spcPts val="0"/>
              </a:spcAft>
              <a:buSzPts val="1800"/>
              <a:buAutoNum type="arabicPeriod"/>
            </a:pPr>
            <a:r>
              <a:rPr lang="en" sz="1800"/>
              <a:t>We also provide upskilling and reskilling training courses to the B40 tailors.</a:t>
            </a:r>
            <a:endParaRPr sz="1800"/>
          </a:p>
          <a:p>
            <a:pPr indent="-342900" lvl="0" marL="457200" rtl="0" algn="l">
              <a:spcBef>
                <a:spcPts val="0"/>
              </a:spcBef>
              <a:spcAft>
                <a:spcPts val="0"/>
              </a:spcAft>
              <a:buSzPts val="1800"/>
              <a:buAutoNum type="arabicPeriod"/>
            </a:pPr>
            <a:r>
              <a:rPr lang="en" sz="1800"/>
              <a:t>Provide sustainable fashion as every piece of clothing is booked before sewing &amp; promotes reusing old pieces of clothing.</a:t>
            </a:r>
            <a:endParaRPr sz="1800"/>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38"/>
          <p:cNvPicPr preferRelativeResize="0"/>
          <p:nvPr/>
        </p:nvPicPr>
        <p:blipFill>
          <a:blip r:embed="rId3">
            <a:alphaModFix/>
          </a:blip>
          <a:stretch>
            <a:fillRect/>
          </a:stretch>
        </p:blipFill>
        <p:spPr>
          <a:xfrm>
            <a:off x="1403475" y="960600"/>
            <a:ext cx="6337050" cy="3610650"/>
          </a:xfrm>
          <a:prstGeom prst="rect">
            <a:avLst/>
          </a:prstGeom>
          <a:noFill/>
          <a:ln>
            <a:noFill/>
          </a:ln>
        </p:spPr>
      </p:pic>
      <p:sp>
        <p:nvSpPr>
          <p:cNvPr id="747" name="Google Shape;747;p38"/>
          <p:cNvSpPr txBox="1"/>
          <p:nvPr>
            <p:ph type="title"/>
          </p:nvPr>
        </p:nvSpPr>
        <p:spPr>
          <a:xfrm>
            <a:off x="1150063" y="337800"/>
            <a:ext cx="6427800" cy="622800"/>
          </a:xfrm>
          <a:prstGeom prst="rect">
            <a:avLst/>
          </a:prstGeom>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b="1" lang="en" sz="2000">
                <a:solidFill>
                  <a:schemeClr val="dk1"/>
                </a:solidFill>
                <a:highlight>
                  <a:srgbClr val="FFFFFF"/>
                </a:highlight>
                <a:latin typeface="Poppins"/>
                <a:ea typeface="Poppins"/>
                <a:cs typeface="Poppins"/>
                <a:sym typeface="Poppins"/>
              </a:rPr>
              <a:t>Value Proposition for tailor (B40)</a:t>
            </a:r>
            <a:endParaRPr b="1" sz="34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9"/>
          <p:cNvSpPr txBox="1"/>
          <p:nvPr>
            <p:ph type="title"/>
          </p:nvPr>
        </p:nvSpPr>
        <p:spPr>
          <a:xfrm>
            <a:off x="1150063" y="337800"/>
            <a:ext cx="6427800" cy="622800"/>
          </a:xfrm>
          <a:prstGeom prst="rect">
            <a:avLst/>
          </a:prstGeom>
        </p:spPr>
        <p:txBody>
          <a:bodyPr anchorCtr="0" anchor="ctr" bIns="91425" lIns="91425" spcFirstLastPara="1" rIns="91425" wrap="square" tIns="91425">
            <a:noAutofit/>
          </a:bodyPr>
          <a:lstStyle/>
          <a:p>
            <a:pPr indent="0" lvl="0" marL="457200" rtl="0" algn="ctr">
              <a:lnSpc>
                <a:spcPct val="150000"/>
              </a:lnSpc>
              <a:spcBef>
                <a:spcPts val="0"/>
              </a:spcBef>
              <a:spcAft>
                <a:spcPts val="0"/>
              </a:spcAft>
              <a:buNone/>
            </a:pPr>
            <a:r>
              <a:rPr b="1" lang="en" sz="2000">
                <a:solidFill>
                  <a:schemeClr val="dk1"/>
                </a:solidFill>
                <a:highlight>
                  <a:srgbClr val="FFFFFF"/>
                </a:highlight>
                <a:latin typeface="Poppins"/>
                <a:ea typeface="Poppins"/>
                <a:cs typeface="Poppins"/>
                <a:sym typeface="Poppins"/>
              </a:rPr>
              <a:t>Value Proposition for </a:t>
            </a:r>
            <a:r>
              <a:rPr b="1" lang="en" sz="2000">
                <a:highlight>
                  <a:srgbClr val="FFFFFF"/>
                </a:highlight>
                <a:latin typeface="Poppins"/>
                <a:ea typeface="Poppins"/>
                <a:cs typeface="Poppins"/>
                <a:sym typeface="Poppins"/>
              </a:rPr>
              <a:t>Customer (M40 &amp; T20)</a:t>
            </a:r>
            <a:endParaRPr b="1" sz="3400">
              <a:solidFill>
                <a:schemeClr val="dk1"/>
              </a:solidFill>
              <a:latin typeface="Poppins"/>
              <a:ea typeface="Poppins"/>
              <a:cs typeface="Poppins"/>
              <a:sym typeface="Poppins"/>
            </a:endParaRPr>
          </a:p>
        </p:txBody>
      </p:sp>
      <p:pic>
        <p:nvPicPr>
          <p:cNvPr id="753" name="Google Shape;753;p39"/>
          <p:cNvPicPr preferRelativeResize="0"/>
          <p:nvPr/>
        </p:nvPicPr>
        <p:blipFill>
          <a:blip r:embed="rId3">
            <a:alphaModFix/>
          </a:blip>
          <a:stretch>
            <a:fillRect/>
          </a:stretch>
        </p:blipFill>
        <p:spPr>
          <a:xfrm>
            <a:off x="1150075" y="1067875"/>
            <a:ext cx="6554699" cy="347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grpSp>
        <p:nvGrpSpPr>
          <p:cNvPr id="758" name="Google Shape;758;p40"/>
          <p:cNvGrpSpPr/>
          <p:nvPr/>
        </p:nvGrpSpPr>
        <p:grpSpPr>
          <a:xfrm flipH="1">
            <a:off x="-1" y="0"/>
            <a:ext cx="9275668" cy="5243998"/>
            <a:chOff x="0" y="0"/>
            <a:chExt cx="9275668" cy="5243998"/>
          </a:xfrm>
        </p:grpSpPr>
        <p:sp>
          <p:nvSpPr>
            <p:cNvPr id="759" name="Google Shape;759;p40"/>
            <p:cNvSpPr/>
            <p:nvPr/>
          </p:nvSpPr>
          <p:spPr>
            <a:xfrm>
              <a:off x="0" y="0"/>
              <a:ext cx="9275666" cy="5243998"/>
            </a:xfrm>
            <a:custGeom>
              <a:rect b="b" l="l" r="r" t="t"/>
              <a:pathLst>
                <a:path extrusionOk="0" h="34094" w="60306">
                  <a:moveTo>
                    <a:pt x="1" y="0"/>
                  </a:moveTo>
                  <a:lnTo>
                    <a:pt x="1" y="34093"/>
                  </a:lnTo>
                  <a:lnTo>
                    <a:pt x="60306" y="34093"/>
                  </a:lnTo>
                  <a:cubicBezTo>
                    <a:pt x="41477" y="34093"/>
                    <a:pt x="26215" y="18831"/>
                    <a:pt x="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0"/>
            <p:cNvSpPr/>
            <p:nvPr/>
          </p:nvSpPr>
          <p:spPr>
            <a:xfrm>
              <a:off x="7849641" y="0"/>
              <a:ext cx="1426026" cy="1247564"/>
            </a:xfrm>
            <a:custGeom>
              <a:rect b="b" l="l" r="r" t="t"/>
              <a:pathLst>
                <a:path extrusionOk="0" h="11588" w="11589">
                  <a:moveTo>
                    <a:pt x="1" y="0"/>
                  </a:moveTo>
                  <a:cubicBezTo>
                    <a:pt x="1" y="6396"/>
                    <a:pt x="5196" y="11588"/>
                    <a:pt x="11589" y="11588"/>
                  </a:cubicBezTo>
                  <a:lnTo>
                    <a:pt x="11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40"/>
          <p:cNvSpPr txBox="1"/>
          <p:nvPr>
            <p:ph type="title"/>
          </p:nvPr>
        </p:nvSpPr>
        <p:spPr>
          <a:xfrm>
            <a:off x="342475" y="276525"/>
            <a:ext cx="4710600" cy="11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How many customers need this problem solved - market size?</a:t>
            </a:r>
            <a:endParaRPr sz="2000"/>
          </a:p>
        </p:txBody>
      </p:sp>
      <p:sp>
        <p:nvSpPr>
          <p:cNvPr id="762" name="Google Shape;762;p40"/>
          <p:cNvSpPr txBox="1"/>
          <p:nvPr>
            <p:ph idx="1" type="subTitle"/>
          </p:nvPr>
        </p:nvSpPr>
        <p:spPr>
          <a:xfrm>
            <a:off x="342475" y="1157025"/>
            <a:ext cx="3786300" cy="15687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B40 (tailor) - consists of 40% of Malaysian citizens</a:t>
            </a:r>
            <a:endParaRPr/>
          </a:p>
          <a:p>
            <a:pPr indent="-330200" lvl="0" marL="457200" rtl="0" algn="l">
              <a:spcBef>
                <a:spcPts val="0"/>
              </a:spcBef>
              <a:spcAft>
                <a:spcPts val="0"/>
              </a:spcAft>
              <a:buSzPts val="1600"/>
              <a:buChar char="●"/>
            </a:pPr>
            <a:r>
              <a:rPr lang="en"/>
              <a:t>M40 and T20 (consumers) - 60% of the Malaysian Citizens</a:t>
            </a:r>
            <a:endParaRPr/>
          </a:p>
          <a:p>
            <a:pPr indent="-330200" lvl="0" marL="457200" rtl="0" algn="l">
              <a:spcBef>
                <a:spcPts val="0"/>
              </a:spcBef>
              <a:spcAft>
                <a:spcPts val="0"/>
              </a:spcAft>
              <a:buSzPts val="1600"/>
              <a:buChar char="●"/>
            </a:pPr>
            <a:r>
              <a:rPr lang="en"/>
              <a:t>Sellers: Open to all B40, M40 and T20 groups</a:t>
            </a:r>
            <a:endParaRPr/>
          </a:p>
        </p:txBody>
      </p:sp>
      <p:grpSp>
        <p:nvGrpSpPr>
          <p:cNvPr id="763" name="Google Shape;763;p40"/>
          <p:cNvGrpSpPr/>
          <p:nvPr/>
        </p:nvGrpSpPr>
        <p:grpSpPr>
          <a:xfrm flipH="1" rot="5400000">
            <a:off x="7123543" y="-708387"/>
            <a:ext cx="1247578" cy="2483246"/>
            <a:chOff x="3360978" y="3384425"/>
            <a:chExt cx="884242" cy="1760044"/>
          </a:xfrm>
        </p:grpSpPr>
        <p:sp>
          <p:nvSpPr>
            <p:cNvPr id="764" name="Google Shape;764;p40"/>
            <p:cNvSpPr/>
            <p:nvPr/>
          </p:nvSpPr>
          <p:spPr>
            <a:xfrm>
              <a:off x="3655812" y="3844877"/>
              <a:ext cx="589408" cy="423156"/>
            </a:xfrm>
            <a:custGeom>
              <a:rect b="b" l="l" r="r" t="t"/>
              <a:pathLst>
                <a:path extrusionOk="0" h="3245" w="4520">
                  <a:moveTo>
                    <a:pt x="1331" y="1"/>
                  </a:moveTo>
                  <a:cubicBezTo>
                    <a:pt x="520" y="872"/>
                    <a:pt x="1" y="1970"/>
                    <a:pt x="1" y="3245"/>
                  </a:cubicBezTo>
                  <a:lnTo>
                    <a:pt x="4520" y="3245"/>
                  </a:lnTo>
                  <a:lnTo>
                    <a:pt x="13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3625690" y="3384425"/>
              <a:ext cx="619530" cy="460582"/>
            </a:xfrm>
            <a:custGeom>
              <a:rect b="b" l="l" r="r" t="t"/>
              <a:pathLst>
                <a:path extrusionOk="0" h="3532" w="4751">
                  <a:moveTo>
                    <a:pt x="4751" y="0"/>
                  </a:moveTo>
                  <a:cubicBezTo>
                    <a:pt x="2897" y="0"/>
                    <a:pt x="1215" y="751"/>
                    <a:pt x="0" y="1970"/>
                  </a:cubicBezTo>
                  <a:lnTo>
                    <a:pt x="1562" y="3532"/>
                  </a:lnTo>
                  <a:cubicBezTo>
                    <a:pt x="2373" y="2721"/>
                    <a:pt x="3476" y="2257"/>
                    <a:pt x="4751" y="2257"/>
                  </a:cubicBezTo>
                  <a:lnTo>
                    <a:pt x="47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3360978" y="4267903"/>
              <a:ext cx="884242" cy="876566"/>
            </a:xfrm>
            <a:custGeom>
              <a:rect b="b" l="l" r="r" t="t"/>
              <a:pathLst>
                <a:path extrusionOk="0" h="6722" w="6781">
                  <a:moveTo>
                    <a:pt x="0" y="1"/>
                  </a:moveTo>
                  <a:cubicBezTo>
                    <a:pt x="0" y="3537"/>
                    <a:pt x="2781" y="6434"/>
                    <a:pt x="6257" y="6721"/>
                  </a:cubicBezTo>
                  <a:lnTo>
                    <a:pt x="6781" y="6721"/>
                  </a:lnTo>
                  <a:lnTo>
                    <a:pt x="6781" y="6666"/>
                  </a:lnTo>
                  <a:lnTo>
                    <a:pt x="6781" y="4464"/>
                  </a:lnTo>
                  <a:cubicBezTo>
                    <a:pt x="4287" y="4464"/>
                    <a:pt x="2262" y="2494"/>
                    <a:pt x="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3360978" y="3641188"/>
              <a:ext cx="468527" cy="626845"/>
            </a:xfrm>
            <a:custGeom>
              <a:rect b="b" l="l" r="r" t="t"/>
              <a:pathLst>
                <a:path extrusionOk="0" h="4807" w="3593">
                  <a:moveTo>
                    <a:pt x="2030" y="1"/>
                  </a:moveTo>
                  <a:cubicBezTo>
                    <a:pt x="811" y="1215"/>
                    <a:pt x="0" y="2897"/>
                    <a:pt x="0" y="4807"/>
                  </a:cubicBezTo>
                  <a:lnTo>
                    <a:pt x="2262" y="4807"/>
                  </a:lnTo>
                  <a:cubicBezTo>
                    <a:pt x="2262" y="3532"/>
                    <a:pt x="2781" y="2434"/>
                    <a:pt x="3592" y="1563"/>
                  </a:cubicBezTo>
                  <a:lnTo>
                    <a:pt x="20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40"/>
          <p:cNvGrpSpPr/>
          <p:nvPr/>
        </p:nvGrpSpPr>
        <p:grpSpPr>
          <a:xfrm rot="10800000">
            <a:off x="12" y="3761674"/>
            <a:ext cx="2764631" cy="1381838"/>
            <a:chOff x="7311775" y="-11925"/>
            <a:chExt cx="1832216" cy="915791"/>
          </a:xfrm>
        </p:grpSpPr>
        <p:sp>
          <p:nvSpPr>
            <p:cNvPr id="769" name="Google Shape;769;p40"/>
            <p:cNvSpPr/>
            <p:nvPr/>
          </p:nvSpPr>
          <p:spPr>
            <a:xfrm>
              <a:off x="7311775" y="-11925"/>
              <a:ext cx="916590" cy="915791"/>
            </a:xfrm>
            <a:custGeom>
              <a:rect b="b" l="l" r="r" t="t"/>
              <a:pathLst>
                <a:path extrusionOk="0" h="5734" w="5739">
                  <a:moveTo>
                    <a:pt x="1" y="1"/>
                  </a:moveTo>
                  <a:lnTo>
                    <a:pt x="5739" y="5734"/>
                  </a:lnTo>
                  <a:lnTo>
                    <a:pt x="57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0"/>
            <p:cNvSpPr/>
            <p:nvPr/>
          </p:nvSpPr>
          <p:spPr>
            <a:xfrm>
              <a:off x="8228199" y="-11925"/>
              <a:ext cx="915791" cy="915791"/>
            </a:xfrm>
            <a:custGeom>
              <a:rect b="b" l="l" r="r" t="t"/>
              <a:pathLst>
                <a:path extrusionOk="0" h="5734" w="5734">
                  <a:moveTo>
                    <a:pt x="1" y="1"/>
                  </a:moveTo>
                  <a:lnTo>
                    <a:pt x="1" y="5734"/>
                  </a:lnTo>
                  <a:lnTo>
                    <a:pt x="5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0"/>
            <p:cNvSpPr/>
            <p:nvPr/>
          </p:nvSpPr>
          <p:spPr>
            <a:xfrm>
              <a:off x="8413305" y="256071"/>
              <a:ext cx="462847" cy="462847"/>
            </a:xfrm>
            <a:custGeom>
              <a:rect b="b" l="l" r="r" t="t"/>
              <a:pathLst>
                <a:path extrusionOk="0" h="2898" w="2898">
                  <a:moveTo>
                    <a:pt x="1446" y="0"/>
                  </a:moveTo>
                  <a:cubicBezTo>
                    <a:pt x="635" y="0"/>
                    <a:pt x="0" y="696"/>
                    <a:pt x="0" y="1451"/>
                  </a:cubicBezTo>
                  <a:cubicBezTo>
                    <a:pt x="0" y="2262"/>
                    <a:pt x="635" y="2897"/>
                    <a:pt x="1446" y="2897"/>
                  </a:cubicBezTo>
                  <a:cubicBezTo>
                    <a:pt x="2202" y="2897"/>
                    <a:pt x="2897" y="2262"/>
                    <a:pt x="2897" y="1451"/>
                  </a:cubicBezTo>
                  <a:cubicBezTo>
                    <a:pt x="2897" y="696"/>
                    <a:pt x="2202" y="0"/>
                    <a:pt x="1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40"/>
          <p:cNvGrpSpPr/>
          <p:nvPr/>
        </p:nvGrpSpPr>
        <p:grpSpPr>
          <a:xfrm flipH="1">
            <a:off x="8417452" y="3862433"/>
            <a:ext cx="865530" cy="1732981"/>
            <a:chOff x="-66206" y="1406331"/>
            <a:chExt cx="277236" cy="555069"/>
          </a:xfrm>
        </p:grpSpPr>
        <p:sp>
          <p:nvSpPr>
            <p:cNvPr id="773" name="Google Shape;773;p40"/>
            <p:cNvSpPr/>
            <p:nvPr/>
          </p:nvSpPr>
          <p:spPr>
            <a:xfrm rot="5400000">
              <a:off x="-66253" y="1406378"/>
              <a:ext cx="277331" cy="277236"/>
            </a:xfrm>
            <a:custGeom>
              <a:rect b="b" l="l" r="r" t="t"/>
              <a:pathLst>
                <a:path extrusionOk="0" h="2721" w="2722">
                  <a:moveTo>
                    <a:pt x="0" y="0"/>
                  </a:moveTo>
                  <a:lnTo>
                    <a:pt x="0" y="2721"/>
                  </a:lnTo>
                  <a:lnTo>
                    <a:pt x="2721"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0"/>
            <p:cNvSpPr/>
            <p:nvPr/>
          </p:nvSpPr>
          <p:spPr>
            <a:xfrm rot="5400000">
              <a:off x="-66457" y="1683913"/>
              <a:ext cx="277739" cy="277236"/>
            </a:xfrm>
            <a:custGeom>
              <a:rect b="b" l="l" r="r" t="t"/>
              <a:pathLst>
                <a:path extrusionOk="0" h="2721" w="2726">
                  <a:moveTo>
                    <a:pt x="0" y="0"/>
                  </a:moveTo>
                  <a:lnTo>
                    <a:pt x="0" y="2721"/>
                  </a:lnTo>
                  <a:lnTo>
                    <a:pt x="2725" y="2721"/>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40"/>
          <p:cNvSpPr txBox="1"/>
          <p:nvPr>
            <p:ph type="title"/>
          </p:nvPr>
        </p:nvSpPr>
        <p:spPr>
          <a:xfrm>
            <a:off x="4433400" y="1785100"/>
            <a:ext cx="4710600" cy="11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Have you validated that customers will pay to have it solved?</a:t>
            </a:r>
            <a:endParaRPr sz="2000"/>
          </a:p>
        </p:txBody>
      </p:sp>
      <p:sp>
        <p:nvSpPr>
          <p:cNvPr id="776" name="Google Shape;776;p40"/>
          <p:cNvSpPr txBox="1"/>
          <p:nvPr>
            <p:ph idx="1" type="subTitle"/>
          </p:nvPr>
        </p:nvSpPr>
        <p:spPr>
          <a:xfrm>
            <a:off x="4433400" y="2946900"/>
            <a:ext cx="3786300" cy="1432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We researched and prepared some literature review regarding the market of our business</a:t>
            </a:r>
            <a:endParaRPr/>
          </a:p>
          <a:p>
            <a:pPr indent="-330200" lvl="0" marL="457200" rtl="0" algn="l">
              <a:spcBef>
                <a:spcPts val="0"/>
              </a:spcBef>
              <a:spcAft>
                <a:spcPts val="0"/>
              </a:spcAft>
              <a:buSzPts val="1600"/>
              <a:buChar char="●"/>
            </a:pPr>
            <a:r>
              <a:rPr lang="en"/>
              <a:t>We also conducted a survey to obtain the opinions of the public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ncial Statement Project Proposal by Slidesgo">
  <a:themeElements>
    <a:clrScheme name="Simple Light">
      <a:dk1>
        <a:srgbClr val="1D2B95"/>
      </a:dk1>
      <a:lt1>
        <a:srgbClr val="449BFF"/>
      </a:lt1>
      <a:dk2>
        <a:srgbClr val="FFACCA"/>
      </a:dk2>
      <a:lt2>
        <a:srgbClr val="D9B695"/>
      </a:lt2>
      <a:accent1>
        <a:srgbClr val="FFFFFF"/>
      </a:accent1>
      <a:accent2>
        <a:srgbClr val="FFACCA"/>
      </a:accent2>
      <a:accent3>
        <a:srgbClr val="D9B695"/>
      </a:accent3>
      <a:accent4>
        <a:srgbClr val="449BFF"/>
      </a:accent4>
      <a:accent5>
        <a:srgbClr val="FFFFFF"/>
      </a:accent5>
      <a:accent6>
        <a:srgbClr val="1D2B95"/>
      </a:accent6>
      <a:hlink>
        <a:srgbClr val="1D2B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