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D866A-FD45-76AA-DDA8-AB10925E7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16BD92-06CF-FE7B-3935-9A1D476CE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CEDDC-573C-F815-6BF6-EB18258D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E7BCA8-1CDF-F978-995A-E68EACF1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EDCC36-1496-4D66-84EC-1A55AF5F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51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1467-365B-E61E-EC6A-1584A31F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C16114-C3EF-F553-C791-CE76FA04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4F68EF-C441-552A-EB87-2C7986F3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E3BB09-E155-C9AD-072D-54EAC9A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565696-9B30-619C-BDB6-F74F78C6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3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4D8836-7361-2E14-DB5E-4C49CF552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9F476-4CE0-58DA-FA7D-1A04A20EE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D7D27-BC78-06AF-FA67-2A2DDC75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B667F-BAEF-4F74-B85B-F13E1E05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85032-DD87-9FDE-FDE3-4AC04A67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48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D2F51-EAEF-7BDA-EC15-3413ED8A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97620-7FE4-D039-AE89-CE03E46D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9DD25-6892-AF40-EE54-E0163C05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B8292-5A45-0259-6BC0-07E2511B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2B3E6-D134-09F9-ED50-91D525B2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9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33A59-7570-205A-A97F-C101A046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CE6298-0529-EFDD-EC7B-97B115104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9FF1D-F349-15D2-96C8-28595C26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4234E-798C-B053-1FAB-F99C5749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A25039-E85B-2775-5E2A-1D6DBAF6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DDD18-C972-19E4-0707-5E084940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AA49CE-CC69-CD19-3D90-2079CFF52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677425-4188-8F09-E009-0B003030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8C6794-832C-EA64-5648-1EAFA7A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99BB87-CD51-8F3F-ABB8-6176B850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9BD83-08E9-FA08-5957-88709EB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04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C5A78-3BA7-B350-BF19-BC15143E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841743-F9C1-5BEA-6F8E-D18B6F10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28CCA8-9C18-81FA-CCA1-FB74D19C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1701D6-7A1E-24AC-6EFD-3EF504CC9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40530C-D05E-252D-7D03-9796C6261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025640-B87A-B67B-CE5A-FCD202D4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1B1B4E-4574-2FD2-2DED-58D573CC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EC57AF-38F7-6D68-EF63-371F7FD7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3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2F31B-0631-3832-37B8-B432F56E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968C08-355A-0792-31BA-826CFC4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DE4AF2-D067-A264-39CE-27EE0BB3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80319A-B67B-D1F4-ED72-930F16B2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17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D670CD-22CD-BF0D-E7E0-5181F441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5CB68F-5DC8-6A5C-1656-53FE707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EA404D-8286-EDEE-67F6-35476190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9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C0163-670A-7AD6-D5D7-CEC820CD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E9943-F47B-BA18-BE61-11141C6C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191C49-72D1-B874-F6D7-EC0487C6C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6A157C-4D07-229A-A0B0-91F6FAB0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8A6A3-491D-3868-B99C-4C888102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E563A-F4F5-87B4-205E-1189594D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9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3E3AE-A233-AFBA-BCD4-3E20C7EF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039945-CF24-E4DD-A458-A6BBF515F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48B9B8-D6D1-E103-034E-758A8ED79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4E10D0-6359-D01C-5480-CA035233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8AC659-1125-3A05-9D6D-0C90A1AC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3215D-C1D1-5922-4773-76A00EAF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7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22B9-E958-3694-5D48-DA7BAF09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89FAB-AD4E-96D8-7892-C457ADAA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1FBAB6-187C-0B09-C49C-33B9AA3C1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24B2-EF57-4DB3-BFEC-0ACA1CCCECC0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BF49D3-6496-D4D9-381C-E5E426D02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FB254-12B5-C724-8016-62979F48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2A2E-DF15-447C-80F6-E20092713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5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FDF61-A347-B029-A7C8-BED8D6AB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CE729D-5991-0551-7217-2C01BFA62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CA3367-CABB-6729-EEF1-4E83F0F90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17" y="0"/>
            <a:ext cx="7244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0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2022-09-21T23:03:11Z</dcterms:created>
  <dcterms:modified xsi:type="dcterms:W3CDTF">2022-09-22T17:05:09Z</dcterms:modified>
</cp:coreProperties>
</file>