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2019300" cy="1104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2" autoAdjust="0"/>
    <p:restoredTop sz="94660"/>
  </p:normalViewPr>
  <p:slideViewPr>
    <p:cSldViewPr snapToGrid="0">
      <p:cViewPr varScale="1">
        <p:scale>
          <a:sx n="281" d="100"/>
          <a:sy n="281" d="100"/>
        </p:scale>
        <p:origin x="119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413" y="180825"/>
            <a:ext cx="1514475" cy="384669"/>
          </a:xfrm>
        </p:spPr>
        <p:txBody>
          <a:bodyPr anchor="b"/>
          <a:lstStyle>
            <a:lvl1pPr algn="ctr">
              <a:defRPr sz="9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413" y="580328"/>
            <a:ext cx="1514475" cy="266762"/>
          </a:xfrm>
        </p:spPr>
        <p:txBody>
          <a:bodyPr/>
          <a:lstStyle>
            <a:lvl1pPr marL="0" indent="0" algn="ctr">
              <a:buNone/>
              <a:defRPr sz="387"/>
            </a:lvl1pPr>
            <a:lvl2pPr marL="73655" indent="0" algn="ctr">
              <a:buNone/>
              <a:defRPr sz="322"/>
            </a:lvl2pPr>
            <a:lvl3pPr marL="147310" indent="0" algn="ctr">
              <a:buNone/>
              <a:defRPr sz="290"/>
            </a:lvl3pPr>
            <a:lvl4pPr marL="220965" indent="0" algn="ctr">
              <a:buNone/>
              <a:defRPr sz="258"/>
            </a:lvl4pPr>
            <a:lvl5pPr marL="294620" indent="0" algn="ctr">
              <a:buNone/>
              <a:defRPr sz="258"/>
            </a:lvl5pPr>
            <a:lvl6pPr marL="368275" indent="0" algn="ctr">
              <a:buNone/>
              <a:defRPr sz="258"/>
            </a:lvl6pPr>
            <a:lvl7pPr marL="441930" indent="0" algn="ctr">
              <a:buNone/>
              <a:defRPr sz="258"/>
            </a:lvl7pPr>
            <a:lvl8pPr marL="515584" indent="0" algn="ctr">
              <a:buNone/>
              <a:defRPr sz="258"/>
            </a:lvl8pPr>
            <a:lvl9pPr marL="589239" indent="0" algn="ctr">
              <a:buNone/>
              <a:defRPr sz="258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7435-836F-40FF-BEC0-913FE1B75FC0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0E2-070F-4D6B-8847-10AEEF91F1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79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7435-836F-40FF-BEC0-913FE1B75FC0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0E2-070F-4D6B-8847-10AEEF91F1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72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5061" y="58826"/>
            <a:ext cx="435412" cy="93635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827" y="58826"/>
            <a:ext cx="1280993" cy="93635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7435-836F-40FF-BEC0-913FE1B75FC0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0E2-070F-4D6B-8847-10AEEF91F1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36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7435-836F-40FF-BEC0-913FE1B75FC0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0E2-070F-4D6B-8847-10AEEF91F1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87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75" y="275458"/>
            <a:ext cx="1741646" cy="459608"/>
          </a:xfrm>
        </p:spPr>
        <p:txBody>
          <a:bodyPr anchor="b"/>
          <a:lstStyle>
            <a:lvl1pPr>
              <a:defRPr sz="9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775" y="739413"/>
            <a:ext cx="1741646" cy="241697"/>
          </a:xfrm>
        </p:spPr>
        <p:txBody>
          <a:bodyPr/>
          <a:lstStyle>
            <a:lvl1pPr marL="0" indent="0">
              <a:buNone/>
              <a:defRPr sz="387">
                <a:solidFill>
                  <a:schemeClr val="tx1">
                    <a:tint val="75000"/>
                  </a:schemeClr>
                </a:solidFill>
              </a:defRPr>
            </a:lvl1pPr>
            <a:lvl2pPr marL="73655" indent="0">
              <a:buNone/>
              <a:defRPr sz="322">
                <a:solidFill>
                  <a:schemeClr val="tx1">
                    <a:tint val="75000"/>
                  </a:schemeClr>
                </a:solidFill>
              </a:defRPr>
            </a:lvl2pPr>
            <a:lvl3pPr marL="147310" indent="0">
              <a:buNone/>
              <a:defRPr sz="290">
                <a:solidFill>
                  <a:schemeClr val="tx1">
                    <a:tint val="75000"/>
                  </a:schemeClr>
                </a:solidFill>
              </a:defRPr>
            </a:lvl3pPr>
            <a:lvl4pPr marL="220965" indent="0">
              <a:buNone/>
              <a:defRPr sz="258">
                <a:solidFill>
                  <a:schemeClr val="tx1">
                    <a:tint val="75000"/>
                  </a:schemeClr>
                </a:solidFill>
              </a:defRPr>
            </a:lvl4pPr>
            <a:lvl5pPr marL="294620" indent="0">
              <a:buNone/>
              <a:defRPr sz="258">
                <a:solidFill>
                  <a:schemeClr val="tx1">
                    <a:tint val="75000"/>
                  </a:schemeClr>
                </a:solidFill>
              </a:defRPr>
            </a:lvl5pPr>
            <a:lvl6pPr marL="368275" indent="0">
              <a:buNone/>
              <a:defRPr sz="258">
                <a:solidFill>
                  <a:schemeClr val="tx1">
                    <a:tint val="75000"/>
                  </a:schemeClr>
                </a:solidFill>
              </a:defRPr>
            </a:lvl6pPr>
            <a:lvl7pPr marL="441930" indent="0">
              <a:buNone/>
              <a:defRPr sz="258">
                <a:solidFill>
                  <a:schemeClr val="tx1">
                    <a:tint val="75000"/>
                  </a:schemeClr>
                </a:solidFill>
              </a:defRPr>
            </a:lvl7pPr>
            <a:lvl8pPr marL="515584" indent="0">
              <a:buNone/>
              <a:defRPr sz="258">
                <a:solidFill>
                  <a:schemeClr val="tx1">
                    <a:tint val="75000"/>
                  </a:schemeClr>
                </a:solidFill>
              </a:defRPr>
            </a:lvl8pPr>
            <a:lvl9pPr marL="589239" indent="0">
              <a:buNone/>
              <a:defRPr sz="2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7435-836F-40FF-BEC0-913FE1B75FC0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0E2-070F-4D6B-8847-10AEEF91F1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95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827" y="294128"/>
            <a:ext cx="858203" cy="70104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2270" y="294128"/>
            <a:ext cx="858203" cy="70104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7435-836F-40FF-BEC0-913FE1B75FC0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0E2-070F-4D6B-8847-10AEEF91F1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13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90" y="58826"/>
            <a:ext cx="1741646" cy="213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090" y="270854"/>
            <a:ext cx="854258" cy="132741"/>
          </a:xfrm>
        </p:spPr>
        <p:txBody>
          <a:bodyPr anchor="b"/>
          <a:lstStyle>
            <a:lvl1pPr marL="0" indent="0">
              <a:buNone/>
              <a:defRPr sz="387" b="1"/>
            </a:lvl1pPr>
            <a:lvl2pPr marL="73655" indent="0">
              <a:buNone/>
              <a:defRPr sz="322" b="1"/>
            </a:lvl2pPr>
            <a:lvl3pPr marL="147310" indent="0">
              <a:buNone/>
              <a:defRPr sz="290" b="1"/>
            </a:lvl3pPr>
            <a:lvl4pPr marL="220965" indent="0">
              <a:buNone/>
              <a:defRPr sz="258" b="1"/>
            </a:lvl4pPr>
            <a:lvl5pPr marL="294620" indent="0">
              <a:buNone/>
              <a:defRPr sz="258" b="1"/>
            </a:lvl5pPr>
            <a:lvl6pPr marL="368275" indent="0">
              <a:buNone/>
              <a:defRPr sz="258" b="1"/>
            </a:lvl6pPr>
            <a:lvl7pPr marL="441930" indent="0">
              <a:buNone/>
              <a:defRPr sz="258" b="1"/>
            </a:lvl7pPr>
            <a:lvl8pPr marL="515584" indent="0">
              <a:buNone/>
              <a:defRPr sz="258" b="1"/>
            </a:lvl8pPr>
            <a:lvl9pPr marL="589239" indent="0">
              <a:buNone/>
              <a:defRPr sz="258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090" y="403595"/>
            <a:ext cx="854258" cy="59362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2270" y="270854"/>
            <a:ext cx="858466" cy="132741"/>
          </a:xfrm>
        </p:spPr>
        <p:txBody>
          <a:bodyPr anchor="b"/>
          <a:lstStyle>
            <a:lvl1pPr marL="0" indent="0">
              <a:buNone/>
              <a:defRPr sz="387" b="1"/>
            </a:lvl1pPr>
            <a:lvl2pPr marL="73655" indent="0">
              <a:buNone/>
              <a:defRPr sz="322" b="1"/>
            </a:lvl2pPr>
            <a:lvl3pPr marL="147310" indent="0">
              <a:buNone/>
              <a:defRPr sz="290" b="1"/>
            </a:lvl3pPr>
            <a:lvl4pPr marL="220965" indent="0">
              <a:buNone/>
              <a:defRPr sz="258" b="1"/>
            </a:lvl4pPr>
            <a:lvl5pPr marL="294620" indent="0">
              <a:buNone/>
              <a:defRPr sz="258" b="1"/>
            </a:lvl5pPr>
            <a:lvl6pPr marL="368275" indent="0">
              <a:buNone/>
              <a:defRPr sz="258" b="1"/>
            </a:lvl6pPr>
            <a:lvl7pPr marL="441930" indent="0">
              <a:buNone/>
              <a:defRPr sz="258" b="1"/>
            </a:lvl7pPr>
            <a:lvl8pPr marL="515584" indent="0">
              <a:buNone/>
              <a:defRPr sz="258" b="1"/>
            </a:lvl8pPr>
            <a:lvl9pPr marL="589239" indent="0">
              <a:buNone/>
              <a:defRPr sz="258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2270" y="403595"/>
            <a:ext cx="858466" cy="59362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7435-836F-40FF-BEC0-913FE1B75FC0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0E2-070F-4D6B-8847-10AEEF91F1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29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7435-836F-40FF-BEC0-913FE1B75FC0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0E2-070F-4D6B-8847-10AEEF91F1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7435-836F-40FF-BEC0-913FE1B75FC0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0E2-070F-4D6B-8847-10AEEF91F1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5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90" y="73660"/>
            <a:ext cx="651277" cy="257810"/>
          </a:xfrm>
        </p:spPr>
        <p:txBody>
          <a:bodyPr anchor="b"/>
          <a:lstStyle>
            <a:lvl1pPr>
              <a:defRPr sz="51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65" y="159085"/>
            <a:ext cx="1022271" cy="785195"/>
          </a:xfrm>
        </p:spPr>
        <p:txBody>
          <a:bodyPr/>
          <a:lstStyle>
            <a:lvl1pPr>
              <a:defRPr sz="516"/>
            </a:lvl1pPr>
            <a:lvl2pPr>
              <a:defRPr sz="451"/>
            </a:lvl2pPr>
            <a:lvl3pPr>
              <a:defRPr sz="387"/>
            </a:lvl3pPr>
            <a:lvl4pPr>
              <a:defRPr sz="322"/>
            </a:lvl4pPr>
            <a:lvl5pPr>
              <a:defRPr sz="322"/>
            </a:lvl5pPr>
            <a:lvl6pPr>
              <a:defRPr sz="322"/>
            </a:lvl6pPr>
            <a:lvl7pPr>
              <a:defRPr sz="322"/>
            </a:lvl7pPr>
            <a:lvl8pPr>
              <a:defRPr sz="322"/>
            </a:lvl8pPr>
            <a:lvl9pPr>
              <a:defRPr sz="32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090" y="331470"/>
            <a:ext cx="651277" cy="614089"/>
          </a:xfrm>
        </p:spPr>
        <p:txBody>
          <a:bodyPr/>
          <a:lstStyle>
            <a:lvl1pPr marL="0" indent="0">
              <a:buNone/>
              <a:defRPr sz="258"/>
            </a:lvl1pPr>
            <a:lvl2pPr marL="73655" indent="0">
              <a:buNone/>
              <a:defRPr sz="226"/>
            </a:lvl2pPr>
            <a:lvl3pPr marL="147310" indent="0">
              <a:buNone/>
              <a:defRPr sz="193"/>
            </a:lvl3pPr>
            <a:lvl4pPr marL="220965" indent="0">
              <a:buNone/>
              <a:defRPr sz="161"/>
            </a:lvl4pPr>
            <a:lvl5pPr marL="294620" indent="0">
              <a:buNone/>
              <a:defRPr sz="161"/>
            </a:lvl5pPr>
            <a:lvl6pPr marL="368275" indent="0">
              <a:buNone/>
              <a:defRPr sz="161"/>
            </a:lvl6pPr>
            <a:lvl7pPr marL="441930" indent="0">
              <a:buNone/>
              <a:defRPr sz="161"/>
            </a:lvl7pPr>
            <a:lvl8pPr marL="515584" indent="0">
              <a:buNone/>
              <a:defRPr sz="161"/>
            </a:lvl8pPr>
            <a:lvl9pPr marL="589239" indent="0">
              <a:buNone/>
              <a:defRPr sz="16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7435-836F-40FF-BEC0-913FE1B75FC0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0E2-070F-4D6B-8847-10AEEF91F1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5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90" y="73660"/>
            <a:ext cx="651277" cy="257810"/>
          </a:xfrm>
        </p:spPr>
        <p:txBody>
          <a:bodyPr anchor="b"/>
          <a:lstStyle>
            <a:lvl1pPr>
              <a:defRPr sz="51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8465" y="159085"/>
            <a:ext cx="1022271" cy="785195"/>
          </a:xfrm>
        </p:spPr>
        <p:txBody>
          <a:bodyPr anchor="t"/>
          <a:lstStyle>
            <a:lvl1pPr marL="0" indent="0">
              <a:buNone/>
              <a:defRPr sz="516"/>
            </a:lvl1pPr>
            <a:lvl2pPr marL="73655" indent="0">
              <a:buNone/>
              <a:defRPr sz="451"/>
            </a:lvl2pPr>
            <a:lvl3pPr marL="147310" indent="0">
              <a:buNone/>
              <a:defRPr sz="387"/>
            </a:lvl3pPr>
            <a:lvl4pPr marL="220965" indent="0">
              <a:buNone/>
              <a:defRPr sz="322"/>
            </a:lvl4pPr>
            <a:lvl5pPr marL="294620" indent="0">
              <a:buNone/>
              <a:defRPr sz="322"/>
            </a:lvl5pPr>
            <a:lvl6pPr marL="368275" indent="0">
              <a:buNone/>
              <a:defRPr sz="322"/>
            </a:lvl6pPr>
            <a:lvl7pPr marL="441930" indent="0">
              <a:buNone/>
              <a:defRPr sz="322"/>
            </a:lvl7pPr>
            <a:lvl8pPr marL="515584" indent="0">
              <a:buNone/>
              <a:defRPr sz="322"/>
            </a:lvl8pPr>
            <a:lvl9pPr marL="589239" indent="0">
              <a:buNone/>
              <a:defRPr sz="32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090" y="331470"/>
            <a:ext cx="651277" cy="614089"/>
          </a:xfrm>
        </p:spPr>
        <p:txBody>
          <a:bodyPr/>
          <a:lstStyle>
            <a:lvl1pPr marL="0" indent="0">
              <a:buNone/>
              <a:defRPr sz="258"/>
            </a:lvl1pPr>
            <a:lvl2pPr marL="73655" indent="0">
              <a:buNone/>
              <a:defRPr sz="226"/>
            </a:lvl2pPr>
            <a:lvl3pPr marL="147310" indent="0">
              <a:buNone/>
              <a:defRPr sz="193"/>
            </a:lvl3pPr>
            <a:lvl4pPr marL="220965" indent="0">
              <a:buNone/>
              <a:defRPr sz="161"/>
            </a:lvl4pPr>
            <a:lvl5pPr marL="294620" indent="0">
              <a:buNone/>
              <a:defRPr sz="161"/>
            </a:lvl5pPr>
            <a:lvl6pPr marL="368275" indent="0">
              <a:buNone/>
              <a:defRPr sz="161"/>
            </a:lvl6pPr>
            <a:lvl7pPr marL="441930" indent="0">
              <a:buNone/>
              <a:defRPr sz="161"/>
            </a:lvl7pPr>
            <a:lvl8pPr marL="515584" indent="0">
              <a:buNone/>
              <a:defRPr sz="161"/>
            </a:lvl8pPr>
            <a:lvl9pPr marL="589239" indent="0">
              <a:buNone/>
              <a:defRPr sz="16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7435-836F-40FF-BEC0-913FE1B75FC0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20E2-070F-4D6B-8847-10AEEF91F1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49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827" y="58826"/>
            <a:ext cx="1741646" cy="21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27" y="294128"/>
            <a:ext cx="1741646" cy="70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827" y="1024079"/>
            <a:ext cx="454343" cy="58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7435-836F-40FF-BEC0-913FE1B75FC0}" type="datetimeFigureOut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8893" y="1024079"/>
            <a:ext cx="681514" cy="58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6130" y="1024079"/>
            <a:ext cx="454343" cy="58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20E2-070F-4D6B-8847-10AEEF91F1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6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7310" rtl="0" eaLnBrk="1" latinLnBrk="0" hangingPunct="1">
        <a:lnSpc>
          <a:spcPct val="90000"/>
        </a:lnSpc>
        <a:spcBef>
          <a:spcPct val="0"/>
        </a:spcBef>
        <a:buNone/>
        <a:defRPr sz="7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27" indent="-36827" algn="l" defTabSz="147310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451" kern="1200">
          <a:solidFill>
            <a:schemeClr val="tx1"/>
          </a:solidFill>
          <a:latin typeface="+mn-lt"/>
          <a:ea typeface="+mn-ea"/>
          <a:cs typeface="+mn-cs"/>
        </a:defRPr>
      </a:lvl1pPr>
      <a:lvl2pPr marL="110482" indent="-36827" algn="l" defTabSz="147310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sz="387" kern="1200">
          <a:solidFill>
            <a:schemeClr val="tx1"/>
          </a:solidFill>
          <a:latin typeface="+mn-lt"/>
          <a:ea typeface="+mn-ea"/>
          <a:cs typeface="+mn-cs"/>
        </a:defRPr>
      </a:lvl2pPr>
      <a:lvl3pPr marL="184137" indent="-36827" algn="l" defTabSz="147310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sz="322" kern="1200">
          <a:solidFill>
            <a:schemeClr val="tx1"/>
          </a:solidFill>
          <a:latin typeface="+mn-lt"/>
          <a:ea typeface="+mn-ea"/>
          <a:cs typeface="+mn-cs"/>
        </a:defRPr>
      </a:lvl3pPr>
      <a:lvl4pPr marL="257792" indent="-36827" algn="l" defTabSz="147310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sz="290" kern="1200">
          <a:solidFill>
            <a:schemeClr val="tx1"/>
          </a:solidFill>
          <a:latin typeface="+mn-lt"/>
          <a:ea typeface="+mn-ea"/>
          <a:cs typeface="+mn-cs"/>
        </a:defRPr>
      </a:lvl4pPr>
      <a:lvl5pPr marL="331447" indent="-36827" algn="l" defTabSz="147310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sz="290" kern="1200">
          <a:solidFill>
            <a:schemeClr val="tx1"/>
          </a:solidFill>
          <a:latin typeface="+mn-lt"/>
          <a:ea typeface="+mn-ea"/>
          <a:cs typeface="+mn-cs"/>
        </a:defRPr>
      </a:lvl5pPr>
      <a:lvl6pPr marL="405102" indent="-36827" algn="l" defTabSz="147310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sz="290" kern="1200">
          <a:solidFill>
            <a:schemeClr val="tx1"/>
          </a:solidFill>
          <a:latin typeface="+mn-lt"/>
          <a:ea typeface="+mn-ea"/>
          <a:cs typeface="+mn-cs"/>
        </a:defRPr>
      </a:lvl6pPr>
      <a:lvl7pPr marL="478757" indent="-36827" algn="l" defTabSz="147310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sz="290" kern="1200">
          <a:solidFill>
            <a:schemeClr val="tx1"/>
          </a:solidFill>
          <a:latin typeface="+mn-lt"/>
          <a:ea typeface="+mn-ea"/>
          <a:cs typeface="+mn-cs"/>
        </a:defRPr>
      </a:lvl7pPr>
      <a:lvl8pPr marL="552412" indent="-36827" algn="l" defTabSz="147310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sz="290" kern="1200">
          <a:solidFill>
            <a:schemeClr val="tx1"/>
          </a:solidFill>
          <a:latin typeface="+mn-lt"/>
          <a:ea typeface="+mn-ea"/>
          <a:cs typeface="+mn-cs"/>
        </a:defRPr>
      </a:lvl8pPr>
      <a:lvl9pPr marL="626067" indent="-36827" algn="l" defTabSz="147310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sz="2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310" rtl="0" eaLnBrk="1" latinLnBrk="0" hangingPunct="1">
        <a:defRPr sz="290" kern="1200">
          <a:solidFill>
            <a:schemeClr val="tx1"/>
          </a:solidFill>
          <a:latin typeface="+mn-lt"/>
          <a:ea typeface="+mn-ea"/>
          <a:cs typeface="+mn-cs"/>
        </a:defRPr>
      </a:lvl1pPr>
      <a:lvl2pPr marL="73655" algn="l" defTabSz="147310" rtl="0" eaLnBrk="1" latinLnBrk="0" hangingPunct="1">
        <a:defRPr sz="290" kern="1200">
          <a:solidFill>
            <a:schemeClr val="tx1"/>
          </a:solidFill>
          <a:latin typeface="+mn-lt"/>
          <a:ea typeface="+mn-ea"/>
          <a:cs typeface="+mn-cs"/>
        </a:defRPr>
      </a:lvl2pPr>
      <a:lvl3pPr marL="147310" algn="l" defTabSz="147310" rtl="0" eaLnBrk="1" latinLnBrk="0" hangingPunct="1">
        <a:defRPr sz="290" kern="1200">
          <a:solidFill>
            <a:schemeClr val="tx1"/>
          </a:solidFill>
          <a:latin typeface="+mn-lt"/>
          <a:ea typeface="+mn-ea"/>
          <a:cs typeface="+mn-cs"/>
        </a:defRPr>
      </a:lvl3pPr>
      <a:lvl4pPr marL="220965" algn="l" defTabSz="147310" rtl="0" eaLnBrk="1" latinLnBrk="0" hangingPunct="1">
        <a:defRPr sz="290" kern="1200">
          <a:solidFill>
            <a:schemeClr val="tx1"/>
          </a:solidFill>
          <a:latin typeface="+mn-lt"/>
          <a:ea typeface="+mn-ea"/>
          <a:cs typeface="+mn-cs"/>
        </a:defRPr>
      </a:lvl4pPr>
      <a:lvl5pPr marL="294620" algn="l" defTabSz="147310" rtl="0" eaLnBrk="1" latinLnBrk="0" hangingPunct="1">
        <a:defRPr sz="290" kern="1200">
          <a:solidFill>
            <a:schemeClr val="tx1"/>
          </a:solidFill>
          <a:latin typeface="+mn-lt"/>
          <a:ea typeface="+mn-ea"/>
          <a:cs typeface="+mn-cs"/>
        </a:defRPr>
      </a:lvl5pPr>
      <a:lvl6pPr marL="368275" algn="l" defTabSz="147310" rtl="0" eaLnBrk="1" latinLnBrk="0" hangingPunct="1">
        <a:defRPr sz="290" kern="1200">
          <a:solidFill>
            <a:schemeClr val="tx1"/>
          </a:solidFill>
          <a:latin typeface="+mn-lt"/>
          <a:ea typeface="+mn-ea"/>
          <a:cs typeface="+mn-cs"/>
        </a:defRPr>
      </a:lvl6pPr>
      <a:lvl7pPr marL="441930" algn="l" defTabSz="147310" rtl="0" eaLnBrk="1" latinLnBrk="0" hangingPunct="1">
        <a:defRPr sz="290" kern="1200">
          <a:solidFill>
            <a:schemeClr val="tx1"/>
          </a:solidFill>
          <a:latin typeface="+mn-lt"/>
          <a:ea typeface="+mn-ea"/>
          <a:cs typeface="+mn-cs"/>
        </a:defRPr>
      </a:lvl7pPr>
      <a:lvl8pPr marL="515584" algn="l" defTabSz="147310" rtl="0" eaLnBrk="1" latinLnBrk="0" hangingPunct="1">
        <a:defRPr sz="290" kern="1200">
          <a:solidFill>
            <a:schemeClr val="tx1"/>
          </a:solidFill>
          <a:latin typeface="+mn-lt"/>
          <a:ea typeface="+mn-ea"/>
          <a:cs typeface="+mn-cs"/>
        </a:defRPr>
      </a:lvl8pPr>
      <a:lvl9pPr marL="589239" algn="l" defTabSz="147310" rtl="0" eaLnBrk="1" latinLnBrk="0" hangingPunct="1">
        <a:defRPr sz="2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7B866-FDB3-BEF7-C998-BFA16266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90F635-7686-184B-DF98-47C80279F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9299" cy="1104900"/>
          </a:xfrm>
        </p:spPr>
      </p:pic>
    </p:spTree>
    <p:extLst>
      <p:ext uri="{BB962C8B-B14F-4D97-AF65-F5344CB8AC3E}">
        <p14:creationId xmlns:p14="http://schemas.microsoft.com/office/powerpoint/2010/main" val="370532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CAF9E7D-8D1F-DE0E-7404-DA64D7509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60" y="-26852"/>
            <a:ext cx="2111202" cy="113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9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87A579-EB7E-5A9B-A2A9-3F6CDBECC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673"/>
            <a:ext cx="2019300" cy="11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4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9998BC3-F48B-DBDD-AEE0-F65DF62E5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1226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2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自訂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2022-09-30T15:33:06Z</dcterms:created>
  <dcterms:modified xsi:type="dcterms:W3CDTF">2022-09-30T15:35:06Z</dcterms:modified>
</cp:coreProperties>
</file>