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BA54A-BC98-A884-004F-FA4E6291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5E33E5-5F71-8047-DE06-D8D3C688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CAF0C-EC22-D7E2-E14D-7A7BEF04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F2BBD-E65D-DADC-C98C-9B5E0E7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F8D20-B903-DE91-4352-C818C33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0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32324-FAF4-7250-81BC-B5A8F0EC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0124C4-FCB7-37E7-2440-E5B19D02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463C8-AF5B-6F90-601F-275E2B6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8DBFE-816B-EB1E-14A9-8CE6B196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380A2-ABED-E987-E377-2D2DFC99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8C0DD0-EC1C-3DC9-FEBD-B5352D8C7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5EB841-2EFC-F41E-E82F-55E44724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A281B-D3A1-C8AA-5010-85E991F9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761F7-0CC4-4D82-00D7-159B9C1C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821F9-CE2B-71FA-F631-6FF299BB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1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A5AD0-EB2B-992E-5B9C-1D04C193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D4B6-30CE-6FC9-F0A5-C941F84D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74FB90-F7EE-2A37-F0BB-1F99032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DDBF2-A559-960D-8C94-B556429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9D482-0A58-19EE-301C-2B8B7548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33162-CC10-D399-3A93-67C5C86E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D6E8C4-ED21-BA28-416D-B745885F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E18040-69E0-39B9-E373-D1ED5AF4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0927E-3961-1859-32F3-801A5050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D50F81-3CCD-A4D6-34DE-C94ABB5E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8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8014-92A2-D4B1-828C-C1D7A398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F1B09-CB61-1BC4-B440-09CEE3978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66A077-3C10-C4BC-78D6-9A7994D5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96F4B6-6CCE-94AC-7661-6DE0797F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5F9792-F003-58D6-ED56-8061E02F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961FBA-8FF7-C293-B022-CD6E930C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AA230-049B-4C6A-04E4-109EA101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904E07-B503-8405-A32A-FE9D88E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5DF8EA-69B8-EDCC-0185-22A64737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6947BF-7575-EB9F-01A0-41A08AF60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D2BA25-BC3B-1C3B-73E6-6F4C62A7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688F46-CA74-6E81-4AE6-39EDE8D1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A7734F-A2BE-77BA-60BA-E6CAB60B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6DD7F3-5F9A-C540-C1AB-1CD4E330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4B415-A59E-54C5-8579-35F486D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BDD829-49F1-1DE3-6765-256173D5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B3A0B8-3C72-56C6-87F1-14F392AE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EF5EE4-6E88-6928-2810-F3AFF4F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AAA063-5C37-78A7-9C78-347909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CC9E5-599A-9FCE-3743-E9644AD4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B301C6-4366-E2BC-A6DC-2DE9BC2B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4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B5EF5-1CC0-2C6B-DA81-884EE08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0A1A4-74C4-A854-94CD-927BC026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49818F-619A-AB1A-EAE3-CDF27F46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269620-6295-0B05-8855-B0D31E3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24DC4E-E8A2-ABB7-D3B8-717BF6C6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BC75FA-972C-20B4-7CF9-466628B1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E7E3F-5198-BCD7-6C2A-08BB441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6EBC72-D8F0-81F2-074A-FE130AB3A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10F5ED-3DD4-94A8-630B-025311D1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26B73-610F-1A77-EF92-305AA4C2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ADC3A-4D26-19A0-4AB6-87F7CAB2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DCDFCF-8C72-8911-77D1-D48B3BE6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47CBB9-1967-9FE7-08E4-3C9D06CD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A609C9-F96B-FAC9-3BB1-C29A2D8C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3294C0-D907-F30F-DAD3-6578EEB33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E3F4-5B73-47B4-AC4F-6DB6AA5EE69E}" type="datetimeFigureOut">
              <a:rPr lang="zh-TW" altLang="en-US" smtClean="0"/>
              <a:t>2022/10/1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CC681-5900-38BB-8005-186DCCC0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1C66A-3E01-55D4-F9D3-C9832DF7F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7833-4A97-464C-896F-E2455D8F2D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FB7AA4-A18A-74CA-9DCB-2997A106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8" y="145450"/>
            <a:ext cx="8696325" cy="3133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21E8DC-AEE2-D45E-230D-00370B0A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" r="6624"/>
          <a:stretch/>
        </p:blipFill>
        <p:spPr>
          <a:xfrm>
            <a:off x="4781865" y="3476623"/>
            <a:ext cx="7080355" cy="3133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2DA437-6B72-5530-C7E1-C6640249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1" y="3476622"/>
            <a:ext cx="4278382" cy="3133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149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2022-10-01T14:12:34Z</dcterms:created>
  <dcterms:modified xsi:type="dcterms:W3CDTF">2022-10-01T14:14:28Z</dcterms:modified>
</cp:coreProperties>
</file>