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883" y="1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6840F-A0C9-4802-4910-CC5047AA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AC87FC-6DA4-47D3-04FE-769FE448D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6F0C80-8340-EF4E-4486-9688BA6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4DF5D0-94AC-7593-DF9E-5AAC00D7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17096-A842-AACA-45AD-3BDBFB7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52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54EE6-49B5-D92E-9838-903E9401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317196-42B4-D79B-159E-574CF9CCA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27461-F89D-891F-D456-9FD881CE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CEB8ED-449D-7C7E-5BF0-824A5E9A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F52CA-F8CA-19D2-86CC-0C7AA704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7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17DD4A-9BA7-A1A0-490F-853693D67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77B786-1B72-7714-BCEE-90CA78BA4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A69A74-134B-C59A-DDB2-37FE46DA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A5B917-501F-3AA7-5922-BAD71215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36E42-0DA1-EDB8-E591-AA128E3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9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CD4E1-D138-1F8F-66E0-B2B5EB95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D8302-B3EB-EFE5-A3AA-4BB7B08F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DCEA2A-95F9-C9F2-BF57-A22C4EAD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E36D80-AF30-327C-883C-3044589C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00C541-79BB-3869-58F7-20A7FCB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C024-14E1-9926-6CE1-5BED6C88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B098A2-F187-85FF-B22E-B65A4DAAD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1240A0-81CE-6328-CBBA-B789DA1B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A920AF-5735-5E2A-5704-F13D5EEA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62D05-246D-DEFF-C404-0C331F46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3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9AE9D-5C10-BFD0-CC4D-31005759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DDE7B-1C6D-D142-F2DA-012FB52D9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7C7EBB-7B7B-85F2-63A5-BE1470EF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2CEF89-78A1-6D64-76B8-2FDE2C4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0A254B-498B-CBF1-D4C2-C95B9C92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7DC322-3325-486C-CAEA-8093BE8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9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2BB39-1695-18E9-1693-39641A2B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F9FC72-34CB-8D5E-0DF5-C8661DA0E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4165A5-79CD-7DA8-F9AA-5063B603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77B0B5-9D08-34DC-F961-CA35FCB9A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51E384-F726-9A3E-270D-93C9E2AB5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60A1FB-5F2D-7385-B2AF-4D2C911D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6091EB-634B-2CC6-68CF-0686632B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32CD09B-5840-739E-5973-F993458F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39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B8D17-A7B7-9AFE-DBB2-BCD50FD3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0DB97B-25F3-C85F-0637-7E8EF93F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704ECB-00D4-D168-3ACE-49E667C7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9C9E62-2355-A0DD-382E-4666D788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43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D59AA9-CA39-6838-7E75-01C89583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A61D88-ED94-4BDB-E00F-D5F83333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7D4438-FE9C-9EFD-9760-679AA2CD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41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E5DBD-54D3-E81E-087D-9BF3A6A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71C4E6-1953-8DDA-DC1C-DCAF2BC9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26FE87-AE08-0117-A53D-D02B66464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257238-E613-F73B-560E-920BB72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5711A3-35BE-B325-E996-47CAC104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4AE849-1EA5-9D02-E7AE-451720E6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6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95AD9-BA20-72C4-B9E9-8F271E89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00DAE9-BEB3-1CBD-E2FF-FAF34B756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1F3BC6-B883-6F16-A813-985CA53CD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339911-6A7D-4D8A-4183-A0C0144C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E20866-C1AD-F368-8289-EDFD3EBE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6A69EB-E43F-DC2D-76C0-F706269A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3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2A0364-1BEA-F698-9CC6-4B9561DB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3B00DD-8EE7-D629-0B72-D3290A84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50C9AB-D6A5-87EC-3B8F-F594FDD4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52FF-D17E-4CA4-8CD3-7FC58E5C2389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F9DFD4-7CD7-A48C-0963-A71CBFBD8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FC69F3-7E32-590F-20FC-A6CDCD6D0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802E-5A16-4A42-86EB-41F1844F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48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D2B36E1-2B88-9433-D052-1DFCA3721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0222" y="-21456062"/>
            <a:ext cx="12161778" cy="19826554"/>
          </a:xfrm>
          <a:prstGeom prst="rect">
            <a:avLst/>
          </a:prstGeom>
          <a:effectLst>
            <a:outerShdw blurRad="63500" dist="50800" sx="1000" sy="1000" algn="ctr" rotWithShape="0">
              <a:srgbClr val="000000"/>
            </a:outerShdw>
            <a:reflection blurRad="165100" stA="63000" endPos="65000" dist="50800" dir="5400000" sy="-100000" algn="bl" rotWithShape="0"/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79B1259-6F92-82B3-17B3-A7806F3F4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22" y="0"/>
            <a:ext cx="4206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EAAED-18B0-C5F5-DA17-CFBBC449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1B743-C060-1F2C-6077-DE76D5D1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51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2022-09-25T13:50:09Z</dcterms:created>
  <dcterms:modified xsi:type="dcterms:W3CDTF">2022-09-25T17:00:01Z</dcterms:modified>
</cp:coreProperties>
</file>