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171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2B899-977C-E942-AC3B-2C6098859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1EDC3E-2924-98AE-C846-9435F552A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8C8836-ABD3-8A74-1FF5-3E13D0D3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4002-5949-4809-BA7A-76B35588D98F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FFB173-4DA6-FC8E-4C60-B3DF6714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52BD9-F56B-3379-CC15-764DC03A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AE6C-A3A3-4ACF-9C62-677021524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89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335C2-9CAF-1272-10B1-63326294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A34F3C-8812-E44F-305A-EA729638D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85E3D3-D5A1-CB60-4C4E-F3B0C68B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4002-5949-4809-BA7A-76B35588D98F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A73BC9-61C9-7E70-194F-C7E21EEE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CB0130-ADBB-31B7-7881-F898283E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AE6C-A3A3-4ACF-9C62-677021524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01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CB28C2-DD87-9787-03AD-5F2E05C94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CB3456-E749-4E6E-EAF3-134A4F7BE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93393D-7E24-3F0A-1CBE-E5EF0CB1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4002-5949-4809-BA7A-76B35588D98F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8FECAA-9E07-710A-26CC-CC4701FD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21513B-52C5-10C3-60AD-23BCD8A5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AE6C-A3A3-4ACF-9C62-677021524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04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BE979-E52F-79DD-B6FF-1B80B9D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F0F97-7D90-C600-4002-95CCEE19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FFE4D1-346F-FDB6-D800-B612D906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4002-5949-4809-BA7A-76B35588D98F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B4CB23-4007-77F3-FF19-31919717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9480BF-B607-D309-990E-F67DCD2D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AE6C-A3A3-4ACF-9C62-677021524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83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8D1D1-E0F9-5CB4-6A2D-814F2BE7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0C0530-11BB-C457-216B-5C14CFFFA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7A7361-2EAC-4EB8-53A5-BFE3EB0A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4002-5949-4809-BA7A-76B35588D98F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1041A3-F24E-D589-CDAD-4637DDC6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527B69-3DED-0ECE-9178-33BA1103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AE6C-A3A3-4ACF-9C62-677021524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19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89C1F-CA23-9E7F-6A29-2BC2D9A9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A88B31-F630-5676-0ACE-3C506F02D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DDB7B5-8AFD-141E-2C73-22A90798B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D3674D-C35B-C3F1-A5E9-704D1513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4002-5949-4809-BA7A-76B35588D98F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64ADE2-BE45-5747-D8B4-13A4548B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90C78D-329B-F06D-4BDC-D39235D2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AE6C-A3A3-4ACF-9C62-677021524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9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A9C80-5B46-727F-F7DE-F24A8712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1225CA-02E7-D6A0-7969-4F07FFF42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57CD3A-2664-0B73-0149-7288A0A56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D08841-2B3A-4398-3D3F-0952252A0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DAC190-E92A-4ACE-04C4-EAA9C2219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52D156-AEA7-91A5-CD7E-66F3844F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4002-5949-4809-BA7A-76B35588D98F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1C7FAA5-0E46-CDCC-2E5E-6B963D4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2E5E99-2BE6-0895-C132-C48F666F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AE6C-A3A3-4ACF-9C62-677021524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0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EE1AE-681F-E40A-F46F-90CC102F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48586B-2161-5950-42AF-3978D271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4002-5949-4809-BA7A-76B35588D98F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1F5271-75CD-6E26-CD66-ECB71005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B92059-7693-D281-C926-F7537BA2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AE6C-A3A3-4ACF-9C62-677021524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9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028CAF-C94D-73A4-7B83-2B374868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4002-5949-4809-BA7A-76B35588D98F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5CF662-D0E6-24B8-A0F8-DC84EC1D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A41A75-AC73-10AA-D7B5-3C36D6EB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AE6C-A3A3-4ACF-9C62-677021524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30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2F3EA-5E7F-DA2B-F292-72DEF9E2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E4813-1700-2DAD-0732-7D5774A8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309B0D-668B-C64E-81D1-21493D8DC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6419B2-6205-3B98-641D-491FBCE3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4002-5949-4809-BA7A-76B35588D98F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8CAE60-A075-2846-E4B6-0FC13463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EF19F4-8DE2-20E4-BDF1-A1939B1E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AE6C-A3A3-4ACF-9C62-677021524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23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41F4B-AF9D-6D80-3BA1-D5E951D7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AAA787-145C-AC08-4853-947BEC111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005DB5-CFF1-7291-3DCE-A44B775FC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F7CDC9-ABA4-3FA0-0082-2D04433F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4002-5949-4809-BA7A-76B35588D98F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6373FC-1AFF-F3B6-2C87-48C11DF4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E83CAF-84F1-0E3B-6200-44EF08BF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AE6C-A3A3-4ACF-9C62-677021524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80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B3102A-4BE4-C7C8-BD11-B65E695C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16D400-DBB7-738A-53E8-748261E89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849CE4-2A63-23CD-5BA3-11DCB725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4002-5949-4809-BA7A-76B35588D98F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D288B1-3EC1-AB03-3A50-4B4785510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59F63E-B48B-8613-3DFA-A9F89B1E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CAE6C-A3A3-4ACF-9C62-677021524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94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6B5E7BE-6F1F-5492-2816-014DB0EFD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52257"/>
            <a:ext cx="12190574" cy="12374880"/>
          </a:xfrm>
          <a:prstGeom prst="rect">
            <a:avLst/>
          </a:prstGeom>
          <a:effectLst>
            <a:glow>
              <a:schemeClr val="accent1"/>
            </a:glow>
            <a:outerShdw blurRad="12700" dist="50800" sx="1000" sy="1000" algn="ctr" rotWithShape="0">
              <a:srgbClr val="000000"/>
            </a:outerShdw>
            <a:reflection blurRad="838200" stA="89000" dist="50800" dir="5400000" sy="-100000" algn="bl" rotWithShape="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8E080D-6DD9-4CB9-8837-C3C04DD46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6393D3-2543-3EB8-2D97-602701B5B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BD2284-1CDA-4A0B-9A8D-9445858D6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70" y="0"/>
            <a:ext cx="6755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0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2022-09-20T14:02:04Z</dcterms:created>
  <dcterms:modified xsi:type="dcterms:W3CDTF">2022-09-22T17:05:13Z</dcterms:modified>
</cp:coreProperties>
</file>