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2" r:id="rId4"/>
    <p:sldId id="260" r:id="rId5"/>
    <p:sldId id="258" r:id="rId6"/>
    <p:sldId id="259" r:id="rId7"/>
    <p:sldId id="261" r:id="rId8"/>
    <p:sldId id="280" r:id="rId9"/>
    <p:sldId id="263" r:id="rId10"/>
    <p:sldId id="264" r:id="rId11"/>
    <p:sldId id="28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6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ata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_rels/data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57.svg"/></Relationships>
</file>

<file path=ppt/diagrams/_rels/data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ata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18.svg"/></Relationships>
</file>

<file path=ppt/diagrams/_rels/data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57.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18.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69142-1AFD-4B36-951E-0C54536ABDA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C7869F-136B-4380-9A6F-5CBD02E9D8AD}">
      <dgm:prSet/>
      <dgm:spPr/>
      <dgm:t>
        <a:bodyPr/>
        <a:lstStyle/>
        <a:p>
          <a:pPr>
            <a:lnSpc>
              <a:spcPct val="100000"/>
            </a:lnSpc>
          </a:pPr>
          <a:r>
            <a:rPr lang="en-US"/>
            <a:t>Nand flash saves data as blocks and relies on electric circuits to store data.</a:t>
          </a:r>
        </a:p>
      </dgm:t>
    </dgm:pt>
    <dgm:pt modelId="{245A9CBB-2733-4116-A63F-B8928DB62BCE}" type="parTrans" cxnId="{8FAE53F7-3A9E-47CA-AF70-6D065CC7F3D8}">
      <dgm:prSet/>
      <dgm:spPr/>
      <dgm:t>
        <a:bodyPr/>
        <a:lstStyle/>
        <a:p>
          <a:endParaRPr lang="en-US"/>
        </a:p>
      </dgm:t>
    </dgm:pt>
    <dgm:pt modelId="{4EEB748E-0401-4322-BDDA-EB2FD7CA03F9}" type="sibTrans" cxnId="{8FAE53F7-3A9E-47CA-AF70-6D065CC7F3D8}">
      <dgm:prSet/>
      <dgm:spPr/>
      <dgm:t>
        <a:bodyPr/>
        <a:lstStyle/>
        <a:p>
          <a:endParaRPr lang="en-US"/>
        </a:p>
      </dgm:t>
    </dgm:pt>
    <dgm:pt modelId="{541BAEB1-679F-44CC-9347-0F8A1811E016}">
      <dgm:prSet/>
      <dgm:spPr/>
      <dgm:t>
        <a:bodyPr/>
        <a:lstStyle/>
        <a:p>
          <a:pPr>
            <a:lnSpc>
              <a:spcPct val="100000"/>
            </a:lnSpc>
          </a:pPr>
          <a:r>
            <a:rPr lang="en-US"/>
            <a:t>When power is detached a metal-oxide semiconductor will provide an extra charge to the memory cell, keeping the data.</a:t>
          </a:r>
        </a:p>
      </dgm:t>
    </dgm:pt>
    <dgm:pt modelId="{62C48EAE-9E91-4D92-9BE4-FB9B272A35FD}" type="parTrans" cxnId="{2E359A97-4ED8-4694-9F25-AA42F0D87612}">
      <dgm:prSet/>
      <dgm:spPr/>
      <dgm:t>
        <a:bodyPr/>
        <a:lstStyle/>
        <a:p>
          <a:endParaRPr lang="en-US"/>
        </a:p>
      </dgm:t>
    </dgm:pt>
    <dgm:pt modelId="{FD3694B9-E366-4D25-9EB3-03A9347C5C05}" type="sibTrans" cxnId="{2E359A97-4ED8-4694-9F25-AA42F0D87612}">
      <dgm:prSet/>
      <dgm:spPr/>
      <dgm:t>
        <a:bodyPr/>
        <a:lstStyle/>
        <a:p>
          <a:endParaRPr lang="en-US"/>
        </a:p>
      </dgm:t>
    </dgm:pt>
    <dgm:pt modelId="{B9CC75F4-60A0-4401-8A87-7649CA505693}" type="pres">
      <dgm:prSet presAssocID="{91169142-1AFD-4B36-951E-0C54536ABDA3}" presName="root" presStyleCnt="0">
        <dgm:presLayoutVars>
          <dgm:dir/>
          <dgm:resizeHandles val="exact"/>
        </dgm:presLayoutVars>
      </dgm:prSet>
      <dgm:spPr/>
    </dgm:pt>
    <dgm:pt modelId="{D39026C0-68A2-4E37-9E17-D36FFE666037}" type="pres">
      <dgm:prSet presAssocID="{CAC7869F-136B-4380-9A6F-5CBD02E9D8AD}" presName="compNode" presStyleCnt="0"/>
      <dgm:spPr/>
    </dgm:pt>
    <dgm:pt modelId="{B5501E93-56D4-41FD-BC16-DAD2C9345875}" type="pres">
      <dgm:prSet presAssocID="{CAC7869F-136B-4380-9A6F-5CBD02E9D8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9645B13-5987-47A2-8C0E-A9BAB8BE5EAF}" type="pres">
      <dgm:prSet presAssocID="{CAC7869F-136B-4380-9A6F-5CBD02E9D8AD}" presName="spaceRect" presStyleCnt="0"/>
      <dgm:spPr/>
    </dgm:pt>
    <dgm:pt modelId="{7C40D17F-F1AA-46B2-89B2-6A1A45DE519F}" type="pres">
      <dgm:prSet presAssocID="{CAC7869F-136B-4380-9A6F-5CBD02E9D8AD}" presName="textRect" presStyleLbl="revTx" presStyleIdx="0" presStyleCnt="2">
        <dgm:presLayoutVars>
          <dgm:chMax val="1"/>
          <dgm:chPref val="1"/>
        </dgm:presLayoutVars>
      </dgm:prSet>
      <dgm:spPr/>
    </dgm:pt>
    <dgm:pt modelId="{600DF3D6-C8C7-4A8E-8AAD-FF0206BF7E46}" type="pres">
      <dgm:prSet presAssocID="{4EEB748E-0401-4322-BDDA-EB2FD7CA03F9}" presName="sibTrans" presStyleCnt="0"/>
      <dgm:spPr/>
    </dgm:pt>
    <dgm:pt modelId="{53194B8F-E85E-40A2-86C8-0BA659C28416}" type="pres">
      <dgm:prSet presAssocID="{541BAEB1-679F-44CC-9347-0F8A1811E016}" presName="compNode" presStyleCnt="0"/>
      <dgm:spPr/>
    </dgm:pt>
    <dgm:pt modelId="{F794EA84-7084-47AE-9093-C1E483696F70}" type="pres">
      <dgm:prSet presAssocID="{541BAEB1-679F-44CC-9347-0F8A1811E0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65E9CDAF-7B3D-4990-9450-FAF93EF29AC2}" type="pres">
      <dgm:prSet presAssocID="{541BAEB1-679F-44CC-9347-0F8A1811E016}" presName="spaceRect" presStyleCnt="0"/>
      <dgm:spPr/>
    </dgm:pt>
    <dgm:pt modelId="{2468404F-E462-4DE8-8EDE-C0A11C659C11}" type="pres">
      <dgm:prSet presAssocID="{541BAEB1-679F-44CC-9347-0F8A1811E016}" presName="textRect" presStyleLbl="revTx" presStyleIdx="1" presStyleCnt="2">
        <dgm:presLayoutVars>
          <dgm:chMax val="1"/>
          <dgm:chPref val="1"/>
        </dgm:presLayoutVars>
      </dgm:prSet>
      <dgm:spPr/>
    </dgm:pt>
  </dgm:ptLst>
  <dgm:cxnLst>
    <dgm:cxn modelId="{13ECC534-E82C-4938-B93B-BC06BFE52B95}" type="presOf" srcId="{CAC7869F-136B-4380-9A6F-5CBD02E9D8AD}" destId="{7C40D17F-F1AA-46B2-89B2-6A1A45DE519F}" srcOrd="0" destOrd="0" presId="urn:microsoft.com/office/officeart/2018/2/layout/IconLabelList"/>
    <dgm:cxn modelId="{54595452-B77E-4086-95EB-2AF7B1260E07}" type="presOf" srcId="{541BAEB1-679F-44CC-9347-0F8A1811E016}" destId="{2468404F-E462-4DE8-8EDE-C0A11C659C11}" srcOrd="0" destOrd="0" presId="urn:microsoft.com/office/officeart/2018/2/layout/IconLabelList"/>
    <dgm:cxn modelId="{2E359A97-4ED8-4694-9F25-AA42F0D87612}" srcId="{91169142-1AFD-4B36-951E-0C54536ABDA3}" destId="{541BAEB1-679F-44CC-9347-0F8A1811E016}" srcOrd="1" destOrd="0" parTransId="{62C48EAE-9E91-4D92-9BE4-FB9B272A35FD}" sibTransId="{FD3694B9-E366-4D25-9EB3-03A9347C5C05}"/>
    <dgm:cxn modelId="{8FAE53F7-3A9E-47CA-AF70-6D065CC7F3D8}" srcId="{91169142-1AFD-4B36-951E-0C54536ABDA3}" destId="{CAC7869F-136B-4380-9A6F-5CBD02E9D8AD}" srcOrd="0" destOrd="0" parTransId="{245A9CBB-2733-4116-A63F-B8928DB62BCE}" sibTransId="{4EEB748E-0401-4322-BDDA-EB2FD7CA03F9}"/>
    <dgm:cxn modelId="{B18372FD-A4EB-48C9-B1F4-FB58904F50DE}" type="presOf" srcId="{91169142-1AFD-4B36-951E-0C54536ABDA3}" destId="{B9CC75F4-60A0-4401-8A87-7649CA505693}" srcOrd="0" destOrd="0" presId="urn:microsoft.com/office/officeart/2018/2/layout/IconLabelList"/>
    <dgm:cxn modelId="{FDB81D61-19F5-4C63-AF66-99D4411AF212}" type="presParOf" srcId="{B9CC75F4-60A0-4401-8A87-7649CA505693}" destId="{D39026C0-68A2-4E37-9E17-D36FFE666037}" srcOrd="0" destOrd="0" presId="urn:microsoft.com/office/officeart/2018/2/layout/IconLabelList"/>
    <dgm:cxn modelId="{FD668771-0DE8-4CBD-A865-95D66A53C482}" type="presParOf" srcId="{D39026C0-68A2-4E37-9E17-D36FFE666037}" destId="{B5501E93-56D4-41FD-BC16-DAD2C9345875}" srcOrd="0" destOrd="0" presId="urn:microsoft.com/office/officeart/2018/2/layout/IconLabelList"/>
    <dgm:cxn modelId="{4CDB0127-BE22-4B01-8668-75117E3680B0}" type="presParOf" srcId="{D39026C0-68A2-4E37-9E17-D36FFE666037}" destId="{49645B13-5987-47A2-8C0E-A9BAB8BE5EAF}" srcOrd="1" destOrd="0" presId="urn:microsoft.com/office/officeart/2018/2/layout/IconLabelList"/>
    <dgm:cxn modelId="{B2B543B5-F698-4C8F-A273-D54BD987B683}" type="presParOf" srcId="{D39026C0-68A2-4E37-9E17-D36FFE666037}" destId="{7C40D17F-F1AA-46B2-89B2-6A1A45DE519F}" srcOrd="2" destOrd="0" presId="urn:microsoft.com/office/officeart/2018/2/layout/IconLabelList"/>
    <dgm:cxn modelId="{72A78412-5A4F-4220-9685-897375A088E6}" type="presParOf" srcId="{B9CC75F4-60A0-4401-8A87-7649CA505693}" destId="{600DF3D6-C8C7-4A8E-8AAD-FF0206BF7E46}" srcOrd="1" destOrd="0" presId="urn:microsoft.com/office/officeart/2018/2/layout/IconLabelList"/>
    <dgm:cxn modelId="{398797B2-94CF-4FC6-AB46-E144F80C6857}" type="presParOf" srcId="{B9CC75F4-60A0-4401-8A87-7649CA505693}" destId="{53194B8F-E85E-40A2-86C8-0BA659C28416}" srcOrd="2" destOrd="0" presId="urn:microsoft.com/office/officeart/2018/2/layout/IconLabelList"/>
    <dgm:cxn modelId="{D9295A93-01E3-4FF0-8831-51A25A331305}" type="presParOf" srcId="{53194B8F-E85E-40A2-86C8-0BA659C28416}" destId="{F794EA84-7084-47AE-9093-C1E483696F70}" srcOrd="0" destOrd="0" presId="urn:microsoft.com/office/officeart/2018/2/layout/IconLabelList"/>
    <dgm:cxn modelId="{26CD36E0-5633-4499-9B25-DE6565E117D7}" type="presParOf" srcId="{53194B8F-E85E-40A2-86C8-0BA659C28416}" destId="{65E9CDAF-7B3D-4990-9450-FAF93EF29AC2}" srcOrd="1" destOrd="0" presId="urn:microsoft.com/office/officeart/2018/2/layout/IconLabelList"/>
    <dgm:cxn modelId="{7B34A5E1-F668-4CDB-B350-B25FB5EC616B}" type="presParOf" srcId="{53194B8F-E85E-40A2-86C8-0BA659C28416}" destId="{2468404F-E462-4DE8-8EDE-C0A11C659C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8E3F9D-E0F9-4894-937A-D3F22E84AF8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35F87A-A2C3-417D-BA7E-1238A57480F5}">
      <dgm:prSet/>
      <dgm:spPr/>
      <dgm:t>
        <a:bodyPr/>
        <a:lstStyle/>
        <a:p>
          <a:pPr>
            <a:lnSpc>
              <a:spcPct val="100000"/>
            </a:lnSpc>
          </a:pPr>
          <a:r>
            <a:rPr lang="en-US" baseline="0"/>
            <a:t>NAND flash offers higher storage density and capacity than NOR flash.</a:t>
          </a:r>
          <a:endParaRPr lang="en-US"/>
        </a:p>
      </dgm:t>
    </dgm:pt>
    <dgm:pt modelId="{F07DD2CF-2678-4F13-9EA9-B7B962013643}" type="parTrans" cxnId="{88CF72F2-F84E-45E9-BD8A-FE83C3B5C7AB}">
      <dgm:prSet/>
      <dgm:spPr/>
      <dgm:t>
        <a:bodyPr/>
        <a:lstStyle/>
        <a:p>
          <a:endParaRPr lang="en-US"/>
        </a:p>
      </dgm:t>
    </dgm:pt>
    <dgm:pt modelId="{C5F94D89-0FA3-4192-840B-D5F2E24D22B7}" type="sibTrans" cxnId="{88CF72F2-F84E-45E9-BD8A-FE83C3B5C7AB}">
      <dgm:prSet/>
      <dgm:spPr/>
      <dgm:t>
        <a:bodyPr/>
        <a:lstStyle/>
        <a:p>
          <a:endParaRPr lang="en-US"/>
        </a:p>
      </dgm:t>
    </dgm:pt>
    <dgm:pt modelId="{AB256A77-B238-48B7-81F3-E46FF26A4DDA}">
      <dgm:prSet/>
      <dgm:spPr/>
      <dgm:t>
        <a:bodyPr/>
        <a:lstStyle/>
        <a:p>
          <a:pPr>
            <a:lnSpc>
              <a:spcPct val="100000"/>
            </a:lnSpc>
          </a:pPr>
          <a:r>
            <a:rPr lang="en-US" baseline="0"/>
            <a:t>NAND allows for the creation of high-capacity storage devices such as USB drives, SSDs (Solid State Drives), and memory cards.</a:t>
          </a:r>
          <a:endParaRPr lang="en-US"/>
        </a:p>
      </dgm:t>
    </dgm:pt>
    <dgm:pt modelId="{CC47064E-0A26-4980-81E9-B361793C72C8}" type="parTrans" cxnId="{6067A258-A563-42BD-ACF7-713D0879801C}">
      <dgm:prSet/>
      <dgm:spPr/>
      <dgm:t>
        <a:bodyPr/>
        <a:lstStyle/>
        <a:p>
          <a:endParaRPr lang="en-US"/>
        </a:p>
      </dgm:t>
    </dgm:pt>
    <dgm:pt modelId="{D632DDE0-602A-45A5-BB82-E6C7184A8D20}" type="sibTrans" cxnId="{6067A258-A563-42BD-ACF7-713D0879801C}">
      <dgm:prSet/>
      <dgm:spPr/>
      <dgm:t>
        <a:bodyPr/>
        <a:lstStyle/>
        <a:p>
          <a:endParaRPr lang="en-US"/>
        </a:p>
      </dgm:t>
    </dgm:pt>
    <dgm:pt modelId="{3FF2D091-1708-45DF-A7CA-2D7232BD0804}" type="pres">
      <dgm:prSet presAssocID="{F68E3F9D-E0F9-4894-937A-D3F22E84AF86}" presName="root" presStyleCnt="0">
        <dgm:presLayoutVars>
          <dgm:dir/>
          <dgm:resizeHandles val="exact"/>
        </dgm:presLayoutVars>
      </dgm:prSet>
      <dgm:spPr/>
    </dgm:pt>
    <dgm:pt modelId="{27A63275-81D4-40A9-84EE-0A18B96B61EC}" type="pres">
      <dgm:prSet presAssocID="{4E35F87A-A2C3-417D-BA7E-1238A57480F5}" presName="compNode" presStyleCnt="0"/>
      <dgm:spPr/>
    </dgm:pt>
    <dgm:pt modelId="{434AFB5E-E3CE-414D-8396-690B91AEC782}" type="pres">
      <dgm:prSet presAssocID="{4E35F87A-A2C3-417D-BA7E-1238A57480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8974651-3118-4727-B549-59B95D20C89B}" type="pres">
      <dgm:prSet presAssocID="{4E35F87A-A2C3-417D-BA7E-1238A57480F5}" presName="spaceRect" presStyleCnt="0"/>
      <dgm:spPr/>
    </dgm:pt>
    <dgm:pt modelId="{5E8AE764-9FB2-4ED9-85BD-4FA79837B924}" type="pres">
      <dgm:prSet presAssocID="{4E35F87A-A2C3-417D-BA7E-1238A57480F5}" presName="textRect" presStyleLbl="revTx" presStyleIdx="0" presStyleCnt="2">
        <dgm:presLayoutVars>
          <dgm:chMax val="1"/>
          <dgm:chPref val="1"/>
        </dgm:presLayoutVars>
      </dgm:prSet>
      <dgm:spPr/>
    </dgm:pt>
    <dgm:pt modelId="{8DBCC3AB-98C1-4CE0-BB8F-D7692DE1FA04}" type="pres">
      <dgm:prSet presAssocID="{C5F94D89-0FA3-4192-840B-D5F2E24D22B7}" presName="sibTrans" presStyleCnt="0"/>
      <dgm:spPr/>
    </dgm:pt>
    <dgm:pt modelId="{3CBF1E94-875C-42B5-84ED-9D7286059510}" type="pres">
      <dgm:prSet presAssocID="{AB256A77-B238-48B7-81F3-E46FF26A4DDA}" presName="compNode" presStyleCnt="0"/>
      <dgm:spPr/>
    </dgm:pt>
    <dgm:pt modelId="{214AAD4B-9B28-4C22-8616-18A8F63CBB44}" type="pres">
      <dgm:prSet presAssocID="{AB256A77-B238-48B7-81F3-E46FF26A4D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B"/>
        </a:ext>
      </dgm:extLst>
    </dgm:pt>
    <dgm:pt modelId="{63A3C71C-FFC4-4454-8D72-9FCD8A27D17F}" type="pres">
      <dgm:prSet presAssocID="{AB256A77-B238-48B7-81F3-E46FF26A4DDA}" presName="spaceRect" presStyleCnt="0"/>
      <dgm:spPr/>
    </dgm:pt>
    <dgm:pt modelId="{1C7B5BD8-8E80-4044-AA09-0B8FB3701F8E}" type="pres">
      <dgm:prSet presAssocID="{AB256A77-B238-48B7-81F3-E46FF26A4DDA}" presName="textRect" presStyleLbl="revTx" presStyleIdx="1" presStyleCnt="2">
        <dgm:presLayoutVars>
          <dgm:chMax val="1"/>
          <dgm:chPref val="1"/>
        </dgm:presLayoutVars>
      </dgm:prSet>
      <dgm:spPr/>
    </dgm:pt>
  </dgm:ptLst>
  <dgm:cxnLst>
    <dgm:cxn modelId="{DD8ED207-3790-4219-A7A9-8FD600AEAC85}" type="presOf" srcId="{F68E3F9D-E0F9-4894-937A-D3F22E84AF86}" destId="{3FF2D091-1708-45DF-A7CA-2D7232BD0804}" srcOrd="0" destOrd="0" presId="urn:microsoft.com/office/officeart/2018/2/layout/IconLabelList"/>
    <dgm:cxn modelId="{9879D676-6B0C-4AC5-83F7-77A2A4BFF32F}" type="presOf" srcId="{AB256A77-B238-48B7-81F3-E46FF26A4DDA}" destId="{1C7B5BD8-8E80-4044-AA09-0B8FB3701F8E}" srcOrd="0" destOrd="0" presId="urn:microsoft.com/office/officeart/2018/2/layout/IconLabelList"/>
    <dgm:cxn modelId="{6067A258-A563-42BD-ACF7-713D0879801C}" srcId="{F68E3F9D-E0F9-4894-937A-D3F22E84AF86}" destId="{AB256A77-B238-48B7-81F3-E46FF26A4DDA}" srcOrd="1" destOrd="0" parTransId="{CC47064E-0A26-4980-81E9-B361793C72C8}" sibTransId="{D632DDE0-602A-45A5-BB82-E6C7184A8D20}"/>
    <dgm:cxn modelId="{A0E45BA2-184F-4780-8DB3-985C9D2C5779}" type="presOf" srcId="{4E35F87A-A2C3-417D-BA7E-1238A57480F5}" destId="{5E8AE764-9FB2-4ED9-85BD-4FA79837B924}" srcOrd="0" destOrd="0" presId="urn:microsoft.com/office/officeart/2018/2/layout/IconLabelList"/>
    <dgm:cxn modelId="{88CF72F2-F84E-45E9-BD8A-FE83C3B5C7AB}" srcId="{F68E3F9D-E0F9-4894-937A-D3F22E84AF86}" destId="{4E35F87A-A2C3-417D-BA7E-1238A57480F5}" srcOrd="0" destOrd="0" parTransId="{F07DD2CF-2678-4F13-9EA9-B7B962013643}" sibTransId="{C5F94D89-0FA3-4192-840B-D5F2E24D22B7}"/>
    <dgm:cxn modelId="{48B2A3FB-EC85-48FA-8B24-8692F4A14E5F}" type="presParOf" srcId="{3FF2D091-1708-45DF-A7CA-2D7232BD0804}" destId="{27A63275-81D4-40A9-84EE-0A18B96B61EC}" srcOrd="0" destOrd="0" presId="urn:microsoft.com/office/officeart/2018/2/layout/IconLabelList"/>
    <dgm:cxn modelId="{C16FAEA5-23CD-4FE2-BA0C-E811686AE326}" type="presParOf" srcId="{27A63275-81D4-40A9-84EE-0A18B96B61EC}" destId="{434AFB5E-E3CE-414D-8396-690B91AEC782}" srcOrd="0" destOrd="0" presId="urn:microsoft.com/office/officeart/2018/2/layout/IconLabelList"/>
    <dgm:cxn modelId="{5C242F6B-BF6D-4AE4-9EA0-DF2DD1244677}" type="presParOf" srcId="{27A63275-81D4-40A9-84EE-0A18B96B61EC}" destId="{58974651-3118-4727-B549-59B95D20C89B}" srcOrd="1" destOrd="0" presId="urn:microsoft.com/office/officeart/2018/2/layout/IconLabelList"/>
    <dgm:cxn modelId="{84046D07-2880-4B9B-A9DF-987D8D9962F9}" type="presParOf" srcId="{27A63275-81D4-40A9-84EE-0A18B96B61EC}" destId="{5E8AE764-9FB2-4ED9-85BD-4FA79837B924}" srcOrd="2" destOrd="0" presId="urn:microsoft.com/office/officeart/2018/2/layout/IconLabelList"/>
    <dgm:cxn modelId="{2BEA7059-1ACA-42BD-86C4-85DA5FDCB9A5}" type="presParOf" srcId="{3FF2D091-1708-45DF-A7CA-2D7232BD0804}" destId="{8DBCC3AB-98C1-4CE0-BB8F-D7692DE1FA04}" srcOrd="1" destOrd="0" presId="urn:microsoft.com/office/officeart/2018/2/layout/IconLabelList"/>
    <dgm:cxn modelId="{87B7830F-DD11-4799-AA21-AA679FD4F4F2}" type="presParOf" srcId="{3FF2D091-1708-45DF-A7CA-2D7232BD0804}" destId="{3CBF1E94-875C-42B5-84ED-9D7286059510}" srcOrd="2" destOrd="0" presId="urn:microsoft.com/office/officeart/2018/2/layout/IconLabelList"/>
    <dgm:cxn modelId="{30843D86-FCA4-44DE-B1D2-50B7F708BFAF}" type="presParOf" srcId="{3CBF1E94-875C-42B5-84ED-9D7286059510}" destId="{214AAD4B-9B28-4C22-8616-18A8F63CBB44}" srcOrd="0" destOrd="0" presId="urn:microsoft.com/office/officeart/2018/2/layout/IconLabelList"/>
    <dgm:cxn modelId="{2E37D001-8D2E-45DB-A1EA-18872E0D1812}" type="presParOf" srcId="{3CBF1E94-875C-42B5-84ED-9D7286059510}" destId="{63A3C71C-FFC4-4454-8D72-9FCD8A27D17F}" srcOrd="1" destOrd="0" presId="urn:microsoft.com/office/officeart/2018/2/layout/IconLabelList"/>
    <dgm:cxn modelId="{7E0F4631-FAC9-47FF-AA50-C5B44B7D7962}" type="presParOf" srcId="{3CBF1E94-875C-42B5-84ED-9D7286059510}" destId="{1C7B5BD8-8E80-4044-AA09-0B8FB3701F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4E46FD-AC9C-41BD-9D74-65111D462F9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C92B63-D313-4E16-A973-E01EB40D824B}">
      <dgm:prSet/>
      <dgm:spPr/>
      <dgm:t>
        <a:bodyPr/>
        <a:lstStyle/>
        <a:p>
          <a:pPr>
            <a:lnSpc>
              <a:spcPct val="100000"/>
            </a:lnSpc>
          </a:pPr>
          <a:r>
            <a:rPr lang="en-US" baseline="0"/>
            <a:t>NAND flash provides faster read and write speeds compared to NOR flash.</a:t>
          </a:r>
          <a:endParaRPr lang="en-US"/>
        </a:p>
      </dgm:t>
    </dgm:pt>
    <dgm:pt modelId="{2107BAA9-08F0-4C4B-AC8E-27458764768C}" type="parTrans" cxnId="{8D626A79-503C-4029-8A04-ED476FAB2D4A}">
      <dgm:prSet/>
      <dgm:spPr/>
      <dgm:t>
        <a:bodyPr/>
        <a:lstStyle/>
        <a:p>
          <a:endParaRPr lang="en-US"/>
        </a:p>
      </dgm:t>
    </dgm:pt>
    <dgm:pt modelId="{8BCDB40F-130A-4F87-A4E5-D9F30C6F2BF7}" type="sibTrans" cxnId="{8D626A79-503C-4029-8A04-ED476FAB2D4A}">
      <dgm:prSet/>
      <dgm:spPr/>
      <dgm:t>
        <a:bodyPr/>
        <a:lstStyle/>
        <a:p>
          <a:endParaRPr lang="en-US"/>
        </a:p>
      </dgm:t>
    </dgm:pt>
    <dgm:pt modelId="{0D3148E8-274D-4750-9549-D30D1CA23E5E}">
      <dgm:prSet/>
      <dgm:spPr/>
      <dgm:t>
        <a:bodyPr/>
        <a:lstStyle/>
        <a:p>
          <a:pPr>
            <a:lnSpc>
              <a:spcPct val="100000"/>
            </a:lnSpc>
          </a:pPr>
          <a:r>
            <a:rPr lang="en-US" baseline="0"/>
            <a:t>NAND is commonly used in applications where rapid data access and transfer rates are essential, such as in SSDs.</a:t>
          </a:r>
          <a:endParaRPr lang="en-US"/>
        </a:p>
      </dgm:t>
    </dgm:pt>
    <dgm:pt modelId="{7EF2B86E-F2EE-42B1-9297-A41AC7E9C5D6}" type="parTrans" cxnId="{3DCCF168-879C-4D1F-88EA-0078182E9F23}">
      <dgm:prSet/>
      <dgm:spPr/>
      <dgm:t>
        <a:bodyPr/>
        <a:lstStyle/>
        <a:p>
          <a:endParaRPr lang="en-US"/>
        </a:p>
      </dgm:t>
    </dgm:pt>
    <dgm:pt modelId="{2F6016C4-3728-413C-A942-3FAE6DD57852}" type="sibTrans" cxnId="{3DCCF168-879C-4D1F-88EA-0078182E9F23}">
      <dgm:prSet/>
      <dgm:spPr/>
      <dgm:t>
        <a:bodyPr/>
        <a:lstStyle/>
        <a:p>
          <a:endParaRPr lang="en-US"/>
        </a:p>
      </dgm:t>
    </dgm:pt>
    <dgm:pt modelId="{5D179501-854D-45C9-8B38-EEE561D6B065}" type="pres">
      <dgm:prSet presAssocID="{7D4E46FD-AC9C-41BD-9D74-65111D462F96}" presName="root" presStyleCnt="0">
        <dgm:presLayoutVars>
          <dgm:dir/>
          <dgm:resizeHandles val="exact"/>
        </dgm:presLayoutVars>
      </dgm:prSet>
      <dgm:spPr/>
    </dgm:pt>
    <dgm:pt modelId="{27036A28-4948-4788-B41E-BBE77B01AF9F}" type="pres">
      <dgm:prSet presAssocID="{92C92B63-D313-4E16-A973-E01EB40D824B}" presName="compNode" presStyleCnt="0"/>
      <dgm:spPr/>
    </dgm:pt>
    <dgm:pt modelId="{1D2DCF4F-94F4-464D-AEF3-8545FCD353E0}" type="pres">
      <dgm:prSet presAssocID="{92C92B63-D313-4E16-A973-E01EB40D82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98EC17CE-62F5-4150-8D36-1FCCF02180F1}" type="pres">
      <dgm:prSet presAssocID="{92C92B63-D313-4E16-A973-E01EB40D824B}" presName="spaceRect" presStyleCnt="0"/>
      <dgm:spPr/>
    </dgm:pt>
    <dgm:pt modelId="{A3C03D2F-EC30-4AA5-8191-D0F4308465B5}" type="pres">
      <dgm:prSet presAssocID="{92C92B63-D313-4E16-A973-E01EB40D824B}" presName="textRect" presStyleLbl="revTx" presStyleIdx="0" presStyleCnt="2">
        <dgm:presLayoutVars>
          <dgm:chMax val="1"/>
          <dgm:chPref val="1"/>
        </dgm:presLayoutVars>
      </dgm:prSet>
      <dgm:spPr/>
    </dgm:pt>
    <dgm:pt modelId="{C48E79D1-F80D-40C9-A705-63BD75895D6D}" type="pres">
      <dgm:prSet presAssocID="{8BCDB40F-130A-4F87-A4E5-D9F30C6F2BF7}" presName="sibTrans" presStyleCnt="0"/>
      <dgm:spPr/>
    </dgm:pt>
    <dgm:pt modelId="{C9FF8A5C-F751-47EE-942C-986C28E76478}" type="pres">
      <dgm:prSet presAssocID="{0D3148E8-274D-4750-9549-D30D1CA23E5E}" presName="compNode" presStyleCnt="0"/>
      <dgm:spPr/>
    </dgm:pt>
    <dgm:pt modelId="{D0FE8C4E-2E56-4FA8-ADE6-F6A174E04503}" type="pres">
      <dgm:prSet presAssocID="{0D3148E8-274D-4750-9549-D30D1CA23E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4EA9AB72-350F-4AF1-A6F9-C058260CA565}" type="pres">
      <dgm:prSet presAssocID="{0D3148E8-274D-4750-9549-D30D1CA23E5E}" presName="spaceRect" presStyleCnt="0"/>
      <dgm:spPr/>
    </dgm:pt>
    <dgm:pt modelId="{EE058877-83E1-4454-BB5A-B4736F7363BF}" type="pres">
      <dgm:prSet presAssocID="{0D3148E8-274D-4750-9549-D30D1CA23E5E}" presName="textRect" presStyleLbl="revTx" presStyleIdx="1" presStyleCnt="2">
        <dgm:presLayoutVars>
          <dgm:chMax val="1"/>
          <dgm:chPref val="1"/>
        </dgm:presLayoutVars>
      </dgm:prSet>
      <dgm:spPr/>
    </dgm:pt>
  </dgm:ptLst>
  <dgm:cxnLst>
    <dgm:cxn modelId="{FA4F3148-6381-454F-8C75-D3116E63D429}" type="presOf" srcId="{7D4E46FD-AC9C-41BD-9D74-65111D462F96}" destId="{5D179501-854D-45C9-8B38-EEE561D6B065}" srcOrd="0" destOrd="0" presId="urn:microsoft.com/office/officeart/2018/2/layout/IconLabelList"/>
    <dgm:cxn modelId="{3DCCF168-879C-4D1F-88EA-0078182E9F23}" srcId="{7D4E46FD-AC9C-41BD-9D74-65111D462F96}" destId="{0D3148E8-274D-4750-9549-D30D1CA23E5E}" srcOrd="1" destOrd="0" parTransId="{7EF2B86E-F2EE-42B1-9297-A41AC7E9C5D6}" sibTransId="{2F6016C4-3728-413C-A942-3FAE6DD57852}"/>
    <dgm:cxn modelId="{8D626A79-503C-4029-8A04-ED476FAB2D4A}" srcId="{7D4E46FD-AC9C-41BD-9D74-65111D462F96}" destId="{92C92B63-D313-4E16-A973-E01EB40D824B}" srcOrd="0" destOrd="0" parTransId="{2107BAA9-08F0-4C4B-AC8E-27458764768C}" sibTransId="{8BCDB40F-130A-4F87-A4E5-D9F30C6F2BF7}"/>
    <dgm:cxn modelId="{F10061DB-F2FA-449E-8843-4FCEC2669F65}" type="presOf" srcId="{0D3148E8-274D-4750-9549-D30D1CA23E5E}" destId="{EE058877-83E1-4454-BB5A-B4736F7363BF}" srcOrd="0" destOrd="0" presId="urn:microsoft.com/office/officeart/2018/2/layout/IconLabelList"/>
    <dgm:cxn modelId="{79B195E1-7F16-4C12-A1ED-6928808C3535}" type="presOf" srcId="{92C92B63-D313-4E16-A973-E01EB40D824B}" destId="{A3C03D2F-EC30-4AA5-8191-D0F4308465B5}" srcOrd="0" destOrd="0" presId="urn:microsoft.com/office/officeart/2018/2/layout/IconLabelList"/>
    <dgm:cxn modelId="{8BA85CCA-1DF5-4964-B537-B5428C8FA8F1}" type="presParOf" srcId="{5D179501-854D-45C9-8B38-EEE561D6B065}" destId="{27036A28-4948-4788-B41E-BBE77B01AF9F}" srcOrd="0" destOrd="0" presId="urn:microsoft.com/office/officeart/2018/2/layout/IconLabelList"/>
    <dgm:cxn modelId="{8201A312-BD1E-490C-865B-8552CB7D00D3}" type="presParOf" srcId="{27036A28-4948-4788-B41E-BBE77B01AF9F}" destId="{1D2DCF4F-94F4-464D-AEF3-8545FCD353E0}" srcOrd="0" destOrd="0" presId="urn:microsoft.com/office/officeart/2018/2/layout/IconLabelList"/>
    <dgm:cxn modelId="{116E7887-9EFD-458D-B7BA-C4F6177AEB43}" type="presParOf" srcId="{27036A28-4948-4788-B41E-BBE77B01AF9F}" destId="{98EC17CE-62F5-4150-8D36-1FCCF02180F1}" srcOrd="1" destOrd="0" presId="urn:microsoft.com/office/officeart/2018/2/layout/IconLabelList"/>
    <dgm:cxn modelId="{D4E315F9-B927-45CD-9DAD-E873A1F4F00F}" type="presParOf" srcId="{27036A28-4948-4788-B41E-BBE77B01AF9F}" destId="{A3C03D2F-EC30-4AA5-8191-D0F4308465B5}" srcOrd="2" destOrd="0" presId="urn:microsoft.com/office/officeart/2018/2/layout/IconLabelList"/>
    <dgm:cxn modelId="{FCCFC9F5-7B99-4A59-9749-5B1280586B55}" type="presParOf" srcId="{5D179501-854D-45C9-8B38-EEE561D6B065}" destId="{C48E79D1-F80D-40C9-A705-63BD75895D6D}" srcOrd="1" destOrd="0" presId="urn:microsoft.com/office/officeart/2018/2/layout/IconLabelList"/>
    <dgm:cxn modelId="{1F99D036-25A0-4163-A866-7EE02BEF5ABD}" type="presParOf" srcId="{5D179501-854D-45C9-8B38-EEE561D6B065}" destId="{C9FF8A5C-F751-47EE-942C-986C28E76478}" srcOrd="2" destOrd="0" presId="urn:microsoft.com/office/officeart/2018/2/layout/IconLabelList"/>
    <dgm:cxn modelId="{A378C224-0E54-4DC7-9143-3ABA97EE39AB}" type="presParOf" srcId="{C9FF8A5C-F751-47EE-942C-986C28E76478}" destId="{D0FE8C4E-2E56-4FA8-ADE6-F6A174E04503}" srcOrd="0" destOrd="0" presId="urn:microsoft.com/office/officeart/2018/2/layout/IconLabelList"/>
    <dgm:cxn modelId="{FA10FCAB-ECC4-47D8-9F8F-898CB5C8B5EA}" type="presParOf" srcId="{C9FF8A5C-F751-47EE-942C-986C28E76478}" destId="{4EA9AB72-350F-4AF1-A6F9-C058260CA565}" srcOrd="1" destOrd="0" presId="urn:microsoft.com/office/officeart/2018/2/layout/IconLabelList"/>
    <dgm:cxn modelId="{D47B3C81-1E5B-49D3-9B2D-3098BD0E1D24}" type="presParOf" srcId="{C9FF8A5C-F751-47EE-942C-986C28E76478}" destId="{EE058877-83E1-4454-BB5A-B4736F7363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6637B5-ACAB-4100-93C2-97060E5748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F5EAF4E-4774-4589-8B41-856FDFD64929}">
      <dgm:prSet/>
      <dgm:spPr/>
      <dgm:t>
        <a:bodyPr/>
        <a:lstStyle/>
        <a:p>
          <a:pPr>
            <a:lnSpc>
              <a:spcPct val="100000"/>
            </a:lnSpc>
          </a:pPr>
          <a:r>
            <a:rPr lang="en-US" baseline="0"/>
            <a:t>NAND flash operates on a page-based programming model, allowing data to be written or read in larger chunks.</a:t>
          </a:r>
          <a:endParaRPr lang="en-US"/>
        </a:p>
      </dgm:t>
    </dgm:pt>
    <dgm:pt modelId="{D913C499-5202-47C0-812C-518C894C296C}" type="parTrans" cxnId="{F9BE44E6-4964-4651-A3C8-256724168A4C}">
      <dgm:prSet/>
      <dgm:spPr/>
      <dgm:t>
        <a:bodyPr/>
        <a:lstStyle/>
        <a:p>
          <a:endParaRPr lang="en-US"/>
        </a:p>
      </dgm:t>
    </dgm:pt>
    <dgm:pt modelId="{6962DF83-F6CD-49C6-AA92-6B4756C7BEC3}" type="sibTrans" cxnId="{F9BE44E6-4964-4651-A3C8-256724168A4C}">
      <dgm:prSet/>
      <dgm:spPr/>
      <dgm:t>
        <a:bodyPr/>
        <a:lstStyle/>
        <a:p>
          <a:endParaRPr lang="en-US"/>
        </a:p>
      </dgm:t>
    </dgm:pt>
    <dgm:pt modelId="{86E2DEC8-D14E-4FA1-A283-59EE02551311}">
      <dgm:prSet/>
      <dgm:spPr/>
      <dgm:t>
        <a:bodyPr/>
        <a:lstStyle/>
        <a:p>
          <a:pPr>
            <a:lnSpc>
              <a:spcPct val="100000"/>
            </a:lnSpc>
          </a:pPr>
          <a:r>
            <a:rPr lang="en-US" baseline="0"/>
            <a:t>This page-based structure contributes to faster write speeds and efficient data storage.</a:t>
          </a:r>
          <a:endParaRPr lang="en-US"/>
        </a:p>
      </dgm:t>
    </dgm:pt>
    <dgm:pt modelId="{2872F88A-0062-47A9-B65D-AA321A9DE8AA}" type="parTrans" cxnId="{2E615A17-EBCD-400B-A382-6ED230A06CFD}">
      <dgm:prSet/>
      <dgm:spPr/>
      <dgm:t>
        <a:bodyPr/>
        <a:lstStyle/>
        <a:p>
          <a:endParaRPr lang="en-US"/>
        </a:p>
      </dgm:t>
    </dgm:pt>
    <dgm:pt modelId="{C81B178F-A74A-496A-A7DB-323340614C8E}" type="sibTrans" cxnId="{2E615A17-EBCD-400B-A382-6ED230A06CFD}">
      <dgm:prSet/>
      <dgm:spPr/>
      <dgm:t>
        <a:bodyPr/>
        <a:lstStyle/>
        <a:p>
          <a:endParaRPr lang="en-US"/>
        </a:p>
      </dgm:t>
    </dgm:pt>
    <dgm:pt modelId="{46C96E05-0700-4316-827B-F6E703C0ADBF}" type="pres">
      <dgm:prSet presAssocID="{756637B5-ACAB-4100-93C2-97060E5748F8}" presName="root" presStyleCnt="0">
        <dgm:presLayoutVars>
          <dgm:dir/>
          <dgm:resizeHandles val="exact"/>
        </dgm:presLayoutVars>
      </dgm:prSet>
      <dgm:spPr/>
    </dgm:pt>
    <dgm:pt modelId="{4A02BA82-B625-49CE-9DA3-F5EC35057708}" type="pres">
      <dgm:prSet presAssocID="{CF5EAF4E-4774-4589-8B41-856FDFD64929}" presName="compNode" presStyleCnt="0"/>
      <dgm:spPr/>
    </dgm:pt>
    <dgm:pt modelId="{2BFF943E-7497-40C6-8468-5004242F4E28}" type="pres">
      <dgm:prSet presAssocID="{CF5EAF4E-4774-4589-8B41-856FDFD649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05E16C3D-8A88-4FF1-AEE0-1316A08BB84E}" type="pres">
      <dgm:prSet presAssocID="{CF5EAF4E-4774-4589-8B41-856FDFD64929}" presName="spaceRect" presStyleCnt="0"/>
      <dgm:spPr/>
    </dgm:pt>
    <dgm:pt modelId="{A6227AF7-612D-4E61-B01E-A141C0C51AA7}" type="pres">
      <dgm:prSet presAssocID="{CF5EAF4E-4774-4589-8B41-856FDFD64929}" presName="textRect" presStyleLbl="revTx" presStyleIdx="0" presStyleCnt="2">
        <dgm:presLayoutVars>
          <dgm:chMax val="1"/>
          <dgm:chPref val="1"/>
        </dgm:presLayoutVars>
      </dgm:prSet>
      <dgm:spPr/>
    </dgm:pt>
    <dgm:pt modelId="{3F9878AC-D444-4F6D-8029-66BBA60C3182}" type="pres">
      <dgm:prSet presAssocID="{6962DF83-F6CD-49C6-AA92-6B4756C7BEC3}" presName="sibTrans" presStyleCnt="0"/>
      <dgm:spPr/>
    </dgm:pt>
    <dgm:pt modelId="{FDA50C43-16B5-4BED-BBBC-442AC5F8AA17}" type="pres">
      <dgm:prSet presAssocID="{86E2DEC8-D14E-4FA1-A283-59EE02551311}" presName="compNode" presStyleCnt="0"/>
      <dgm:spPr/>
    </dgm:pt>
    <dgm:pt modelId="{5563F98F-AB76-4E3B-969C-ECFD610F4EED}" type="pres">
      <dgm:prSet presAssocID="{86E2DEC8-D14E-4FA1-A283-59EE025513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EE88578C-803E-439B-8CC7-5BD8CF9493FA}" type="pres">
      <dgm:prSet presAssocID="{86E2DEC8-D14E-4FA1-A283-59EE02551311}" presName="spaceRect" presStyleCnt="0"/>
      <dgm:spPr/>
    </dgm:pt>
    <dgm:pt modelId="{A31C54BA-BD32-47E6-96CD-38B5E96F96C5}" type="pres">
      <dgm:prSet presAssocID="{86E2DEC8-D14E-4FA1-A283-59EE02551311}" presName="textRect" presStyleLbl="revTx" presStyleIdx="1" presStyleCnt="2">
        <dgm:presLayoutVars>
          <dgm:chMax val="1"/>
          <dgm:chPref val="1"/>
        </dgm:presLayoutVars>
      </dgm:prSet>
      <dgm:spPr/>
    </dgm:pt>
  </dgm:ptLst>
  <dgm:cxnLst>
    <dgm:cxn modelId="{2E615A17-EBCD-400B-A382-6ED230A06CFD}" srcId="{756637B5-ACAB-4100-93C2-97060E5748F8}" destId="{86E2DEC8-D14E-4FA1-A283-59EE02551311}" srcOrd="1" destOrd="0" parTransId="{2872F88A-0062-47A9-B65D-AA321A9DE8AA}" sibTransId="{C81B178F-A74A-496A-A7DB-323340614C8E}"/>
    <dgm:cxn modelId="{793E5140-BCDE-43A0-A95D-DFB5BFC9701C}" type="presOf" srcId="{756637B5-ACAB-4100-93C2-97060E5748F8}" destId="{46C96E05-0700-4316-827B-F6E703C0ADBF}" srcOrd="0" destOrd="0" presId="urn:microsoft.com/office/officeart/2018/2/layout/IconLabelList"/>
    <dgm:cxn modelId="{A733FE72-6145-44E8-BCC6-507A7270805A}" type="presOf" srcId="{CF5EAF4E-4774-4589-8B41-856FDFD64929}" destId="{A6227AF7-612D-4E61-B01E-A141C0C51AA7}" srcOrd="0" destOrd="0" presId="urn:microsoft.com/office/officeart/2018/2/layout/IconLabelList"/>
    <dgm:cxn modelId="{8D892ACE-3A3D-4F25-B648-BF7FE43DA79B}" type="presOf" srcId="{86E2DEC8-D14E-4FA1-A283-59EE02551311}" destId="{A31C54BA-BD32-47E6-96CD-38B5E96F96C5}" srcOrd="0" destOrd="0" presId="urn:microsoft.com/office/officeart/2018/2/layout/IconLabelList"/>
    <dgm:cxn modelId="{F9BE44E6-4964-4651-A3C8-256724168A4C}" srcId="{756637B5-ACAB-4100-93C2-97060E5748F8}" destId="{CF5EAF4E-4774-4589-8B41-856FDFD64929}" srcOrd="0" destOrd="0" parTransId="{D913C499-5202-47C0-812C-518C894C296C}" sibTransId="{6962DF83-F6CD-49C6-AA92-6B4756C7BEC3}"/>
    <dgm:cxn modelId="{46DAA927-BE26-4042-90D7-1EA2D2DB42B9}" type="presParOf" srcId="{46C96E05-0700-4316-827B-F6E703C0ADBF}" destId="{4A02BA82-B625-49CE-9DA3-F5EC35057708}" srcOrd="0" destOrd="0" presId="urn:microsoft.com/office/officeart/2018/2/layout/IconLabelList"/>
    <dgm:cxn modelId="{B0451386-3A34-4871-BAF5-833A632E5378}" type="presParOf" srcId="{4A02BA82-B625-49CE-9DA3-F5EC35057708}" destId="{2BFF943E-7497-40C6-8468-5004242F4E28}" srcOrd="0" destOrd="0" presId="urn:microsoft.com/office/officeart/2018/2/layout/IconLabelList"/>
    <dgm:cxn modelId="{C782D217-2A34-4B1B-B494-50A6E125B85F}" type="presParOf" srcId="{4A02BA82-B625-49CE-9DA3-F5EC35057708}" destId="{05E16C3D-8A88-4FF1-AEE0-1316A08BB84E}" srcOrd="1" destOrd="0" presId="urn:microsoft.com/office/officeart/2018/2/layout/IconLabelList"/>
    <dgm:cxn modelId="{096DEBF7-D714-498D-AD39-F8A3905B20F3}" type="presParOf" srcId="{4A02BA82-B625-49CE-9DA3-F5EC35057708}" destId="{A6227AF7-612D-4E61-B01E-A141C0C51AA7}" srcOrd="2" destOrd="0" presId="urn:microsoft.com/office/officeart/2018/2/layout/IconLabelList"/>
    <dgm:cxn modelId="{1400F45B-B52D-4CD3-8988-DAD9DBBD587C}" type="presParOf" srcId="{46C96E05-0700-4316-827B-F6E703C0ADBF}" destId="{3F9878AC-D444-4F6D-8029-66BBA60C3182}" srcOrd="1" destOrd="0" presId="urn:microsoft.com/office/officeart/2018/2/layout/IconLabelList"/>
    <dgm:cxn modelId="{162E7203-AEB4-4E26-8143-81BE7B865D19}" type="presParOf" srcId="{46C96E05-0700-4316-827B-F6E703C0ADBF}" destId="{FDA50C43-16B5-4BED-BBBC-442AC5F8AA17}" srcOrd="2" destOrd="0" presId="urn:microsoft.com/office/officeart/2018/2/layout/IconLabelList"/>
    <dgm:cxn modelId="{CE0CFE67-4F05-4712-8950-584E8F88874B}" type="presParOf" srcId="{FDA50C43-16B5-4BED-BBBC-442AC5F8AA17}" destId="{5563F98F-AB76-4E3B-969C-ECFD610F4EED}" srcOrd="0" destOrd="0" presId="urn:microsoft.com/office/officeart/2018/2/layout/IconLabelList"/>
    <dgm:cxn modelId="{3BC630BC-DDB6-45B9-B63E-50BB6AAE2646}" type="presParOf" srcId="{FDA50C43-16B5-4BED-BBBC-442AC5F8AA17}" destId="{EE88578C-803E-439B-8CC7-5BD8CF9493FA}" srcOrd="1" destOrd="0" presId="urn:microsoft.com/office/officeart/2018/2/layout/IconLabelList"/>
    <dgm:cxn modelId="{27E95C31-2C43-4934-98E0-62350CA1B84A}" type="presParOf" srcId="{FDA50C43-16B5-4BED-BBBC-442AC5F8AA17}" destId="{A31C54BA-BD32-47E6-96CD-38B5E96F96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9EF51E-F200-4D57-8C20-4275A417B22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05E3E1B-834A-409A-8C14-1C181621267D}">
      <dgm:prSet/>
      <dgm:spPr/>
      <dgm:t>
        <a:bodyPr/>
        <a:lstStyle/>
        <a:p>
          <a:r>
            <a:rPr lang="en-US" baseline="0" dirty="0"/>
            <a:t>NAND flash memory has faster erase speeds compared to NOR flash.</a:t>
          </a:r>
          <a:endParaRPr lang="en-US" dirty="0"/>
        </a:p>
      </dgm:t>
    </dgm:pt>
    <dgm:pt modelId="{ADD00647-B5F0-4A2B-BAF7-98EC4E868EDD}" type="parTrans" cxnId="{87A9DA27-D9B8-4EF9-ACD5-30A5860DB349}">
      <dgm:prSet/>
      <dgm:spPr/>
      <dgm:t>
        <a:bodyPr/>
        <a:lstStyle/>
        <a:p>
          <a:endParaRPr lang="en-US"/>
        </a:p>
      </dgm:t>
    </dgm:pt>
    <dgm:pt modelId="{1DC5F0E3-4541-4A50-A20E-24BD0856A97E}" type="sibTrans" cxnId="{87A9DA27-D9B8-4EF9-ACD5-30A5860DB349}">
      <dgm:prSet/>
      <dgm:spPr/>
      <dgm:t>
        <a:bodyPr/>
        <a:lstStyle/>
        <a:p>
          <a:endParaRPr lang="en-US"/>
        </a:p>
      </dgm:t>
    </dgm:pt>
    <dgm:pt modelId="{23D7C796-56C9-4C4B-9315-9C73A0CAD924}">
      <dgm:prSet/>
      <dgm:spPr/>
      <dgm:t>
        <a:bodyPr/>
        <a:lstStyle/>
        <a:p>
          <a:r>
            <a:rPr lang="en-US" baseline="0"/>
            <a:t>Quick erase times are crucial for applications that require frequent data updates or modifications.</a:t>
          </a:r>
          <a:endParaRPr lang="en-US"/>
        </a:p>
      </dgm:t>
    </dgm:pt>
    <dgm:pt modelId="{5A26A371-58E6-4DE8-975C-40C7D1632BB0}" type="parTrans" cxnId="{132DB3C7-94E5-40DE-AD1A-CD4528CEF98D}">
      <dgm:prSet/>
      <dgm:spPr/>
      <dgm:t>
        <a:bodyPr/>
        <a:lstStyle/>
        <a:p>
          <a:endParaRPr lang="en-US"/>
        </a:p>
      </dgm:t>
    </dgm:pt>
    <dgm:pt modelId="{685EB7B2-583D-4B22-9F17-500DC79B68E3}" type="sibTrans" cxnId="{132DB3C7-94E5-40DE-AD1A-CD4528CEF98D}">
      <dgm:prSet/>
      <dgm:spPr/>
      <dgm:t>
        <a:bodyPr/>
        <a:lstStyle/>
        <a:p>
          <a:endParaRPr lang="en-US"/>
        </a:p>
      </dgm:t>
    </dgm:pt>
    <dgm:pt modelId="{47105F69-2726-41D4-8908-EE3E21ABEC3B}" type="pres">
      <dgm:prSet presAssocID="{7C9EF51E-F200-4D57-8C20-4275A417B22D}" presName="hierChild1" presStyleCnt="0">
        <dgm:presLayoutVars>
          <dgm:chPref val="1"/>
          <dgm:dir/>
          <dgm:animOne val="branch"/>
          <dgm:animLvl val="lvl"/>
          <dgm:resizeHandles/>
        </dgm:presLayoutVars>
      </dgm:prSet>
      <dgm:spPr/>
    </dgm:pt>
    <dgm:pt modelId="{E02C8F65-C2C4-4AD5-AEEA-BF1C1BBD44CC}" type="pres">
      <dgm:prSet presAssocID="{005E3E1B-834A-409A-8C14-1C181621267D}" presName="hierRoot1" presStyleCnt="0"/>
      <dgm:spPr/>
    </dgm:pt>
    <dgm:pt modelId="{1194741D-AC99-429D-9689-BF3709CDE947}" type="pres">
      <dgm:prSet presAssocID="{005E3E1B-834A-409A-8C14-1C181621267D}" presName="composite" presStyleCnt="0"/>
      <dgm:spPr/>
    </dgm:pt>
    <dgm:pt modelId="{7716FE86-7F04-463D-91C4-A029D673A256}" type="pres">
      <dgm:prSet presAssocID="{005E3E1B-834A-409A-8C14-1C181621267D}" presName="background" presStyleLbl="node0" presStyleIdx="0" presStyleCnt="2"/>
      <dgm:spPr/>
    </dgm:pt>
    <dgm:pt modelId="{31386041-3565-46AB-B6B5-A03EB1063ADB}" type="pres">
      <dgm:prSet presAssocID="{005E3E1B-834A-409A-8C14-1C181621267D}" presName="text" presStyleLbl="fgAcc0" presStyleIdx="0" presStyleCnt="2">
        <dgm:presLayoutVars>
          <dgm:chPref val="3"/>
        </dgm:presLayoutVars>
      </dgm:prSet>
      <dgm:spPr/>
    </dgm:pt>
    <dgm:pt modelId="{0C4F3571-D010-4E41-8E42-AEDFBE6187D9}" type="pres">
      <dgm:prSet presAssocID="{005E3E1B-834A-409A-8C14-1C181621267D}" presName="hierChild2" presStyleCnt="0"/>
      <dgm:spPr/>
    </dgm:pt>
    <dgm:pt modelId="{B5BE3C48-2D91-4291-8D27-D711C80C954B}" type="pres">
      <dgm:prSet presAssocID="{23D7C796-56C9-4C4B-9315-9C73A0CAD924}" presName="hierRoot1" presStyleCnt="0"/>
      <dgm:spPr/>
    </dgm:pt>
    <dgm:pt modelId="{D67EDA69-5D74-4A94-BE62-590639215836}" type="pres">
      <dgm:prSet presAssocID="{23D7C796-56C9-4C4B-9315-9C73A0CAD924}" presName="composite" presStyleCnt="0"/>
      <dgm:spPr/>
    </dgm:pt>
    <dgm:pt modelId="{4558B103-2FD8-4582-8ACC-650C6FC59DEF}" type="pres">
      <dgm:prSet presAssocID="{23D7C796-56C9-4C4B-9315-9C73A0CAD924}" presName="background" presStyleLbl="node0" presStyleIdx="1" presStyleCnt="2"/>
      <dgm:spPr/>
    </dgm:pt>
    <dgm:pt modelId="{556F0E7C-191E-466F-AC3C-8D3FD6313002}" type="pres">
      <dgm:prSet presAssocID="{23D7C796-56C9-4C4B-9315-9C73A0CAD924}" presName="text" presStyleLbl="fgAcc0" presStyleIdx="1" presStyleCnt="2">
        <dgm:presLayoutVars>
          <dgm:chPref val="3"/>
        </dgm:presLayoutVars>
      </dgm:prSet>
      <dgm:spPr/>
    </dgm:pt>
    <dgm:pt modelId="{FBF5EE7A-E998-4966-9FC6-DF9F3000A8EC}" type="pres">
      <dgm:prSet presAssocID="{23D7C796-56C9-4C4B-9315-9C73A0CAD924}" presName="hierChild2" presStyleCnt="0"/>
      <dgm:spPr/>
    </dgm:pt>
  </dgm:ptLst>
  <dgm:cxnLst>
    <dgm:cxn modelId="{87A9DA27-D9B8-4EF9-ACD5-30A5860DB349}" srcId="{7C9EF51E-F200-4D57-8C20-4275A417B22D}" destId="{005E3E1B-834A-409A-8C14-1C181621267D}" srcOrd="0" destOrd="0" parTransId="{ADD00647-B5F0-4A2B-BAF7-98EC4E868EDD}" sibTransId="{1DC5F0E3-4541-4A50-A20E-24BD0856A97E}"/>
    <dgm:cxn modelId="{E15B6736-E0C0-4027-A155-AB6DE9D7F5C4}" type="presOf" srcId="{7C9EF51E-F200-4D57-8C20-4275A417B22D}" destId="{47105F69-2726-41D4-8908-EE3E21ABEC3B}" srcOrd="0" destOrd="0" presId="urn:microsoft.com/office/officeart/2005/8/layout/hierarchy1"/>
    <dgm:cxn modelId="{939A7F54-6382-4593-B70B-7FDCFB9B8257}" type="presOf" srcId="{005E3E1B-834A-409A-8C14-1C181621267D}" destId="{31386041-3565-46AB-B6B5-A03EB1063ADB}" srcOrd="0" destOrd="0" presId="urn:microsoft.com/office/officeart/2005/8/layout/hierarchy1"/>
    <dgm:cxn modelId="{B49F6487-6E8E-42EB-9704-54FB09756144}" type="presOf" srcId="{23D7C796-56C9-4C4B-9315-9C73A0CAD924}" destId="{556F0E7C-191E-466F-AC3C-8D3FD6313002}" srcOrd="0" destOrd="0" presId="urn:microsoft.com/office/officeart/2005/8/layout/hierarchy1"/>
    <dgm:cxn modelId="{132DB3C7-94E5-40DE-AD1A-CD4528CEF98D}" srcId="{7C9EF51E-F200-4D57-8C20-4275A417B22D}" destId="{23D7C796-56C9-4C4B-9315-9C73A0CAD924}" srcOrd="1" destOrd="0" parTransId="{5A26A371-58E6-4DE8-975C-40C7D1632BB0}" sibTransId="{685EB7B2-583D-4B22-9F17-500DC79B68E3}"/>
    <dgm:cxn modelId="{8E0E157A-94FE-401E-B858-F53FCE80F477}" type="presParOf" srcId="{47105F69-2726-41D4-8908-EE3E21ABEC3B}" destId="{E02C8F65-C2C4-4AD5-AEEA-BF1C1BBD44CC}" srcOrd="0" destOrd="0" presId="urn:microsoft.com/office/officeart/2005/8/layout/hierarchy1"/>
    <dgm:cxn modelId="{6EFDDCD4-ABBA-4E06-B475-80CD5BBD89C0}" type="presParOf" srcId="{E02C8F65-C2C4-4AD5-AEEA-BF1C1BBD44CC}" destId="{1194741D-AC99-429D-9689-BF3709CDE947}" srcOrd="0" destOrd="0" presId="urn:microsoft.com/office/officeart/2005/8/layout/hierarchy1"/>
    <dgm:cxn modelId="{B794B176-159B-43B4-A985-9E314DE41609}" type="presParOf" srcId="{1194741D-AC99-429D-9689-BF3709CDE947}" destId="{7716FE86-7F04-463D-91C4-A029D673A256}" srcOrd="0" destOrd="0" presId="urn:microsoft.com/office/officeart/2005/8/layout/hierarchy1"/>
    <dgm:cxn modelId="{9FECF488-573F-4F0A-8100-B620E76E1707}" type="presParOf" srcId="{1194741D-AC99-429D-9689-BF3709CDE947}" destId="{31386041-3565-46AB-B6B5-A03EB1063ADB}" srcOrd="1" destOrd="0" presId="urn:microsoft.com/office/officeart/2005/8/layout/hierarchy1"/>
    <dgm:cxn modelId="{0EFA8D5C-7C20-4BBB-BA09-CA8F71615A9C}" type="presParOf" srcId="{E02C8F65-C2C4-4AD5-AEEA-BF1C1BBD44CC}" destId="{0C4F3571-D010-4E41-8E42-AEDFBE6187D9}" srcOrd="1" destOrd="0" presId="urn:microsoft.com/office/officeart/2005/8/layout/hierarchy1"/>
    <dgm:cxn modelId="{5BFBAD89-AD45-493C-8CB3-41D8A3AB0021}" type="presParOf" srcId="{47105F69-2726-41D4-8908-EE3E21ABEC3B}" destId="{B5BE3C48-2D91-4291-8D27-D711C80C954B}" srcOrd="1" destOrd="0" presId="urn:microsoft.com/office/officeart/2005/8/layout/hierarchy1"/>
    <dgm:cxn modelId="{8B49188F-BB98-4283-95DD-32A3C9B69F21}" type="presParOf" srcId="{B5BE3C48-2D91-4291-8D27-D711C80C954B}" destId="{D67EDA69-5D74-4A94-BE62-590639215836}" srcOrd="0" destOrd="0" presId="urn:microsoft.com/office/officeart/2005/8/layout/hierarchy1"/>
    <dgm:cxn modelId="{37236DAF-104B-4A56-898E-365EB2692CEC}" type="presParOf" srcId="{D67EDA69-5D74-4A94-BE62-590639215836}" destId="{4558B103-2FD8-4582-8ACC-650C6FC59DEF}" srcOrd="0" destOrd="0" presId="urn:microsoft.com/office/officeart/2005/8/layout/hierarchy1"/>
    <dgm:cxn modelId="{ECAD396C-7BCE-414F-B23E-EA50E69B31ED}" type="presParOf" srcId="{D67EDA69-5D74-4A94-BE62-590639215836}" destId="{556F0E7C-191E-466F-AC3C-8D3FD6313002}" srcOrd="1" destOrd="0" presId="urn:microsoft.com/office/officeart/2005/8/layout/hierarchy1"/>
    <dgm:cxn modelId="{32C5F465-A003-4E41-B692-65553807A8F0}" type="presParOf" srcId="{B5BE3C48-2D91-4291-8D27-D711C80C954B}" destId="{FBF5EE7A-E998-4966-9FC6-DF9F3000A8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7B76596-CC5B-41D2-A7EB-F200D1DB3BD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7DD92C7-D9BF-41EF-9C0C-D810A7292632}">
      <dgm:prSet/>
      <dgm:spPr/>
      <dgm:t>
        <a:bodyPr/>
        <a:lstStyle/>
        <a:p>
          <a:pPr>
            <a:lnSpc>
              <a:spcPct val="100000"/>
            </a:lnSpc>
          </a:pPr>
          <a:r>
            <a:rPr lang="en-US" baseline="0"/>
            <a:t>NAND flash is optimized for sequential data access.</a:t>
          </a:r>
          <a:endParaRPr lang="en-US"/>
        </a:p>
      </dgm:t>
    </dgm:pt>
    <dgm:pt modelId="{2620AFD0-28F7-4D69-A8B6-3D6C7F7F3D76}" type="parTrans" cxnId="{73C1299B-0762-4AD1-8CF4-A810AC3F9909}">
      <dgm:prSet/>
      <dgm:spPr/>
      <dgm:t>
        <a:bodyPr/>
        <a:lstStyle/>
        <a:p>
          <a:endParaRPr lang="en-US"/>
        </a:p>
      </dgm:t>
    </dgm:pt>
    <dgm:pt modelId="{0EF03AFA-8735-4E63-A623-413E5FCAA879}" type="sibTrans" cxnId="{73C1299B-0762-4AD1-8CF4-A810AC3F9909}">
      <dgm:prSet/>
      <dgm:spPr/>
      <dgm:t>
        <a:bodyPr/>
        <a:lstStyle/>
        <a:p>
          <a:endParaRPr lang="en-US"/>
        </a:p>
      </dgm:t>
    </dgm:pt>
    <dgm:pt modelId="{53ED44E0-0975-4BEF-8B04-E8FB803F1148}">
      <dgm:prSet/>
      <dgm:spPr/>
      <dgm:t>
        <a:bodyPr/>
        <a:lstStyle/>
        <a:p>
          <a:pPr>
            <a:lnSpc>
              <a:spcPct val="100000"/>
            </a:lnSpc>
          </a:pPr>
          <a:r>
            <a:rPr lang="en-US" baseline="0"/>
            <a:t>Applications that benefit from streaming large amounts of data, like video playback or file storage, find NAND flash more suitable.</a:t>
          </a:r>
          <a:endParaRPr lang="en-US"/>
        </a:p>
      </dgm:t>
    </dgm:pt>
    <dgm:pt modelId="{235C6C67-194E-4AD9-8143-1102A63BC3C4}" type="parTrans" cxnId="{D304EBA8-6188-44EF-A558-33864DE31854}">
      <dgm:prSet/>
      <dgm:spPr/>
      <dgm:t>
        <a:bodyPr/>
        <a:lstStyle/>
        <a:p>
          <a:endParaRPr lang="en-US"/>
        </a:p>
      </dgm:t>
    </dgm:pt>
    <dgm:pt modelId="{D1998AD2-3B5A-4093-8B9B-C9A698B9EE25}" type="sibTrans" cxnId="{D304EBA8-6188-44EF-A558-33864DE31854}">
      <dgm:prSet/>
      <dgm:spPr/>
      <dgm:t>
        <a:bodyPr/>
        <a:lstStyle/>
        <a:p>
          <a:endParaRPr lang="en-US"/>
        </a:p>
      </dgm:t>
    </dgm:pt>
    <dgm:pt modelId="{E68BAA35-6903-479B-A881-D3B1E71CCA19}" type="pres">
      <dgm:prSet presAssocID="{57B76596-CC5B-41D2-A7EB-F200D1DB3BD2}" presName="root" presStyleCnt="0">
        <dgm:presLayoutVars>
          <dgm:dir/>
          <dgm:resizeHandles val="exact"/>
        </dgm:presLayoutVars>
      </dgm:prSet>
      <dgm:spPr/>
    </dgm:pt>
    <dgm:pt modelId="{E8B1AA71-09F4-4CC6-8E8D-92A329E6C1DA}" type="pres">
      <dgm:prSet presAssocID="{87DD92C7-D9BF-41EF-9C0C-D810A7292632}" presName="compNode" presStyleCnt="0"/>
      <dgm:spPr/>
    </dgm:pt>
    <dgm:pt modelId="{690B88EA-7119-4CBA-BCE1-13CD9D725B1A}" type="pres">
      <dgm:prSet presAssocID="{87DD92C7-D9BF-41EF-9C0C-D810A72926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38C12D6-39A1-4804-ACB4-AF17035B171C}" type="pres">
      <dgm:prSet presAssocID="{87DD92C7-D9BF-41EF-9C0C-D810A7292632}" presName="spaceRect" presStyleCnt="0"/>
      <dgm:spPr/>
    </dgm:pt>
    <dgm:pt modelId="{322B3B19-4AB2-446C-BB31-161CDEC66175}" type="pres">
      <dgm:prSet presAssocID="{87DD92C7-D9BF-41EF-9C0C-D810A7292632}" presName="textRect" presStyleLbl="revTx" presStyleIdx="0" presStyleCnt="2">
        <dgm:presLayoutVars>
          <dgm:chMax val="1"/>
          <dgm:chPref val="1"/>
        </dgm:presLayoutVars>
      </dgm:prSet>
      <dgm:spPr/>
    </dgm:pt>
    <dgm:pt modelId="{0776A8B9-C644-447D-96A9-C2B753E67030}" type="pres">
      <dgm:prSet presAssocID="{0EF03AFA-8735-4E63-A623-413E5FCAA879}" presName="sibTrans" presStyleCnt="0"/>
      <dgm:spPr/>
    </dgm:pt>
    <dgm:pt modelId="{C6C25F42-C16D-453B-9949-0413B072B851}" type="pres">
      <dgm:prSet presAssocID="{53ED44E0-0975-4BEF-8B04-E8FB803F1148}" presName="compNode" presStyleCnt="0"/>
      <dgm:spPr/>
    </dgm:pt>
    <dgm:pt modelId="{532392B5-3C0E-4426-97F3-DD0916F875B3}" type="pres">
      <dgm:prSet presAssocID="{53ED44E0-0975-4BEF-8B04-E8FB803F11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reel"/>
        </a:ext>
      </dgm:extLst>
    </dgm:pt>
    <dgm:pt modelId="{C53AB135-ADCA-447C-8A0A-3653D8ECF3CC}" type="pres">
      <dgm:prSet presAssocID="{53ED44E0-0975-4BEF-8B04-E8FB803F1148}" presName="spaceRect" presStyleCnt="0"/>
      <dgm:spPr/>
    </dgm:pt>
    <dgm:pt modelId="{39B781E0-D3E8-41EF-8733-EFFD46AEC726}" type="pres">
      <dgm:prSet presAssocID="{53ED44E0-0975-4BEF-8B04-E8FB803F1148}" presName="textRect" presStyleLbl="revTx" presStyleIdx="1" presStyleCnt="2">
        <dgm:presLayoutVars>
          <dgm:chMax val="1"/>
          <dgm:chPref val="1"/>
        </dgm:presLayoutVars>
      </dgm:prSet>
      <dgm:spPr/>
    </dgm:pt>
  </dgm:ptLst>
  <dgm:cxnLst>
    <dgm:cxn modelId="{1E8CDB76-0A05-43BE-91D2-E52CF5393E65}" type="presOf" srcId="{53ED44E0-0975-4BEF-8B04-E8FB803F1148}" destId="{39B781E0-D3E8-41EF-8733-EFFD46AEC726}" srcOrd="0" destOrd="0" presId="urn:microsoft.com/office/officeart/2018/2/layout/IconLabelList"/>
    <dgm:cxn modelId="{1F0FEA5A-377D-4D2C-9E4F-529EC8063C5F}" type="presOf" srcId="{57B76596-CC5B-41D2-A7EB-F200D1DB3BD2}" destId="{E68BAA35-6903-479B-A881-D3B1E71CCA19}" srcOrd="0" destOrd="0" presId="urn:microsoft.com/office/officeart/2018/2/layout/IconLabelList"/>
    <dgm:cxn modelId="{73C1299B-0762-4AD1-8CF4-A810AC3F9909}" srcId="{57B76596-CC5B-41D2-A7EB-F200D1DB3BD2}" destId="{87DD92C7-D9BF-41EF-9C0C-D810A7292632}" srcOrd="0" destOrd="0" parTransId="{2620AFD0-28F7-4D69-A8B6-3D6C7F7F3D76}" sibTransId="{0EF03AFA-8735-4E63-A623-413E5FCAA879}"/>
    <dgm:cxn modelId="{D304EBA8-6188-44EF-A558-33864DE31854}" srcId="{57B76596-CC5B-41D2-A7EB-F200D1DB3BD2}" destId="{53ED44E0-0975-4BEF-8B04-E8FB803F1148}" srcOrd="1" destOrd="0" parTransId="{235C6C67-194E-4AD9-8143-1102A63BC3C4}" sibTransId="{D1998AD2-3B5A-4093-8B9B-C9A698B9EE25}"/>
    <dgm:cxn modelId="{D1911BC7-1FEA-4BBB-8F40-101A68928CB7}" type="presOf" srcId="{87DD92C7-D9BF-41EF-9C0C-D810A7292632}" destId="{322B3B19-4AB2-446C-BB31-161CDEC66175}" srcOrd="0" destOrd="0" presId="urn:microsoft.com/office/officeart/2018/2/layout/IconLabelList"/>
    <dgm:cxn modelId="{1D5AE687-5623-4F04-AD64-6FCE8F15F4DB}" type="presParOf" srcId="{E68BAA35-6903-479B-A881-D3B1E71CCA19}" destId="{E8B1AA71-09F4-4CC6-8E8D-92A329E6C1DA}" srcOrd="0" destOrd="0" presId="urn:microsoft.com/office/officeart/2018/2/layout/IconLabelList"/>
    <dgm:cxn modelId="{41C9A7D6-E780-4345-ADC0-6882BEA3299C}" type="presParOf" srcId="{E8B1AA71-09F4-4CC6-8E8D-92A329E6C1DA}" destId="{690B88EA-7119-4CBA-BCE1-13CD9D725B1A}" srcOrd="0" destOrd="0" presId="urn:microsoft.com/office/officeart/2018/2/layout/IconLabelList"/>
    <dgm:cxn modelId="{6F577CF3-3B6E-4496-942F-9C4304441FC0}" type="presParOf" srcId="{E8B1AA71-09F4-4CC6-8E8D-92A329E6C1DA}" destId="{438C12D6-39A1-4804-ACB4-AF17035B171C}" srcOrd="1" destOrd="0" presId="urn:microsoft.com/office/officeart/2018/2/layout/IconLabelList"/>
    <dgm:cxn modelId="{CBAE4338-4EDF-488F-834F-612EB5E2531A}" type="presParOf" srcId="{E8B1AA71-09F4-4CC6-8E8D-92A329E6C1DA}" destId="{322B3B19-4AB2-446C-BB31-161CDEC66175}" srcOrd="2" destOrd="0" presId="urn:microsoft.com/office/officeart/2018/2/layout/IconLabelList"/>
    <dgm:cxn modelId="{98EB7902-0C71-416C-B8D8-79E1897FBDC6}" type="presParOf" srcId="{E68BAA35-6903-479B-A881-D3B1E71CCA19}" destId="{0776A8B9-C644-447D-96A9-C2B753E67030}" srcOrd="1" destOrd="0" presId="urn:microsoft.com/office/officeart/2018/2/layout/IconLabelList"/>
    <dgm:cxn modelId="{515D1DFD-4BF1-4B15-B1CD-EEC87D3449EF}" type="presParOf" srcId="{E68BAA35-6903-479B-A881-D3B1E71CCA19}" destId="{C6C25F42-C16D-453B-9949-0413B072B851}" srcOrd="2" destOrd="0" presId="urn:microsoft.com/office/officeart/2018/2/layout/IconLabelList"/>
    <dgm:cxn modelId="{F4EE7C74-FB50-4618-8A45-5291BDEE9773}" type="presParOf" srcId="{C6C25F42-C16D-453B-9949-0413B072B851}" destId="{532392B5-3C0E-4426-97F3-DD0916F875B3}" srcOrd="0" destOrd="0" presId="urn:microsoft.com/office/officeart/2018/2/layout/IconLabelList"/>
    <dgm:cxn modelId="{93CAD07B-065C-4009-A5E1-EF3BD138F036}" type="presParOf" srcId="{C6C25F42-C16D-453B-9949-0413B072B851}" destId="{C53AB135-ADCA-447C-8A0A-3653D8ECF3CC}" srcOrd="1" destOrd="0" presId="urn:microsoft.com/office/officeart/2018/2/layout/IconLabelList"/>
    <dgm:cxn modelId="{9B6C770C-2C9C-4CDC-8816-4CA20EA96AA4}" type="presParOf" srcId="{C6C25F42-C16D-453B-9949-0413B072B851}" destId="{39B781E0-D3E8-41EF-8733-EFFD46AEC7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646ACF5-468B-4835-9EEF-4D7690CD3C0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7BE1970-EDE5-4BFF-A973-DB5170EB34F4}">
      <dgm:prSet/>
      <dgm:spPr/>
      <dgm:t>
        <a:bodyPr/>
        <a:lstStyle/>
        <a:p>
          <a:pPr>
            <a:lnSpc>
              <a:spcPct val="100000"/>
            </a:lnSpc>
          </a:pPr>
          <a:r>
            <a:rPr lang="en-US" baseline="0"/>
            <a:t>NAND flash memory is available in compact form factors, making it suitable for space-constrained devices.</a:t>
          </a:r>
          <a:endParaRPr lang="en-US"/>
        </a:p>
      </dgm:t>
    </dgm:pt>
    <dgm:pt modelId="{2950B49E-CAA6-49BA-838C-49776D882B69}" type="parTrans" cxnId="{1763F3BA-7588-41F7-9EF1-57B91E9A924D}">
      <dgm:prSet/>
      <dgm:spPr/>
      <dgm:t>
        <a:bodyPr/>
        <a:lstStyle/>
        <a:p>
          <a:endParaRPr lang="en-US"/>
        </a:p>
      </dgm:t>
    </dgm:pt>
    <dgm:pt modelId="{E3F7608D-6F83-42D6-8B13-4933D411FA75}" type="sibTrans" cxnId="{1763F3BA-7588-41F7-9EF1-57B91E9A924D}">
      <dgm:prSet/>
      <dgm:spPr/>
      <dgm:t>
        <a:bodyPr/>
        <a:lstStyle/>
        <a:p>
          <a:endParaRPr lang="en-US"/>
        </a:p>
      </dgm:t>
    </dgm:pt>
    <dgm:pt modelId="{766604A1-4B59-4F90-A5FA-187D34C8D7B5}">
      <dgm:prSet/>
      <dgm:spPr/>
      <dgm:t>
        <a:bodyPr/>
        <a:lstStyle/>
        <a:p>
          <a:pPr>
            <a:lnSpc>
              <a:spcPct val="100000"/>
            </a:lnSpc>
          </a:pPr>
          <a:r>
            <a:rPr lang="en-US" baseline="0"/>
            <a:t>It is commonly used in mobile devices, cameras, and other consumer electronics.</a:t>
          </a:r>
          <a:endParaRPr lang="en-US"/>
        </a:p>
      </dgm:t>
    </dgm:pt>
    <dgm:pt modelId="{AEF00902-4F18-4014-991D-9BFFBC7716FB}" type="parTrans" cxnId="{4318C5BC-6053-4EFE-A72C-94C28A9E2ED5}">
      <dgm:prSet/>
      <dgm:spPr/>
      <dgm:t>
        <a:bodyPr/>
        <a:lstStyle/>
        <a:p>
          <a:endParaRPr lang="en-US"/>
        </a:p>
      </dgm:t>
    </dgm:pt>
    <dgm:pt modelId="{632A4658-D1CC-4F3D-98AD-10AA79C661D5}" type="sibTrans" cxnId="{4318C5BC-6053-4EFE-A72C-94C28A9E2ED5}">
      <dgm:prSet/>
      <dgm:spPr/>
      <dgm:t>
        <a:bodyPr/>
        <a:lstStyle/>
        <a:p>
          <a:endParaRPr lang="en-US"/>
        </a:p>
      </dgm:t>
    </dgm:pt>
    <dgm:pt modelId="{40A23609-2A97-4C51-BE56-D9E02C7EB538}" type="pres">
      <dgm:prSet presAssocID="{F646ACF5-468B-4835-9EEF-4D7690CD3C0E}" presName="root" presStyleCnt="0">
        <dgm:presLayoutVars>
          <dgm:dir/>
          <dgm:resizeHandles val="exact"/>
        </dgm:presLayoutVars>
      </dgm:prSet>
      <dgm:spPr/>
    </dgm:pt>
    <dgm:pt modelId="{F7CDF31F-8758-44E8-B87F-C38091AEC614}" type="pres">
      <dgm:prSet presAssocID="{D7BE1970-EDE5-4BFF-A973-DB5170EB34F4}" presName="compNode" presStyleCnt="0"/>
      <dgm:spPr/>
    </dgm:pt>
    <dgm:pt modelId="{017BB550-2577-40D5-A218-6CAB03C80F45}" type="pres">
      <dgm:prSet presAssocID="{D7BE1970-EDE5-4BFF-A973-DB5170EB34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EA682A9C-F79F-4367-8807-A000C077A19E}" type="pres">
      <dgm:prSet presAssocID="{D7BE1970-EDE5-4BFF-A973-DB5170EB34F4}" presName="spaceRect" presStyleCnt="0"/>
      <dgm:spPr/>
    </dgm:pt>
    <dgm:pt modelId="{5020F9DC-6EF9-4A8A-B7FA-816D3B9DA6B1}" type="pres">
      <dgm:prSet presAssocID="{D7BE1970-EDE5-4BFF-A973-DB5170EB34F4}" presName="textRect" presStyleLbl="revTx" presStyleIdx="0" presStyleCnt="2">
        <dgm:presLayoutVars>
          <dgm:chMax val="1"/>
          <dgm:chPref val="1"/>
        </dgm:presLayoutVars>
      </dgm:prSet>
      <dgm:spPr/>
    </dgm:pt>
    <dgm:pt modelId="{164BA5F7-3DB7-4605-84B4-5A45EA313BD9}" type="pres">
      <dgm:prSet presAssocID="{E3F7608D-6F83-42D6-8B13-4933D411FA75}" presName="sibTrans" presStyleCnt="0"/>
      <dgm:spPr/>
    </dgm:pt>
    <dgm:pt modelId="{4F9D39A8-E438-4E5E-87F8-0BDF923A6046}" type="pres">
      <dgm:prSet presAssocID="{766604A1-4B59-4F90-A5FA-187D34C8D7B5}" presName="compNode" presStyleCnt="0"/>
      <dgm:spPr/>
    </dgm:pt>
    <dgm:pt modelId="{CEFAD351-09F4-49C0-9B72-47177CD0FBDF}" type="pres">
      <dgm:prSet presAssocID="{766604A1-4B59-4F90-A5FA-187D34C8D7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curity Camera"/>
        </a:ext>
      </dgm:extLst>
    </dgm:pt>
    <dgm:pt modelId="{F276BE92-48E7-402F-82BA-B8151E7C24A7}" type="pres">
      <dgm:prSet presAssocID="{766604A1-4B59-4F90-A5FA-187D34C8D7B5}" presName="spaceRect" presStyleCnt="0"/>
      <dgm:spPr/>
    </dgm:pt>
    <dgm:pt modelId="{3F77BF48-8ACB-46BC-8493-64E084711069}" type="pres">
      <dgm:prSet presAssocID="{766604A1-4B59-4F90-A5FA-187D34C8D7B5}" presName="textRect" presStyleLbl="revTx" presStyleIdx="1" presStyleCnt="2">
        <dgm:presLayoutVars>
          <dgm:chMax val="1"/>
          <dgm:chPref val="1"/>
        </dgm:presLayoutVars>
      </dgm:prSet>
      <dgm:spPr/>
    </dgm:pt>
  </dgm:ptLst>
  <dgm:cxnLst>
    <dgm:cxn modelId="{715A8D41-6C3D-4165-8636-4D50C4D6AFB6}" type="presOf" srcId="{766604A1-4B59-4F90-A5FA-187D34C8D7B5}" destId="{3F77BF48-8ACB-46BC-8493-64E084711069}" srcOrd="0" destOrd="0" presId="urn:microsoft.com/office/officeart/2018/2/layout/IconLabelList"/>
    <dgm:cxn modelId="{1763F3BA-7588-41F7-9EF1-57B91E9A924D}" srcId="{F646ACF5-468B-4835-9EEF-4D7690CD3C0E}" destId="{D7BE1970-EDE5-4BFF-A973-DB5170EB34F4}" srcOrd="0" destOrd="0" parTransId="{2950B49E-CAA6-49BA-838C-49776D882B69}" sibTransId="{E3F7608D-6F83-42D6-8B13-4933D411FA75}"/>
    <dgm:cxn modelId="{4318C5BC-6053-4EFE-A72C-94C28A9E2ED5}" srcId="{F646ACF5-468B-4835-9EEF-4D7690CD3C0E}" destId="{766604A1-4B59-4F90-A5FA-187D34C8D7B5}" srcOrd="1" destOrd="0" parTransId="{AEF00902-4F18-4014-991D-9BFFBC7716FB}" sibTransId="{632A4658-D1CC-4F3D-98AD-10AA79C661D5}"/>
    <dgm:cxn modelId="{F568E3C8-DF8D-4694-9ECE-4CC4C8040998}" type="presOf" srcId="{D7BE1970-EDE5-4BFF-A973-DB5170EB34F4}" destId="{5020F9DC-6EF9-4A8A-B7FA-816D3B9DA6B1}" srcOrd="0" destOrd="0" presId="urn:microsoft.com/office/officeart/2018/2/layout/IconLabelList"/>
    <dgm:cxn modelId="{49CB8EEE-C4C3-4CD3-915A-68EAE1F58929}" type="presOf" srcId="{F646ACF5-468B-4835-9EEF-4D7690CD3C0E}" destId="{40A23609-2A97-4C51-BE56-D9E02C7EB538}" srcOrd="0" destOrd="0" presId="urn:microsoft.com/office/officeart/2018/2/layout/IconLabelList"/>
    <dgm:cxn modelId="{32D3DBE3-0243-404F-B1FF-C8451DE4F5F8}" type="presParOf" srcId="{40A23609-2A97-4C51-BE56-D9E02C7EB538}" destId="{F7CDF31F-8758-44E8-B87F-C38091AEC614}" srcOrd="0" destOrd="0" presId="urn:microsoft.com/office/officeart/2018/2/layout/IconLabelList"/>
    <dgm:cxn modelId="{AEA61CAB-CCB6-415B-BA2F-FFC18FED5D52}" type="presParOf" srcId="{F7CDF31F-8758-44E8-B87F-C38091AEC614}" destId="{017BB550-2577-40D5-A218-6CAB03C80F45}" srcOrd="0" destOrd="0" presId="urn:microsoft.com/office/officeart/2018/2/layout/IconLabelList"/>
    <dgm:cxn modelId="{FD3BBBB6-AE25-417F-B0BE-19CABAF75341}" type="presParOf" srcId="{F7CDF31F-8758-44E8-B87F-C38091AEC614}" destId="{EA682A9C-F79F-4367-8807-A000C077A19E}" srcOrd="1" destOrd="0" presId="urn:microsoft.com/office/officeart/2018/2/layout/IconLabelList"/>
    <dgm:cxn modelId="{3B3CA660-2C7C-441B-AFC2-31BDE351DB9C}" type="presParOf" srcId="{F7CDF31F-8758-44E8-B87F-C38091AEC614}" destId="{5020F9DC-6EF9-4A8A-B7FA-816D3B9DA6B1}" srcOrd="2" destOrd="0" presId="urn:microsoft.com/office/officeart/2018/2/layout/IconLabelList"/>
    <dgm:cxn modelId="{A464253D-6D31-414C-AF9F-BA11EEF8D048}" type="presParOf" srcId="{40A23609-2A97-4C51-BE56-D9E02C7EB538}" destId="{164BA5F7-3DB7-4605-84B4-5A45EA313BD9}" srcOrd="1" destOrd="0" presId="urn:microsoft.com/office/officeart/2018/2/layout/IconLabelList"/>
    <dgm:cxn modelId="{A72C0B74-C113-4F92-A0F8-327AE725D694}" type="presParOf" srcId="{40A23609-2A97-4C51-BE56-D9E02C7EB538}" destId="{4F9D39A8-E438-4E5E-87F8-0BDF923A6046}" srcOrd="2" destOrd="0" presId="urn:microsoft.com/office/officeart/2018/2/layout/IconLabelList"/>
    <dgm:cxn modelId="{36D5469C-A445-48EB-B6A9-BC7AD3A59A8E}" type="presParOf" srcId="{4F9D39A8-E438-4E5E-87F8-0BDF923A6046}" destId="{CEFAD351-09F4-49C0-9B72-47177CD0FBDF}" srcOrd="0" destOrd="0" presId="urn:microsoft.com/office/officeart/2018/2/layout/IconLabelList"/>
    <dgm:cxn modelId="{F703225F-0196-436A-B2EE-6EA5001FAC60}" type="presParOf" srcId="{4F9D39A8-E438-4E5E-87F8-0BDF923A6046}" destId="{F276BE92-48E7-402F-82BA-B8151E7C24A7}" srcOrd="1" destOrd="0" presId="urn:microsoft.com/office/officeart/2018/2/layout/IconLabelList"/>
    <dgm:cxn modelId="{18B08390-76BE-4B82-85D0-C43D41E9D213}" type="presParOf" srcId="{4F9D39A8-E438-4E5E-87F8-0BDF923A6046}" destId="{3F77BF48-8ACB-46BC-8493-64E0847110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48353F-B26A-474C-B31F-29BF248D75F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E319C7-D3C7-4327-B74A-F4C6914156DF}">
      <dgm:prSet/>
      <dgm:spPr/>
      <dgm:t>
        <a:bodyPr/>
        <a:lstStyle/>
        <a:p>
          <a:pPr>
            <a:lnSpc>
              <a:spcPct val="100000"/>
            </a:lnSpc>
          </a:pPr>
          <a:r>
            <a:rPr lang="en-US" baseline="0"/>
            <a:t>NAND flash memory tends to be more reliable for read operations.</a:t>
          </a:r>
          <a:endParaRPr lang="en-US"/>
        </a:p>
      </dgm:t>
    </dgm:pt>
    <dgm:pt modelId="{20B34C34-F437-4DB9-A8FD-79C6DA273E94}" type="parTrans" cxnId="{F3C3B133-AC76-4A22-9860-2655B3227153}">
      <dgm:prSet/>
      <dgm:spPr/>
      <dgm:t>
        <a:bodyPr/>
        <a:lstStyle/>
        <a:p>
          <a:endParaRPr lang="en-US"/>
        </a:p>
      </dgm:t>
    </dgm:pt>
    <dgm:pt modelId="{B3C08652-A277-4C45-BD7F-211451D8D9C4}" type="sibTrans" cxnId="{F3C3B133-AC76-4A22-9860-2655B3227153}">
      <dgm:prSet/>
      <dgm:spPr/>
      <dgm:t>
        <a:bodyPr/>
        <a:lstStyle/>
        <a:p>
          <a:endParaRPr lang="en-US"/>
        </a:p>
      </dgm:t>
    </dgm:pt>
    <dgm:pt modelId="{BAD1EA27-D794-4428-A87A-F2DD33B1D540}">
      <dgm:prSet/>
      <dgm:spPr/>
      <dgm:t>
        <a:bodyPr/>
        <a:lstStyle/>
        <a:p>
          <a:pPr>
            <a:lnSpc>
              <a:spcPct val="100000"/>
            </a:lnSpc>
          </a:pPr>
          <a:r>
            <a:rPr lang="en-US" baseline="0"/>
            <a:t>Although both NOR and NAND can wear out over time, NAND flash is often preferred for read-centric applications.</a:t>
          </a:r>
          <a:endParaRPr lang="en-US"/>
        </a:p>
      </dgm:t>
    </dgm:pt>
    <dgm:pt modelId="{A8CF3973-1BD9-451F-A9AF-16130DEA6464}" type="parTrans" cxnId="{414D89A8-7F45-4885-BD9B-8DBA5D389CB7}">
      <dgm:prSet/>
      <dgm:spPr/>
      <dgm:t>
        <a:bodyPr/>
        <a:lstStyle/>
        <a:p>
          <a:endParaRPr lang="en-US"/>
        </a:p>
      </dgm:t>
    </dgm:pt>
    <dgm:pt modelId="{F69FFC29-C0BC-4C09-B772-D3A700598F29}" type="sibTrans" cxnId="{414D89A8-7F45-4885-BD9B-8DBA5D389CB7}">
      <dgm:prSet/>
      <dgm:spPr/>
      <dgm:t>
        <a:bodyPr/>
        <a:lstStyle/>
        <a:p>
          <a:endParaRPr lang="en-US"/>
        </a:p>
      </dgm:t>
    </dgm:pt>
    <dgm:pt modelId="{4A356F99-C711-4D1A-8D37-F4314AA27DEA}" type="pres">
      <dgm:prSet presAssocID="{9548353F-B26A-474C-B31F-29BF248D75F5}" presName="root" presStyleCnt="0">
        <dgm:presLayoutVars>
          <dgm:dir/>
          <dgm:resizeHandles val="exact"/>
        </dgm:presLayoutVars>
      </dgm:prSet>
      <dgm:spPr/>
    </dgm:pt>
    <dgm:pt modelId="{60F43DB8-6031-45D9-AA0C-CF166A209429}" type="pres">
      <dgm:prSet presAssocID="{00E319C7-D3C7-4327-B74A-F4C6914156DF}" presName="compNode" presStyleCnt="0"/>
      <dgm:spPr/>
    </dgm:pt>
    <dgm:pt modelId="{44B2A315-7C9D-46ED-90FA-472E4893B4C2}" type="pres">
      <dgm:prSet presAssocID="{00E319C7-D3C7-4327-B74A-F4C6914156DF}" presName="bgRect" presStyleLbl="bgShp" presStyleIdx="0" presStyleCnt="2"/>
      <dgm:spPr/>
    </dgm:pt>
    <dgm:pt modelId="{8DCBDAE5-201A-4C85-803D-76D0D754A9E4}" type="pres">
      <dgm:prSet presAssocID="{00E319C7-D3C7-4327-B74A-F4C6914156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D4F5EFF-46D4-4477-A6DF-EC42F1CC7AB1}" type="pres">
      <dgm:prSet presAssocID="{00E319C7-D3C7-4327-B74A-F4C6914156DF}" presName="spaceRect" presStyleCnt="0"/>
      <dgm:spPr/>
    </dgm:pt>
    <dgm:pt modelId="{1CEE8261-F282-4545-BBB1-2FEE5B352526}" type="pres">
      <dgm:prSet presAssocID="{00E319C7-D3C7-4327-B74A-F4C6914156DF}" presName="parTx" presStyleLbl="revTx" presStyleIdx="0" presStyleCnt="2">
        <dgm:presLayoutVars>
          <dgm:chMax val="0"/>
          <dgm:chPref val="0"/>
        </dgm:presLayoutVars>
      </dgm:prSet>
      <dgm:spPr/>
    </dgm:pt>
    <dgm:pt modelId="{9A1F17B7-60B8-4286-B724-7F0E3AF7ED75}" type="pres">
      <dgm:prSet presAssocID="{B3C08652-A277-4C45-BD7F-211451D8D9C4}" presName="sibTrans" presStyleCnt="0"/>
      <dgm:spPr/>
    </dgm:pt>
    <dgm:pt modelId="{08737679-1B61-4F9C-85F6-F92E815306DA}" type="pres">
      <dgm:prSet presAssocID="{BAD1EA27-D794-4428-A87A-F2DD33B1D540}" presName="compNode" presStyleCnt="0"/>
      <dgm:spPr/>
    </dgm:pt>
    <dgm:pt modelId="{2476092C-EDCC-4316-A5CF-9AD241275A1A}" type="pres">
      <dgm:prSet presAssocID="{BAD1EA27-D794-4428-A87A-F2DD33B1D540}" presName="bgRect" presStyleLbl="bgShp" presStyleIdx="1" presStyleCnt="2"/>
      <dgm:spPr/>
    </dgm:pt>
    <dgm:pt modelId="{A08BB443-EC27-46AE-A8CA-B301EF356562}" type="pres">
      <dgm:prSet presAssocID="{BAD1EA27-D794-4428-A87A-F2DD33B1D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116C21C3-7695-4001-8E25-C1CE73C83283}" type="pres">
      <dgm:prSet presAssocID="{BAD1EA27-D794-4428-A87A-F2DD33B1D540}" presName="spaceRect" presStyleCnt="0"/>
      <dgm:spPr/>
    </dgm:pt>
    <dgm:pt modelId="{C0442440-1BB9-488C-B6B3-A6A5CEBEF195}" type="pres">
      <dgm:prSet presAssocID="{BAD1EA27-D794-4428-A87A-F2DD33B1D540}" presName="parTx" presStyleLbl="revTx" presStyleIdx="1" presStyleCnt="2">
        <dgm:presLayoutVars>
          <dgm:chMax val="0"/>
          <dgm:chPref val="0"/>
        </dgm:presLayoutVars>
      </dgm:prSet>
      <dgm:spPr/>
    </dgm:pt>
  </dgm:ptLst>
  <dgm:cxnLst>
    <dgm:cxn modelId="{DDDC6022-2D10-487A-B22A-CB105D7D9F31}" type="presOf" srcId="{00E319C7-D3C7-4327-B74A-F4C6914156DF}" destId="{1CEE8261-F282-4545-BBB1-2FEE5B352526}" srcOrd="0" destOrd="0" presId="urn:microsoft.com/office/officeart/2018/2/layout/IconVerticalSolidList"/>
    <dgm:cxn modelId="{F3C3B133-AC76-4A22-9860-2655B3227153}" srcId="{9548353F-B26A-474C-B31F-29BF248D75F5}" destId="{00E319C7-D3C7-4327-B74A-F4C6914156DF}" srcOrd="0" destOrd="0" parTransId="{20B34C34-F437-4DB9-A8FD-79C6DA273E94}" sibTransId="{B3C08652-A277-4C45-BD7F-211451D8D9C4}"/>
    <dgm:cxn modelId="{0D10BF3D-4790-4AE6-AAB1-079038639383}" type="presOf" srcId="{9548353F-B26A-474C-B31F-29BF248D75F5}" destId="{4A356F99-C711-4D1A-8D37-F4314AA27DEA}" srcOrd="0" destOrd="0" presId="urn:microsoft.com/office/officeart/2018/2/layout/IconVerticalSolidList"/>
    <dgm:cxn modelId="{414D89A8-7F45-4885-BD9B-8DBA5D389CB7}" srcId="{9548353F-B26A-474C-B31F-29BF248D75F5}" destId="{BAD1EA27-D794-4428-A87A-F2DD33B1D540}" srcOrd="1" destOrd="0" parTransId="{A8CF3973-1BD9-451F-A9AF-16130DEA6464}" sibTransId="{F69FFC29-C0BC-4C09-B772-D3A700598F29}"/>
    <dgm:cxn modelId="{27D3F2BD-CAEC-4F4D-8973-0B4FC3CD460C}" type="presOf" srcId="{BAD1EA27-D794-4428-A87A-F2DD33B1D540}" destId="{C0442440-1BB9-488C-B6B3-A6A5CEBEF195}" srcOrd="0" destOrd="0" presId="urn:microsoft.com/office/officeart/2018/2/layout/IconVerticalSolidList"/>
    <dgm:cxn modelId="{D4D5B337-9B98-4070-A74C-1305925B5172}" type="presParOf" srcId="{4A356F99-C711-4D1A-8D37-F4314AA27DEA}" destId="{60F43DB8-6031-45D9-AA0C-CF166A209429}" srcOrd="0" destOrd="0" presId="urn:microsoft.com/office/officeart/2018/2/layout/IconVerticalSolidList"/>
    <dgm:cxn modelId="{985ECBC4-EB74-4A67-B63D-D9ABFA54976F}" type="presParOf" srcId="{60F43DB8-6031-45D9-AA0C-CF166A209429}" destId="{44B2A315-7C9D-46ED-90FA-472E4893B4C2}" srcOrd="0" destOrd="0" presId="urn:microsoft.com/office/officeart/2018/2/layout/IconVerticalSolidList"/>
    <dgm:cxn modelId="{F8EFBEA5-D201-4266-95B1-AECD64D7DC95}" type="presParOf" srcId="{60F43DB8-6031-45D9-AA0C-CF166A209429}" destId="{8DCBDAE5-201A-4C85-803D-76D0D754A9E4}" srcOrd="1" destOrd="0" presId="urn:microsoft.com/office/officeart/2018/2/layout/IconVerticalSolidList"/>
    <dgm:cxn modelId="{62C0165B-7C53-4558-826C-597AE6D13EEA}" type="presParOf" srcId="{60F43DB8-6031-45D9-AA0C-CF166A209429}" destId="{6D4F5EFF-46D4-4477-A6DF-EC42F1CC7AB1}" srcOrd="2" destOrd="0" presId="urn:microsoft.com/office/officeart/2018/2/layout/IconVerticalSolidList"/>
    <dgm:cxn modelId="{E8BE5094-7521-4914-BD75-D076D449CD46}" type="presParOf" srcId="{60F43DB8-6031-45D9-AA0C-CF166A209429}" destId="{1CEE8261-F282-4545-BBB1-2FEE5B352526}" srcOrd="3" destOrd="0" presId="urn:microsoft.com/office/officeart/2018/2/layout/IconVerticalSolidList"/>
    <dgm:cxn modelId="{02E06802-8F23-4180-B828-87A477D01C8B}" type="presParOf" srcId="{4A356F99-C711-4D1A-8D37-F4314AA27DEA}" destId="{9A1F17B7-60B8-4286-B724-7F0E3AF7ED75}" srcOrd="1" destOrd="0" presId="urn:microsoft.com/office/officeart/2018/2/layout/IconVerticalSolidList"/>
    <dgm:cxn modelId="{5E94A1AB-4BA2-4CFF-8CF3-A07363E5BB09}" type="presParOf" srcId="{4A356F99-C711-4D1A-8D37-F4314AA27DEA}" destId="{08737679-1B61-4F9C-85F6-F92E815306DA}" srcOrd="2" destOrd="0" presId="urn:microsoft.com/office/officeart/2018/2/layout/IconVerticalSolidList"/>
    <dgm:cxn modelId="{0A330591-F108-443C-8EE5-3F8234132D5C}" type="presParOf" srcId="{08737679-1B61-4F9C-85F6-F92E815306DA}" destId="{2476092C-EDCC-4316-A5CF-9AD241275A1A}" srcOrd="0" destOrd="0" presId="urn:microsoft.com/office/officeart/2018/2/layout/IconVerticalSolidList"/>
    <dgm:cxn modelId="{B8883E37-D00F-4CFA-88F1-EF436BC82C5C}" type="presParOf" srcId="{08737679-1B61-4F9C-85F6-F92E815306DA}" destId="{A08BB443-EC27-46AE-A8CA-B301EF356562}" srcOrd="1" destOrd="0" presId="urn:microsoft.com/office/officeart/2018/2/layout/IconVerticalSolidList"/>
    <dgm:cxn modelId="{EEFA3418-709A-4168-A69B-02EDC140DEDB}" type="presParOf" srcId="{08737679-1B61-4F9C-85F6-F92E815306DA}" destId="{116C21C3-7695-4001-8E25-C1CE73C83283}" srcOrd="2" destOrd="0" presId="urn:microsoft.com/office/officeart/2018/2/layout/IconVerticalSolidList"/>
    <dgm:cxn modelId="{53F313DE-7724-4F12-B93E-AE6931AD4181}" type="presParOf" srcId="{08737679-1B61-4F9C-85F6-F92E815306DA}" destId="{C0442440-1BB9-488C-B6B3-A6A5CEBEF1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5E3F20-C89A-4C6A-892C-ABE744C9CD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B9BC3C-CEB3-484F-B453-5C20E669DD88}">
      <dgm:prSet/>
      <dgm:spPr/>
      <dgm:t>
        <a:bodyPr/>
        <a:lstStyle/>
        <a:p>
          <a:pPr>
            <a:lnSpc>
              <a:spcPct val="100000"/>
            </a:lnSpc>
          </a:pPr>
          <a:r>
            <a:rPr lang="en-US" baseline="0"/>
            <a:t>NAND flash memory supports parallelism, allowing multiple memory pages to be programmed or read simultaneously.</a:t>
          </a:r>
          <a:endParaRPr lang="en-US"/>
        </a:p>
      </dgm:t>
    </dgm:pt>
    <dgm:pt modelId="{66E0BCAC-55BD-4294-B74C-C2A5EA5C2344}" type="parTrans" cxnId="{205FA055-C8C4-4E43-B800-4978A52B91F5}">
      <dgm:prSet/>
      <dgm:spPr/>
      <dgm:t>
        <a:bodyPr/>
        <a:lstStyle/>
        <a:p>
          <a:endParaRPr lang="en-US"/>
        </a:p>
      </dgm:t>
    </dgm:pt>
    <dgm:pt modelId="{F9565282-8754-496C-BF28-608518455179}" type="sibTrans" cxnId="{205FA055-C8C4-4E43-B800-4978A52B91F5}">
      <dgm:prSet/>
      <dgm:spPr/>
      <dgm:t>
        <a:bodyPr/>
        <a:lstStyle/>
        <a:p>
          <a:endParaRPr lang="en-US"/>
        </a:p>
      </dgm:t>
    </dgm:pt>
    <dgm:pt modelId="{3EC08743-1D99-4385-BE38-4613E1001DDA}">
      <dgm:prSet/>
      <dgm:spPr/>
      <dgm:t>
        <a:bodyPr/>
        <a:lstStyle/>
        <a:p>
          <a:pPr>
            <a:lnSpc>
              <a:spcPct val="100000"/>
            </a:lnSpc>
          </a:pPr>
          <a:r>
            <a:rPr lang="en-US" baseline="0"/>
            <a:t>This parallelism enhances overall data throughput in NAND-based storage systems.</a:t>
          </a:r>
          <a:endParaRPr lang="en-US"/>
        </a:p>
      </dgm:t>
    </dgm:pt>
    <dgm:pt modelId="{E7656665-6B96-4EC1-8DC8-4E6C1D20FA2F}" type="parTrans" cxnId="{977651CE-93CF-403B-B63B-2763181F78BB}">
      <dgm:prSet/>
      <dgm:spPr/>
      <dgm:t>
        <a:bodyPr/>
        <a:lstStyle/>
        <a:p>
          <a:endParaRPr lang="en-US"/>
        </a:p>
      </dgm:t>
    </dgm:pt>
    <dgm:pt modelId="{4ED13C3C-987A-484C-85F7-A97C831696A2}" type="sibTrans" cxnId="{977651CE-93CF-403B-B63B-2763181F78BB}">
      <dgm:prSet/>
      <dgm:spPr/>
      <dgm:t>
        <a:bodyPr/>
        <a:lstStyle/>
        <a:p>
          <a:endParaRPr lang="en-US"/>
        </a:p>
      </dgm:t>
    </dgm:pt>
    <dgm:pt modelId="{0DE4EFCD-5280-4D46-8E86-A862038A7B78}" type="pres">
      <dgm:prSet presAssocID="{D85E3F20-C89A-4C6A-892C-ABE744C9CDF4}" presName="root" presStyleCnt="0">
        <dgm:presLayoutVars>
          <dgm:dir/>
          <dgm:resizeHandles val="exact"/>
        </dgm:presLayoutVars>
      </dgm:prSet>
      <dgm:spPr/>
    </dgm:pt>
    <dgm:pt modelId="{333D474D-0D1F-43CC-9C4C-82585C45A316}" type="pres">
      <dgm:prSet presAssocID="{FBB9BC3C-CEB3-484F-B453-5C20E669DD88}" presName="compNode" presStyleCnt="0"/>
      <dgm:spPr/>
    </dgm:pt>
    <dgm:pt modelId="{15BBC78A-B911-4194-A97A-12A94A79B0F9}" type="pres">
      <dgm:prSet presAssocID="{FBB9BC3C-CEB3-484F-B453-5C20E669DD88}" presName="bgRect" presStyleLbl="bgShp" presStyleIdx="0" presStyleCnt="2"/>
      <dgm:spPr/>
    </dgm:pt>
    <dgm:pt modelId="{1D967DE5-B389-4451-B495-DE49A72D2A4E}" type="pres">
      <dgm:prSet presAssocID="{FBB9BC3C-CEB3-484F-B453-5C20E669DD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14095ED-FBF6-45C9-AB44-9245E7136902}" type="pres">
      <dgm:prSet presAssocID="{FBB9BC3C-CEB3-484F-B453-5C20E669DD88}" presName="spaceRect" presStyleCnt="0"/>
      <dgm:spPr/>
    </dgm:pt>
    <dgm:pt modelId="{651841DE-79A2-4CDC-8192-FD0E190701F2}" type="pres">
      <dgm:prSet presAssocID="{FBB9BC3C-CEB3-484F-B453-5C20E669DD88}" presName="parTx" presStyleLbl="revTx" presStyleIdx="0" presStyleCnt="2">
        <dgm:presLayoutVars>
          <dgm:chMax val="0"/>
          <dgm:chPref val="0"/>
        </dgm:presLayoutVars>
      </dgm:prSet>
      <dgm:spPr/>
    </dgm:pt>
    <dgm:pt modelId="{1CE0E61A-21D9-4CEB-B7AE-64619C5FE9F7}" type="pres">
      <dgm:prSet presAssocID="{F9565282-8754-496C-BF28-608518455179}" presName="sibTrans" presStyleCnt="0"/>
      <dgm:spPr/>
    </dgm:pt>
    <dgm:pt modelId="{B028CDD4-3783-48BB-94A0-D1F7FC965BE1}" type="pres">
      <dgm:prSet presAssocID="{3EC08743-1D99-4385-BE38-4613E1001DDA}" presName="compNode" presStyleCnt="0"/>
      <dgm:spPr/>
    </dgm:pt>
    <dgm:pt modelId="{116D5157-6BB3-4B33-8E75-B47DCA7331E5}" type="pres">
      <dgm:prSet presAssocID="{3EC08743-1D99-4385-BE38-4613E1001DDA}" presName="bgRect" presStyleLbl="bgShp" presStyleIdx="1" presStyleCnt="2"/>
      <dgm:spPr/>
    </dgm:pt>
    <dgm:pt modelId="{C8D1D56F-62C8-4749-AEA6-7E9C83BBF28A}" type="pres">
      <dgm:prSet presAssocID="{3EC08743-1D99-4385-BE38-4613E1001D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87D53DD-34C4-40F9-8DA5-80DED8934DDC}" type="pres">
      <dgm:prSet presAssocID="{3EC08743-1D99-4385-BE38-4613E1001DDA}" presName="spaceRect" presStyleCnt="0"/>
      <dgm:spPr/>
    </dgm:pt>
    <dgm:pt modelId="{D74998D7-1DB9-4BC7-9AAF-438A6C18E19B}" type="pres">
      <dgm:prSet presAssocID="{3EC08743-1D99-4385-BE38-4613E1001DDA}" presName="parTx" presStyleLbl="revTx" presStyleIdx="1" presStyleCnt="2">
        <dgm:presLayoutVars>
          <dgm:chMax val="0"/>
          <dgm:chPref val="0"/>
        </dgm:presLayoutVars>
      </dgm:prSet>
      <dgm:spPr/>
    </dgm:pt>
  </dgm:ptLst>
  <dgm:cxnLst>
    <dgm:cxn modelId="{C423BB35-826F-47B7-8896-3A023F219D71}" type="presOf" srcId="{D85E3F20-C89A-4C6A-892C-ABE744C9CDF4}" destId="{0DE4EFCD-5280-4D46-8E86-A862038A7B78}" srcOrd="0" destOrd="0" presId="urn:microsoft.com/office/officeart/2018/2/layout/IconVerticalSolidList"/>
    <dgm:cxn modelId="{B90F0544-3D89-4186-825B-BF19BCE694B1}" type="presOf" srcId="{FBB9BC3C-CEB3-484F-B453-5C20E669DD88}" destId="{651841DE-79A2-4CDC-8192-FD0E190701F2}" srcOrd="0" destOrd="0" presId="urn:microsoft.com/office/officeart/2018/2/layout/IconVerticalSolidList"/>
    <dgm:cxn modelId="{205FA055-C8C4-4E43-B800-4978A52B91F5}" srcId="{D85E3F20-C89A-4C6A-892C-ABE744C9CDF4}" destId="{FBB9BC3C-CEB3-484F-B453-5C20E669DD88}" srcOrd="0" destOrd="0" parTransId="{66E0BCAC-55BD-4294-B74C-C2A5EA5C2344}" sibTransId="{F9565282-8754-496C-BF28-608518455179}"/>
    <dgm:cxn modelId="{52BE27A6-4534-4CDC-9019-8B6C85FCCAE1}" type="presOf" srcId="{3EC08743-1D99-4385-BE38-4613E1001DDA}" destId="{D74998D7-1DB9-4BC7-9AAF-438A6C18E19B}" srcOrd="0" destOrd="0" presId="urn:microsoft.com/office/officeart/2018/2/layout/IconVerticalSolidList"/>
    <dgm:cxn modelId="{977651CE-93CF-403B-B63B-2763181F78BB}" srcId="{D85E3F20-C89A-4C6A-892C-ABE744C9CDF4}" destId="{3EC08743-1D99-4385-BE38-4613E1001DDA}" srcOrd="1" destOrd="0" parTransId="{E7656665-6B96-4EC1-8DC8-4E6C1D20FA2F}" sibTransId="{4ED13C3C-987A-484C-85F7-A97C831696A2}"/>
    <dgm:cxn modelId="{AC6EE8F5-8FAC-4458-884F-2BE450FCE273}" type="presParOf" srcId="{0DE4EFCD-5280-4D46-8E86-A862038A7B78}" destId="{333D474D-0D1F-43CC-9C4C-82585C45A316}" srcOrd="0" destOrd="0" presId="urn:microsoft.com/office/officeart/2018/2/layout/IconVerticalSolidList"/>
    <dgm:cxn modelId="{D055BBE1-2D35-44AC-836F-409718FD8510}" type="presParOf" srcId="{333D474D-0D1F-43CC-9C4C-82585C45A316}" destId="{15BBC78A-B911-4194-A97A-12A94A79B0F9}" srcOrd="0" destOrd="0" presId="urn:microsoft.com/office/officeart/2018/2/layout/IconVerticalSolidList"/>
    <dgm:cxn modelId="{EF12B4D5-6B53-4CC9-920B-ED07C7481F84}" type="presParOf" srcId="{333D474D-0D1F-43CC-9C4C-82585C45A316}" destId="{1D967DE5-B389-4451-B495-DE49A72D2A4E}" srcOrd="1" destOrd="0" presId="urn:microsoft.com/office/officeart/2018/2/layout/IconVerticalSolidList"/>
    <dgm:cxn modelId="{B8743504-17D3-41D2-ABD8-4CEB1B469D34}" type="presParOf" srcId="{333D474D-0D1F-43CC-9C4C-82585C45A316}" destId="{314095ED-FBF6-45C9-AB44-9245E7136902}" srcOrd="2" destOrd="0" presId="urn:microsoft.com/office/officeart/2018/2/layout/IconVerticalSolidList"/>
    <dgm:cxn modelId="{B4B1E8E5-F521-4079-AB17-29F660A745C7}" type="presParOf" srcId="{333D474D-0D1F-43CC-9C4C-82585C45A316}" destId="{651841DE-79A2-4CDC-8192-FD0E190701F2}" srcOrd="3" destOrd="0" presId="urn:microsoft.com/office/officeart/2018/2/layout/IconVerticalSolidList"/>
    <dgm:cxn modelId="{1B63E706-A6B0-4DF1-9598-821D3B9B265B}" type="presParOf" srcId="{0DE4EFCD-5280-4D46-8E86-A862038A7B78}" destId="{1CE0E61A-21D9-4CEB-B7AE-64619C5FE9F7}" srcOrd="1" destOrd="0" presId="urn:microsoft.com/office/officeart/2018/2/layout/IconVerticalSolidList"/>
    <dgm:cxn modelId="{A3248CC5-ED85-47A1-84AE-0248D913C524}" type="presParOf" srcId="{0DE4EFCD-5280-4D46-8E86-A862038A7B78}" destId="{B028CDD4-3783-48BB-94A0-D1F7FC965BE1}" srcOrd="2" destOrd="0" presId="urn:microsoft.com/office/officeart/2018/2/layout/IconVerticalSolidList"/>
    <dgm:cxn modelId="{62510381-2A7A-4877-A53F-AA72D1DD6531}" type="presParOf" srcId="{B028CDD4-3783-48BB-94A0-D1F7FC965BE1}" destId="{116D5157-6BB3-4B33-8E75-B47DCA7331E5}" srcOrd="0" destOrd="0" presId="urn:microsoft.com/office/officeart/2018/2/layout/IconVerticalSolidList"/>
    <dgm:cxn modelId="{B5965B76-419D-42E8-969B-F14B018B09BC}" type="presParOf" srcId="{B028CDD4-3783-48BB-94A0-D1F7FC965BE1}" destId="{C8D1D56F-62C8-4749-AEA6-7E9C83BBF28A}" srcOrd="1" destOrd="0" presId="urn:microsoft.com/office/officeart/2018/2/layout/IconVerticalSolidList"/>
    <dgm:cxn modelId="{24D0F7B4-6357-40D8-81CC-0EADF127B15C}" type="presParOf" srcId="{B028CDD4-3783-48BB-94A0-D1F7FC965BE1}" destId="{D87D53DD-34C4-40F9-8DA5-80DED8934DDC}" srcOrd="2" destOrd="0" presId="urn:microsoft.com/office/officeart/2018/2/layout/IconVerticalSolidList"/>
    <dgm:cxn modelId="{F1CAC91F-3F03-4237-A06A-97022730A6D9}" type="presParOf" srcId="{B028CDD4-3783-48BB-94A0-D1F7FC965BE1}" destId="{D74998D7-1DB9-4BC7-9AAF-438A6C18E1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379ECBF-D2F9-4F93-A8C2-BB38268D9567}" type="doc">
      <dgm:prSet loTypeId="urn:microsoft.com/office/officeart/2005/8/layout/venn1" loCatId="relationship" qsTypeId="urn:microsoft.com/office/officeart/2005/8/quickstyle/3d2" qsCatId="3D" csTypeId="urn:microsoft.com/office/officeart/2005/8/colors/accent1_2" csCatId="accent1"/>
      <dgm:spPr/>
      <dgm:t>
        <a:bodyPr/>
        <a:lstStyle/>
        <a:p>
          <a:endParaRPr lang="en-US"/>
        </a:p>
      </dgm:t>
    </dgm:pt>
    <dgm:pt modelId="{23B7FD53-4F9A-41DF-8723-25737565E39A}">
      <dgm:prSet/>
      <dgm:spPr/>
      <dgm:t>
        <a:bodyPr/>
        <a:lstStyle/>
        <a:p>
          <a:r>
            <a:rPr lang="en-US" baseline="0"/>
            <a:t>While NAND flash has these advantages, it's important to note that NOR flash memory has its own strengths, such as faster random-access times and better suitability for code storage in embedded systems. The choice between NAND and NOR depends on the specific requirements of the application.</a:t>
          </a:r>
          <a:endParaRPr lang="en-US"/>
        </a:p>
      </dgm:t>
    </dgm:pt>
    <dgm:pt modelId="{A4B0A039-E8BD-4368-8B87-3129C1A886FA}" type="parTrans" cxnId="{F23DF114-718B-421D-842B-3888CEE389C2}">
      <dgm:prSet/>
      <dgm:spPr/>
      <dgm:t>
        <a:bodyPr/>
        <a:lstStyle/>
        <a:p>
          <a:endParaRPr lang="en-US"/>
        </a:p>
      </dgm:t>
    </dgm:pt>
    <dgm:pt modelId="{D165835C-9D9B-4FB2-AC11-6E63D69545EC}" type="sibTrans" cxnId="{F23DF114-718B-421D-842B-3888CEE389C2}">
      <dgm:prSet/>
      <dgm:spPr/>
      <dgm:t>
        <a:bodyPr/>
        <a:lstStyle/>
        <a:p>
          <a:endParaRPr lang="en-US"/>
        </a:p>
      </dgm:t>
    </dgm:pt>
    <dgm:pt modelId="{565F6BD9-C5DE-40A2-8E7A-6F679ABA6823}" type="pres">
      <dgm:prSet presAssocID="{8379ECBF-D2F9-4F93-A8C2-BB38268D9567}" presName="compositeShape" presStyleCnt="0">
        <dgm:presLayoutVars>
          <dgm:chMax val="7"/>
          <dgm:dir/>
          <dgm:resizeHandles val="exact"/>
        </dgm:presLayoutVars>
      </dgm:prSet>
      <dgm:spPr/>
    </dgm:pt>
    <dgm:pt modelId="{ACFB8A16-53C8-4265-B3EE-841C95915283}" type="pres">
      <dgm:prSet presAssocID="{23B7FD53-4F9A-41DF-8723-25737565E39A}" presName="circ1TxSh" presStyleLbl="vennNode1" presStyleIdx="0" presStyleCnt="1"/>
      <dgm:spPr/>
    </dgm:pt>
  </dgm:ptLst>
  <dgm:cxnLst>
    <dgm:cxn modelId="{F23DF114-718B-421D-842B-3888CEE389C2}" srcId="{8379ECBF-D2F9-4F93-A8C2-BB38268D9567}" destId="{23B7FD53-4F9A-41DF-8723-25737565E39A}" srcOrd="0" destOrd="0" parTransId="{A4B0A039-E8BD-4368-8B87-3129C1A886FA}" sibTransId="{D165835C-9D9B-4FB2-AC11-6E63D69545EC}"/>
    <dgm:cxn modelId="{FA67409F-B950-4D75-8654-AE93D892E51D}" type="presOf" srcId="{8379ECBF-D2F9-4F93-A8C2-BB38268D9567}" destId="{565F6BD9-C5DE-40A2-8E7A-6F679ABA6823}" srcOrd="0" destOrd="0" presId="urn:microsoft.com/office/officeart/2005/8/layout/venn1"/>
    <dgm:cxn modelId="{1934F6F3-CC07-4912-A896-1D8D606DA49E}" type="presOf" srcId="{23B7FD53-4F9A-41DF-8723-25737565E39A}" destId="{ACFB8A16-53C8-4265-B3EE-841C95915283}" srcOrd="0" destOrd="0" presId="urn:microsoft.com/office/officeart/2005/8/layout/venn1"/>
    <dgm:cxn modelId="{3AA8A37C-5AFF-4F24-A4BA-92E7AB6D883C}" type="presParOf" srcId="{565F6BD9-C5DE-40A2-8E7A-6F679ABA6823}" destId="{ACFB8A16-53C8-4265-B3EE-841C95915283}"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4D172-C773-466A-BA9A-44C15A6DC8CA}"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2BA175C-16E9-4FBF-B205-50BDD36D3B38}">
      <dgm:prSet/>
      <dgm:spPr/>
      <dgm:t>
        <a:bodyPr/>
        <a:lstStyle/>
        <a:p>
          <a:pPr>
            <a:lnSpc>
              <a:spcPct val="100000"/>
            </a:lnSpc>
          </a:pPr>
          <a:r>
            <a:rPr lang="en-US"/>
            <a:t>It is a type of electronically erasable programable read only memory (EEPROM) chip.</a:t>
          </a:r>
        </a:p>
      </dgm:t>
    </dgm:pt>
    <dgm:pt modelId="{973B0D17-54D8-46F1-8BCB-9A3FA3F515CE}" type="parTrans" cxnId="{85AA5CE0-25B0-44A3-A8A0-76E92E3A79A1}">
      <dgm:prSet/>
      <dgm:spPr/>
      <dgm:t>
        <a:bodyPr/>
        <a:lstStyle/>
        <a:p>
          <a:endParaRPr lang="en-US"/>
        </a:p>
      </dgm:t>
    </dgm:pt>
    <dgm:pt modelId="{99E8F064-2F8C-402F-91AC-2361D641D4D6}" type="sibTrans" cxnId="{85AA5CE0-25B0-44A3-A8A0-76E92E3A79A1}">
      <dgm:prSet/>
      <dgm:spPr/>
      <dgm:t>
        <a:bodyPr/>
        <a:lstStyle/>
        <a:p>
          <a:endParaRPr lang="en-US"/>
        </a:p>
      </dgm:t>
    </dgm:pt>
    <dgm:pt modelId="{42111D47-72C6-4888-A03A-26E01AFA0D6D}">
      <dgm:prSet/>
      <dgm:spPr/>
      <dgm:t>
        <a:bodyPr/>
        <a:lstStyle/>
        <a:p>
          <a:pPr>
            <a:lnSpc>
              <a:spcPct val="100000"/>
            </a:lnSpc>
          </a:pPr>
          <a:r>
            <a:rPr lang="en-US"/>
            <a:t>Grid structure with columns and rows.</a:t>
          </a:r>
        </a:p>
      </dgm:t>
    </dgm:pt>
    <dgm:pt modelId="{9F14CC3B-7C93-491B-AF1B-DE68E38A887D}" type="parTrans" cxnId="{D0776866-CED8-498A-B8F6-F8188909CAE5}">
      <dgm:prSet/>
      <dgm:spPr/>
      <dgm:t>
        <a:bodyPr/>
        <a:lstStyle/>
        <a:p>
          <a:endParaRPr lang="en-US"/>
        </a:p>
      </dgm:t>
    </dgm:pt>
    <dgm:pt modelId="{4E46A1B1-AAE5-4701-8272-51024B3B87B0}" type="sibTrans" cxnId="{D0776866-CED8-498A-B8F6-F8188909CAE5}">
      <dgm:prSet/>
      <dgm:spPr/>
      <dgm:t>
        <a:bodyPr/>
        <a:lstStyle/>
        <a:p>
          <a:endParaRPr lang="en-US"/>
        </a:p>
      </dgm:t>
    </dgm:pt>
    <dgm:pt modelId="{1B001C61-A154-4646-AD72-92FD94A4B5B1}">
      <dgm:prSet/>
      <dgm:spPr/>
      <dgm:t>
        <a:bodyPr/>
        <a:lstStyle/>
        <a:p>
          <a:pPr>
            <a:lnSpc>
              <a:spcPct val="100000"/>
            </a:lnSpc>
          </a:pPr>
          <a:r>
            <a:rPr lang="en-US" dirty="0"/>
            <a:t>Each intersection has two transistors: floating gate and control gate.</a:t>
          </a:r>
        </a:p>
      </dgm:t>
    </dgm:pt>
    <dgm:pt modelId="{E4019A67-ECBD-4F54-A3F0-068BFBC5E5FB}" type="parTrans" cxnId="{7B687ADE-0749-42DF-A124-83B6BEC23D12}">
      <dgm:prSet/>
      <dgm:spPr/>
      <dgm:t>
        <a:bodyPr/>
        <a:lstStyle/>
        <a:p>
          <a:endParaRPr lang="en-US"/>
        </a:p>
      </dgm:t>
    </dgm:pt>
    <dgm:pt modelId="{69066202-9946-4E19-83F9-8FE94923B046}" type="sibTrans" cxnId="{7B687ADE-0749-42DF-A124-83B6BEC23D12}">
      <dgm:prSet/>
      <dgm:spPr/>
      <dgm:t>
        <a:bodyPr/>
        <a:lstStyle/>
        <a:p>
          <a:endParaRPr lang="en-US"/>
        </a:p>
      </dgm:t>
    </dgm:pt>
    <dgm:pt modelId="{8FFD3A51-0D1D-47E5-9F47-80D546D41905}" type="pres">
      <dgm:prSet presAssocID="{0754D172-C773-466A-BA9A-44C15A6DC8CA}" presName="root" presStyleCnt="0">
        <dgm:presLayoutVars>
          <dgm:dir/>
          <dgm:resizeHandles val="exact"/>
        </dgm:presLayoutVars>
      </dgm:prSet>
      <dgm:spPr/>
    </dgm:pt>
    <dgm:pt modelId="{9CA2EF21-6D0D-4015-A646-0363EF8EDDEF}" type="pres">
      <dgm:prSet presAssocID="{32BA175C-16E9-4FBF-B205-50BDD36D3B38}" presName="compNode" presStyleCnt="0"/>
      <dgm:spPr/>
    </dgm:pt>
    <dgm:pt modelId="{352ECE20-5785-4E39-8C38-F6654916B9C9}" type="pres">
      <dgm:prSet presAssocID="{32BA175C-16E9-4FBF-B205-50BDD36D3B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45DAAC8-2C84-4C83-B776-16FC357AAF1E}" type="pres">
      <dgm:prSet presAssocID="{32BA175C-16E9-4FBF-B205-50BDD36D3B38}" presName="spaceRect" presStyleCnt="0"/>
      <dgm:spPr/>
    </dgm:pt>
    <dgm:pt modelId="{FD3B26B5-6A02-4E19-97E7-6A8E58769BE1}" type="pres">
      <dgm:prSet presAssocID="{32BA175C-16E9-4FBF-B205-50BDD36D3B38}" presName="textRect" presStyleLbl="revTx" presStyleIdx="0" presStyleCnt="3">
        <dgm:presLayoutVars>
          <dgm:chMax val="1"/>
          <dgm:chPref val="1"/>
        </dgm:presLayoutVars>
      </dgm:prSet>
      <dgm:spPr/>
    </dgm:pt>
    <dgm:pt modelId="{9ACAB0FC-66FD-41F0-BB2A-FB39601449C7}" type="pres">
      <dgm:prSet presAssocID="{99E8F064-2F8C-402F-91AC-2361D641D4D6}" presName="sibTrans" presStyleCnt="0"/>
      <dgm:spPr/>
    </dgm:pt>
    <dgm:pt modelId="{C026B07E-93F9-419A-8542-650D0FC27222}" type="pres">
      <dgm:prSet presAssocID="{42111D47-72C6-4888-A03A-26E01AFA0D6D}" presName="compNode" presStyleCnt="0"/>
      <dgm:spPr/>
    </dgm:pt>
    <dgm:pt modelId="{9D2FD433-6FE8-4E44-9375-2D7E953CA3C2}" type="pres">
      <dgm:prSet presAssocID="{42111D47-72C6-4888-A03A-26E01AFA0D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99C17316-34AF-4D3F-A045-06D5F02361E0}" type="pres">
      <dgm:prSet presAssocID="{42111D47-72C6-4888-A03A-26E01AFA0D6D}" presName="spaceRect" presStyleCnt="0"/>
      <dgm:spPr/>
    </dgm:pt>
    <dgm:pt modelId="{5FE7DFA9-03C8-4D94-8C08-CD0D1F19B83E}" type="pres">
      <dgm:prSet presAssocID="{42111D47-72C6-4888-A03A-26E01AFA0D6D}" presName="textRect" presStyleLbl="revTx" presStyleIdx="1" presStyleCnt="3">
        <dgm:presLayoutVars>
          <dgm:chMax val="1"/>
          <dgm:chPref val="1"/>
        </dgm:presLayoutVars>
      </dgm:prSet>
      <dgm:spPr/>
    </dgm:pt>
    <dgm:pt modelId="{457DDF3D-F709-4A0A-8F81-2A453224811A}" type="pres">
      <dgm:prSet presAssocID="{4E46A1B1-AAE5-4701-8272-51024B3B87B0}" presName="sibTrans" presStyleCnt="0"/>
      <dgm:spPr/>
    </dgm:pt>
    <dgm:pt modelId="{33A6CDDE-F006-4FE2-AB0D-55721FF8100C}" type="pres">
      <dgm:prSet presAssocID="{1B001C61-A154-4646-AD72-92FD94A4B5B1}" presName="compNode" presStyleCnt="0"/>
      <dgm:spPr/>
    </dgm:pt>
    <dgm:pt modelId="{5CE8A3D8-91E6-46F4-A5B7-FF731B0FA631}" type="pres">
      <dgm:prSet presAssocID="{1B001C61-A154-4646-AD72-92FD94A4B5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am"/>
        </a:ext>
      </dgm:extLst>
    </dgm:pt>
    <dgm:pt modelId="{7FC2ECEE-76B9-4672-A0E8-D0173994D184}" type="pres">
      <dgm:prSet presAssocID="{1B001C61-A154-4646-AD72-92FD94A4B5B1}" presName="spaceRect" presStyleCnt="0"/>
      <dgm:spPr/>
    </dgm:pt>
    <dgm:pt modelId="{50FF2CF8-D68F-484F-87AC-8A027F4D25D3}" type="pres">
      <dgm:prSet presAssocID="{1B001C61-A154-4646-AD72-92FD94A4B5B1}" presName="textRect" presStyleLbl="revTx" presStyleIdx="2" presStyleCnt="3">
        <dgm:presLayoutVars>
          <dgm:chMax val="1"/>
          <dgm:chPref val="1"/>
        </dgm:presLayoutVars>
      </dgm:prSet>
      <dgm:spPr/>
    </dgm:pt>
  </dgm:ptLst>
  <dgm:cxnLst>
    <dgm:cxn modelId="{AF094642-2593-486A-B75A-FB5FB75A5A55}" type="presOf" srcId="{32BA175C-16E9-4FBF-B205-50BDD36D3B38}" destId="{FD3B26B5-6A02-4E19-97E7-6A8E58769BE1}" srcOrd="0" destOrd="0" presId="urn:microsoft.com/office/officeart/2018/2/layout/IconLabelList"/>
    <dgm:cxn modelId="{D0776866-CED8-498A-B8F6-F8188909CAE5}" srcId="{0754D172-C773-466A-BA9A-44C15A6DC8CA}" destId="{42111D47-72C6-4888-A03A-26E01AFA0D6D}" srcOrd="1" destOrd="0" parTransId="{9F14CC3B-7C93-491B-AF1B-DE68E38A887D}" sibTransId="{4E46A1B1-AAE5-4701-8272-51024B3B87B0}"/>
    <dgm:cxn modelId="{493CC276-13F1-45A5-9BA4-8FBE4019FA1F}" type="presOf" srcId="{1B001C61-A154-4646-AD72-92FD94A4B5B1}" destId="{50FF2CF8-D68F-484F-87AC-8A027F4D25D3}" srcOrd="0" destOrd="0" presId="urn:microsoft.com/office/officeart/2018/2/layout/IconLabelList"/>
    <dgm:cxn modelId="{43B46578-7D92-4ED1-B823-44DE7DE49F3D}" type="presOf" srcId="{42111D47-72C6-4888-A03A-26E01AFA0D6D}" destId="{5FE7DFA9-03C8-4D94-8C08-CD0D1F19B83E}" srcOrd="0" destOrd="0" presId="urn:microsoft.com/office/officeart/2018/2/layout/IconLabelList"/>
    <dgm:cxn modelId="{1FAA7BD5-BC13-4DC9-9D09-D828A352D54D}" type="presOf" srcId="{0754D172-C773-466A-BA9A-44C15A6DC8CA}" destId="{8FFD3A51-0D1D-47E5-9F47-80D546D41905}" srcOrd="0" destOrd="0" presId="urn:microsoft.com/office/officeart/2018/2/layout/IconLabelList"/>
    <dgm:cxn modelId="{7B687ADE-0749-42DF-A124-83B6BEC23D12}" srcId="{0754D172-C773-466A-BA9A-44C15A6DC8CA}" destId="{1B001C61-A154-4646-AD72-92FD94A4B5B1}" srcOrd="2" destOrd="0" parTransId="{E4019A67-ECBD-4F54-A3F0-068BFBC5E5FB}" sibTransId="{69066202-9946-4E19-83F9-8FE94923B046}"/>
    <dgm:cxn modelId="{85AA5CE0-25B0-44A3-A8A0-76E92E3A79A1}" srcId="{0754D172-C773-466A-BA9A-44C15A6DC8CA}" destId="{32BA175C-16E9-4FBF-B205-50BDD36D3B38}" srcOrd="0" destOrd="0" parTransId="{973B0D17-54D8-46F1-8BCB-9A3FA3F515CE}" sibTransId="{99E8F064-2F8C-402F-91AC-2361D641D4D6}"/>
    <dgm:cxn modelId="{A1486F3B-344B-4FCA-8826-EF83DD52F55D}" type="presParOf" srcId="{8FFD3A51-0D1D-47E5-9F47-80D546D41905}" destId="{9CA2EF21-6D0D-4015-A646-0363EF8EDDEF}" srcOrd="0" destOrd="0" presId="urn:microsoft.com/office/officeart/2018/2/layout/IconLabelList"/>
    <dgm:cxn modelId="{7E7D84BE-0D1E-4213-A1AE-ED38453484DD}" type="presParOf" srcId="{9CA2EF21-6D0D-4015-A646-0363EF8EDDEF}" destId="{352ECE20-5785-4E39-8C38-F6654916B9C9}" srcOrd="0" destOrd="0" presId="urn:microsoft.com/office/officeart/2018/2/layout/IconLabelList"/>
    <dgm:cxn modelId="{41F9A9E7-01D2-4551-8737-C3025D60A39B}" type="presParOf" srcId="{9CA2EF21-6D0D-4015-A646-0363EF8EDDEF}" destId="{F45DAAC8-2C84-4C83-B776-16FC357AAF1E}" srcOrd="1" destOrd="0" presId="urn:microsoft.com/office/officeart/2018/2/layout/IconLabelList"/>
    <dgm:cxn modelId="{E7387E4B-B646-45B8-8A5C-BA1DAEA0A59C}" type="presParOf" srcId="{9CA2EF21-6D0D-4015-A646-0363EF8EDDEF}" destId="{FD3B26B5-6A02-4E19-97E7-6A8E58769BE1}" srcOrd="2" destOrd="0" presId="urn:microsoft.com/office/officeart/2018/2/layout/IconLabelList"/>
    <dgm:cxn modelId="{FA237D87-DC89-4DCF-A149-7CC87D9189FF}" type="presParOf" srcId="{8FFD3A51-0D1D-47E5-9F47-80D546D41905}" destId="{9ACAB0FC-66FD-41F0-BB2A-FB39601449C7}" srcOrd="1" destOrd="0" presId="urn:microsoft.com/office/officeart/2018/2/layout/IconLabelList"/>
    <dgm:cxn modelId="{78C1B557-ED8A-4938-9009-65BCDB345B85}" type="presParOf" srcId="{8FFD3A51-0D1D-47E5-9F47-80D546D41905}" destId="{C026B07E-93F9-419A-8542-650D0FC27222}" srcOrd="2" destOrd="0" presId="urn:microsoft.com/office/officeart/2018/2/layout/IconLabelList"/>
    <dgm:cxn modelId="{516ED80C-ECF5-4CF1-B474-3395D895218A}" type="presParOf" srcId="{C026B07E-93F9-419A-8542-650D0FC27222}" destId="{9D2FD433-6FE8-4E44-9375-2D7E953CA3C2}" srcOrd="0" destOrd="0" presId="urn:microsoft.com/office/officeart/2018/2/layout/IconLabelList"/>
    <dgm:cxn modelId="{455E7C9B-6BD0-4A3B-9AB4-317CE7DF6AA5}" type="presParOf" srcId="{C026B07E-93F9-419A-8542-650D0FC27222}" destId="{99C17316-34AF-4D3F-A045-06D5F02361E0}" srcOrd="1" destOrd="0" presId="urn:microsoft.com/office/officeart/2018/2/layout/IconLabelList"/>
    <dgm:cxn modelId="{691E6CAD-9D4F-478A-9C20-D66994CE10EB}" type="presParOf" srcId="{C026B07E-93F9-419A-8542-650D0FC27222}" destId="{5FE7DFA9-03C8-4D94-8C08-CD0D1F19B83E}" srcOrd="2" destOrd="0" presId="urn:microsoft.com/office/officeart/2018/2/layout/IconLabelList"/>
    <dgm:cxn modelId="{7BCA5502-133B-477D-9320-2F81DF7462C0}" type="presParOf" srcId="{8FFD3A51-0D1D-47E5-9F47-80D546D41905}" destId="{457DDF3D-F709-4A0A-8F81-2A453224811A}" srcOrd="3" destOrd="0" presId="urn:microsoft.com/office/officeart/2018/2/layout/IconLabelList"/>
    <dgm:cxn modelId="{EECD681E-9C7C-4D05-A6F8-A5B778F060B0}" type="presParOf" srcId="{8FFD3A51-0D1D-47E5-9F47-80D546D41905}" destId="{33A6CDDE-F006-4FE2-AB0D-55721FF8100C}" srcOrd="4" destOrd="0" presId="urn:microsoft.com/office/officeart/2018/2/layout/IconLabelList"/>
    <dgm:cxn modelId="{5216319F-7874-4C1A-8927-B3782E15965E}" type="presParOf" srcId="{33A6CDDE-F006-4FE2-AB0D-55721FF8100C}" destId="{5CE8A3D8-91E6-46F4-A5B7-FF731B0FA631}" srcOrd="0" destOrd="0" presId="urn:microsoft.com/office/officeart/2018/2/layout/IconLabelList"/>
    <dgm:cxn modelId="{AE5ADCE1-C02B-4AAB-A516-15F497A774E4}" type="presParOf" srcId="{33A6CDDE-F006-4FE2-AB0D-55721FF8100C}" destId="{7FC2ECEE-76B9-4672-A0E8-D0173994D184}" srcOrd="1" destOrd="0" presId="urn:microsoft.com/office/officeart/2018/2/layout/IconLabelList"/>
    <dgm:cxn modelId="{41F98D9D-4C4B-4EA6-8416-22127F911C61}" type="presParOf" srcId="{33A6CDDE-F006-4FE2-AB0D-55721FF8100C}" destId="{50FF2CF8-D68F-484F-87AC-8A027F4D25D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5B3EA-ACFB-4856-A3A7-E26E597DFA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F840C82-101F-40D2-A6C9-C2B8E1C2441D}">
      <dgm:prSet/>
      <dgm:spPr/>
      <dgm:t>
        <a:bodyPr/>
        <a:lstStyle/>
        <a:p>
          <a:pPr>
            <a:lnSpc>
              <a:spcPct val="100000"/>
            </a:lnSpc>
          </a:pPr>
          <a:r>
            <a:rPr lang="en-US" baseline="0"/>
            <a:t>Floating Gate Transistors: The basic building block of NAND Flash memory is the floating gate transistor. Each memory cell consists of a MOSFET (Metal-Oxide-Semiconductor Field-Effect Transistor) with a floating gate and a control gate.</a:t>
          </a:r>
          <a:endParaRPr lang="en-US"/>
        </a:p>
      </dgm:t>
    </dgm:pt>
    <dgm:pt modelId="{5A09BC3A-1AAE-4038-8087-0DAFBD22994D}" type="parTrans" cxnId="{153977B1-8950-4C56-B1DD-48F83EE1D0A1}">
      <dgm:prSet/>
      <dgm:spPr/>
      <dgm:t>
        <a:bodyPr/>
        <a:lstStyle/>
        <a:p>
          <a:endParaRPr lang="en-US"/>
        </a:p>
      </dgm:t>
    </dgm:pt>
    <dgm:pt modelId="{CCDB705D-00AB-45CC-A21A-89E91A503170}" type="sibTrans" cxnId="{153977B1-8950-4C56-B1DD-48F83EE1D0A1}">
      <dgm:prSet/>
      <dgm:spPr/>
      <dgm:t>
        <a:bodyPr/>
        <a:lstStyle/>
        <a:p>
          <a:endParaRPr lang="en-US"/>
        </a:p>
      </dgm:t>
    </dgm:pt>
    <dgm:pt modelId="{AAD69AFB-D9A9-45E5-831A-0C3259967163}">
      <dgm:prSet/>
      <dgm:spPr/>
      <dgm:t>
        <a:bodyPr/>
        <a:lstStyle/>
        <a:p>
          <a:pPr>
            <a:lnSpc>
              <a:spcPct val="100000"/>
            </a:lnSpc>
          </a:pPr>
          <a:r>
            <a:rPr lang="en-US" baseline="0"/>
            <a:t>Insulating Layer: The floating gate is surrounded by an insulating layer, typically made of silicon dioxide. This insulating layer isolates the charge stored in the floating gate from the rest of the transistor.</a:t>
          </a:r>
          <a:endParaRPr lang="en-US"/>
        </a:p>
      </dgm:t>
    </dgm:pt>
    <dgm:pt modelId="{EDA12662-CDDD-469B-AF36-837EC19C587F}" type="parTrans" cxnId="{16F731D0-FFE3-45FA-ADEE-04E714325669}">
      <dgm:prSet/>
      <dgm:spPr/>
      <dgm:t>
        <a:bodyPr/>
        <a:lstStyle/>
        <a:p>
          <a:endParaRPr lang="en-US"/>
        </a:p>
      </dgm:t>
    </dgm:pt>
    <dgm:pt modelId="{11731C7D-8AC3-4930-878F-873918000F95}" type="sibTrans" cxnId="{16F731D0-FFE3-45FA-ADEE-04E714325669}">
      <dgm:prSet/>
      <dgm:spPr/>
      <dgm:t>
        <a:bodyPr/>
        <a:lstStyle/>
        <a:p>
          <a:endParaRPr lang="en-US"/>
        </a:p>
      </dgm:t>
    </dgm:pt>
    <dgm:pt modelId="{AFBA2037-CD82-47AD-B99A-F8FD1E63E9E5}" type="pres">
      <dgm:prSet presAssocID="{4C25B3EA-ACFB-4856-A3A7-E26E597DFACF}" presName="root" presStyleCnt="0">
        <dgm:presLayoutVars>
          <dgm:dir/>
          <dgm:resizeHandles val="exact"/>
        </dgm:presLayoutVars>
      </dgm:prSet>
      <dgm:spPr/>
    </dgm:pt>
    <dgm:pt modelId="{00A65EA4-C7B0-459F-B860-4D0637C51B67}" type="pres">
      <dgm:prSet presAssocID="{5F840C82-101F-40D2-A6C9-C2B8E1C2441D}" presName="compNode" presStyleCnt="0"/>
      <dgm:spPr/>
    </dgm:pt>
    <dgm:pt modelId="{04BE27EB-300C-427F-AEA2-F12957E89A22}" type="pres">
      <dgm:prSet presAssocID="{5F840C82-101F-40D2-A6C9-C2B8E1C2441D}" presName="bgRect" presStyleLbl="bgShp" presStyleIdx="0" presStyleCnt="2"/>
      <dgm:spPr/>
    </dgm:pt>
    <dgm:pt modelId="{72C330DB-C801-4C33-A065-75DC8EFC0EB9}" type="pres">
      <dgm:prSet presAssocID="{5F840C82-101F-40D2-A6C9-C2B8E1C244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625EF24-7C8A-4294-897E-4C10CA77A17A}" type="pres">
      <dgm:prSet presAssocID="{5F840C82-101F-40D2-A6C9-C2B8E1C2441D}" presName="spaceRect" presStyleCnt="0"/>
      <dgm:spPr/>
    </dgm:pt>
    <dgm:pt modelId="{A8D5D47E-2F3B-4D68-989F-C6981B46CB81}" type="pres">
      <dgm:prSet presAssocID="{5F840C82-101F-40D2-A6C9-C2B8E1C2441D}" presName="parTx" presStyleLbl="revTx" presStyleIdx="0" presStyleCnt="2">
        <dgm:presLayoutVars>
          <dgm:chMax val="0"/>
          <dgm:chPref val="0"/>
        </dgm:presLayoutVars>
      </dgm:prSet>
      <dgm:spPr/>
    </dgm:pt>
    <dgm:pt modelId="{B6896737-86A6-4C36-9E25-D48883CF9343}" type="pres">
      <dgm:prSet presAssocID="{CCDB705D-00AB-45CC-A21A-89E91A503170}" presName="sibTrans" presStyleCnt="0"/>
      <dgm:spPr/>
    </dgm:pt>
    <dgm:pt modelId="{75B00382-D5D0-4605-9C3A-446A54BB4F5D}" type="pres">
      <dgm:prSet presAssocID="{AAD69AFB-D9A9-45E5-831A-0C3259967163}" presName="compNode" presStyleCnt="0"/>
      <dgm:spPr/>
    </dgm:pt>
    <dgm:pt modelId="{A1E690EE-98D7-4059-A531-E105203D8F19}" type="pres">
      <dgm:prSet presAssocID="{AAD69AFB-D9A9-45E5-831A-0C3259967163}" presName="bgRect" presStyleLbl="bgShp" presStyleIdx="1" presStyleCnt="2"/>
      <dgm:spPr/>
    </dgm:pt>
    <dgm:pt modelId="{51568E30-29E3-4DD0-95B0-D35F71B58464}" type="pres">
      <dgm:prSet presAssocID="{AAD69AFB-D9A9-45E5-831A-0C32599671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A48281B3-39FA-413D-B3CA-D920737BBA6E}" type="pres">
      <dgm:prSet presAssocID="{AAD69AFB-D9A9-45E5-831A-0C3259967163}" presName="spaceRect" presStyleCnt="0"/>
      <dgm:spPr/>
    </dgm:pt>
    <dgm:pt modelId="{0D4911C8-E2D1-414B-8D57-8E0B65AA33F3}" type="pres">
      <dgm:prSet presAssocID="{AAD69AFB-D9A9-45E5-831A-0C3259967163}" presName="parTx" presStyleLbl="revTx" presStyleIdx="1" presStyleCnt="2">
        <dgm:presLayoutVars>
          <dgm:chMax val="0"/>
          <dgm:chPref val="0"/>
        </dgm:presLayoutVars>
      </dgm:prSet>
      <dgm:spPr/>
    </dgm:pt>
  </dgm:ptLst>
  <dgm:cxnLst>
    <dgm:cxn modelId="{D2CA8429-DA50-4D68-B109-769235E61961}" type="presOf" srcId="{4C25B3EA-ACFB-4856-A3A7-E26E597DFACF}" destId="{AFBA2037-CD82-47AD-B99A-F8FD1E63E9E5}" srcOrd="0" destOrd="0" presId="urn:microsoft.com/office/officeart/2018/2/layout/IconVerticalSolidList"/>
    <dgm:cxn modelId="{E3F14436-91C1-4416-90BB-699D5962908F}" type="presOf" srcId="{AAD69AFB-D9A9-45E5-831A-0C3259967163}" destId="{0D4911C8-E2D1-414B-8D57-8E0B65AA33F3}" srcOrd="0" destOrd="0" presId="urn:microsoft.com/office/officeart/2018/2/layout/IconVerticalSolidList"/>
    <dgm:cxn modelId="{66EE77A9-F893-4A16-AB8E-5ED867CD2E16}" type="presOf" srcId="{5F840C82-101F-40D2-A6C9-C2B8E1C2441D}" destId="{A8D5D47E-2F3B-4D68-989F-C6981B46CB81}" srcOrd="0" destOrd="0" presId="urn:microsoft.com/office/officeart/2018/2/layout/IconVerticalSolidList"/>
    <dgm:cxn modelId="{153977B1-8950-4C56-B1DD-48F83EE1D0A1}" srcId="{4C25B3EA-ACFB-4856-A3A7-E26E597DFACF}" destId="{5F840C82-101F-40D2-A6C9-C2B8E1C2441D}" srcOrd="0" destOrd="0" parTransId="{5A09BC3A-1AAE-4038-8087-0DAFBD22994D}" sibTransId="{CCDB705D-00AB-45CC-A21A-89E91A503170}"/>
    <dgm:cxn modelId="{16F731D0-FFE3-45FA-ADEE-04E714325669}" srcId="{4C25B3EA-ACFB-4856-A3A7-E26E597DFACF}" destId="{AAD69AFB-D9A9-45E5-831A-0C3259967163}" srcOrd="1" destOrd="0" parTransId="{EDA12662-CDDD-469B-AF36-837EC19C587F}" sibTransId="{11731C7D-8AC3-4930-878F-873918000F95}"/>
    <dgm:cxn modelId="{CB9349A3-FDEA-4740-91BC-299D229A30CA}" type="presParOf" srcId="{AFBA2037-CD82-47AD-B99A-F8FD1E63E9E5}" destId="{00A65EA4-C7B0-459F-B860-4D0637C51B67}" srcOrd="0" destOrd="0" presId="urn:microsoft.com/office/officeart/2018/2/layout/IconVerticalSolidList"/>
    <dgm:cxn modelId="{B202A9C8-DA07-43DF-8905-DBD3F3C0AA64}" type="presParOf" srcId="{00A65EA4-C7B0-459F-B860-4D0637C51B67}" destId="{04BE27EB-300C-427F-AEA2-F12957E89A22}" srcOrd="0" destOrd="0" presId="urn:microsoft.com/office/officeart/2018/2/layout/IconVerticalSolidList"/>
    <dgm:cxn modelId="{104EE410-7098-4BE4-9EF2-B897827E6F42}" type="presParOf" srcId="{00A65EA4-C7B0-459F-B860-4D0637C51B67}" destId="{72C330DB-C801-4C33-A065-75DC8EFC0EB9}" srcOrd="1" destOrd="0" presId="urn:microsoft.com/office/officeart/2018/2/layout/IconVerticalSolidList"/>
    <dgm:cxn modelId="{F446DC43-9DB6-466C-870D-1DFDF54C6437}" type="presParOf" srcId="{00A65EA4-C7B0-459F-B860-4D0637C51B67}" destId="{B625EF24-7C8A-4294-897E-4C10CA77A17A}" srcOrd="2" destOrd="0" presId="urn:microsoft.com/office/officeart/2018/2/layout/IconVerticalSolidList"/>
    <dgm:cxn modelId="{2BDD4546-0041-4EC5-8114-D618C729B76B}" type="presParOf" srcId="{00A65EA4-C7B0-459F-B860-4D0637C51B67}" destId="{A8D5D47E-2F3B-4D68-989F-C6981B46CB81}" srcOrd="3" destOrd="0" presId="urn:microsoft.com/office/officeart/2018/2/layout/IconVerticalSolidList"/>
    <dgm:cxn modelId="{E02EEF04-2ED5-47B8-94EB-A72275D47936}" type="presParOf" srcId="{AFBA2037-CD82-47AD-B99A-F8FD1E63E9E5}" destId="{B6896737-86A6-4C36-9E25-D48883CF9343}" srcOrd="1" destOrd="0" presId="urn:microsoft.com/office/officeart/2018/2/layout/IconVerticalSolidList"/>
    <dgm:cxn modelId="{C7FF80CE-CBE4-4D79-A83C-C04BD4AF983B}" type="presParOf" srcId="{AFBA2037-CD82-47AD-B99A-F8FD1E63E9E5}" destId="{75B00382-D5D0-4605-9C3A-446A54BB4F5D}" srcOrd="2" destOrd="0" presId="urn:microsoft.com/office/officeart/2018/2/layout/IconVerticalSolidList"/>
    <dgm:cxn modelId="{05721F04-CA01-4796-8B61-B15E090F168D}" type="presParOf" srcId="{75B00382-D5D0-4605-9C3A-446A54BB4F5D}" destId="{A1E690EE-98D7-4059-A531-E105203D8F19}" srcOrd="0" destOrd="0" presId="urn:microsoft.com/office/officeart/2018/2/layout/IconVerticalSolidList"/>
    <dgm:cxn modelId="{FD635F3F-1F0B-4368-8E82-B88F8E8BBA98}" type="presParOf" srcId="{75B00382-D5D0-4605-9C3A-446A54BB4F5D}" destId="{51568E30-29E3-4DD0-95B0-D35F71B58464}" srcOrd="1" destOrd="0" presId="urn:microsoft.com/office/officeart/2018/2/layout/IconVerticalSolidList"/>
    <dgm:cxn modelId="{34F8759B-A3B6-4084-8628-A2F73BBCC71B}" type="presParOf" srcId="{75B00382-D5D0-4605-9C3A-446A54BB4F5D}" destId="{A48281B3-39FA-413D-B3CA-D920737BBA6E}" srcOrd="2" destOrd="0" presId="urn:microsoft.com/office/officeart/2018/2/layout/IconVerticalSolidList"/>
    <dgm:cxn modelId="{D70D7A2F-495E-4048-8A79-E384F030967A}" type="presParOf" srcId="{75B00382-D5D0-4605-9C3A-446A54BB4F5D}" destId="{0D4911C8-E2D1-414B-8D57-8E0B65AA33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C1576-E684-4C92-9ECE-2CB89EB693BC}"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C7A1B252-B70A-4D22-B198-CC8A4DDA0148}">
      <dgm:prSet/>
      <dgm:spPr/>
      <dgm:t>
        <a:bodyPr/>
        <a:lstStyle/>
        <a:p>
          <a:pPr>
            <a:lnSpc>
              <a:spcPct val="100000"/>
            </a:lnSpc>
            <a:defRPr cap="all"/>
          </a:pPr>
          <a:r>
            <a:rPr lang="en-US" baseline="0"/>
            <a:t>Control gate link = digital value 1 (erased bit).</a:t>
          </a:r>
          <a:endParaRPr lang="en-US"/>
        </a:p>
      </dgm:t>
    </dgm:pt>
    <dgm:pt modelId="{BD6C72E3-72B6-4CBC-AC2F-98E5CBA3A9D1}" type="parTrans" cxnId="{3DDA031E-28E4-46F4-9EA6-5AF8298F2936}">
      <dgm:prSet/>
      <dgm:spPr/>
      <dgm:t>
        <a:bodyPr/>
        <a:lstStyle/>
        <a:p>
          <a:endParaRPr lang="en-US"/>
        </a:p>
      </dgm:t>
    </dgm:pt>
    <dgm:pt modelId="{D925D653-33F2-47E9-B509-05184462E688}" type="sibTrans" cxnId="{3DDA031E-28E4-46F4-9EA6-5AF8298F2936}">
      <dgm:prSet/>
      <dgm:spPr/>
      <dgm:t>
        <a:bodyPr/>
        <a:lstStyle/>
        <a:p>
          <a:endParaRPr lang="en-US"/>
        </a:p>
      </dgm:t>
    </dgm:pt>
    <dgm:pt modelId="{540C77FD-3130-4571-9C7B-901134DBC07C}">
      <dgm:prSet/>
      <dgm:spPr/>
      <dgm:t>
        <a:bodyPr/>
        <a:lstStyle/>
        <a:p>
          <a:pPr>
            <a:lnSpc>
              <a:spcPct val="100000"/>
            </a:lnSpc>
            <a:defRPr cap="all"/>
          </a:pPr>
          <a:r>
            <a:rPr lang="en-US" baseline="0"/>
            <a:t>Fowler-Nordheim tunneling required to program bit to digital value 0.</a:t>
          </a:r>
          <a:endParaRPr lang="en-US"/>
        </a:p>
      </dgm:t>
    </dgm:pt>
    <dgm:pt modelId="{FC4EC71B-6F08-4011-ABA6-7886D9EFB839}" type="parTrans" cxnId="{F5E89A46-4B19-403F-A4B7-F96CB0A5465E}">
      <dgm:prSet/>
      <dgm:spPr/>
      <dgm:t>
        <a:bodyPr/>
        <a:lstStyle/>
        <a:p>
          <a:endParaRPr lang="en-US"/>
        </a:p>
      </dgm:t>
    </dgm:pt>
    <dgm:pt modelId="{D7A647B2-8377-42B1-8FAC-DBBC7E40A751}" type="sibTrans" cxnId="{F5E89A46-4B19-403F-A4B7-F96CB0A5465E}">
      <dgm:prSet/>
      <dgm:spPr/>
      <dgm:t>
        <a:bodyPr/>
        <a:lstStyle/>
        <a:p>
          <a:endParaRPr lang="en-US"/>
        </a:p>
      </dgm:t>
    </dgm:pt>
    <dgm:pt modelId="{C4787E76-39E5-4209-82A7-C25334C8B057}" type="pres">
      <dgm:prSet presAssocID="{4B7C1576-E684-4C92-9ECE-2CB89EB693BC}" presName="root" presStyleCnt="0">
        <dgm:presLayoutVars>
          <dgm:dir/>
          <dgm:resizeHandles val="exact"/>
        </dgm:presLayoutVars>
      </dgm:prSet>
      <dgm:spPr/>
    </dgm:pt>
    <dgm:pt modelId="{CAB20EBB-0DC0-410F-9640-E6FA1FE26175}" type="pres">
      <dgm:prSet presAssocID="{C7A1B252-B70A-4D22-B198-CC8A4DDA0148}" presName="compNode" presStyleCnt="0"/>
      <dgm:spPr/>
    </dgm:pt>
    <dgm:pt modelId="{BBD769EB-FDE5-4F40-9D1F-9EE20EAAAE53}" type="pres">
      <dgm:prSet presAssocID="{C7A1B252-B70A-4D22-B198-CC8A4DDA0148}" presName="iconBgRect" presStyleLbl="bgShp" presStyleIdx="0" presStyleCnt="2"/>
      <dgm:spPr/>
    </dgm:pt>
    <dgm:pt modelId="{F401E407-3EAE-42DB-9718-3046DDF6EF42}" type="pres">
      <dgm:prSet presAssocID="{C7A1B252-B70A-4D22-B198-CC8A4DDA01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EB544-C073-4B6E-8E2A-51C6AD48F748}" type="pres">
      <dgm:prSet presAssocID="{C7A1B252-B70A-4D22-B198-CC8A4DDA0148}" presName="spaceRect" presStyleCnt="0"/>
      <dgm:spPr/>
    </dgm:pt>
    <dgm:pt modelId="{EC1CFE07-23CC-4DAD-B32F-4D3EC110B37C}" type="pres">
      <dgm:prSet presAssocID="{C7A1B252-B70A-4D22-B198-CC8A4DDA0148}" presName="textRect" presStyleLbl="revTx" presStyleIdx="0" presStyleCnt="2">
        <dgm:presLayoutVars>
          <dgm:chMax val="1"/>
          <dgm:chPref val="1"/>
        </dgm:presLayoutVars>
      </dgm:prSet>
      <dgm:spPr/>
    </dgm:pt>
    <dgm:pt modelId="{A6622B89-2806-4DB0-A126-B55DC8A2A7A5}" type="pres">
      <dgm:prSet presAssocID="{D925D653-33F2-47E9-B509-05184462E688}" presName="sibTrans" presStyleCnt="0"/>
      <dgm:spPr/>
    </dgm:pt>
    <dgm:pt modelId="{E2605861-2170-4DBB-97AF-5CFC6117355F}" type="pres">
      <dgm:prSet presAssocID="{540C77FD-3130-4571-9C7B-901134DBC07C}" presName="compNode" presStyleCnt="0"/>
      <dgm:spPr/>
    </dgm:pt>
    <dgm:pt modelId="{12361E54-60A4-42FC-8806-57E41CB854DF}" type="pres">
      <dgm:prSet presAssocID="{540C77FD-3130-4571-9C7B-901134DBC07C}" presName="iconBgRect" presStyleLbl="bgShp" presStyleIdx="1" presStyleCnt="2"/>
      <dgm:spPr/>
    </dgm:pt>
    <dgm:pt modelId="{74B1808E-AA67-4038-B5DC-694682ABA4CE}" type="pres">
      <dgm:prSet presAssocID="{540C77FD-3130-4571-9C7B-901134DBC0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BA9EE680-D052-4C19-999D-17D01CA59E6A}" type="pres">
      <dgm:prSet presAssocID="{540C77FD-3130-4571-9C7B-901134DBC07C}" presName="spaceRect" presStyleCnt="0"/>
      <dgm:spPr/>
    </dgm:pt>
    <dgm:pt modelId="{9BAA8D3A-7AD5-417A-AE81-AFD76B52B5E9}" type="pres">
      <dgm:prSet presAssocID="{540C77FD-3130-4571-9C7B-901134DBC07C}" presName="textRect" presStyleLbl="revTx" presStyleIdx="1" presStyleCnt="2">
        <dgm:presLayoutVars>
          <dgm:chMax val="1"/>
          <dgm:chPref val="1"/>
        </dgm:presLayoutVars>
      </dgm:prSet>
      <dgm:spPr/>
    </dgm:pt>
  </dgm:ptLst>
  <dgm:cxnLst>
    <dgm:cxn modelId="{3DDA031E-28E4-46F4-9EA6-5AF8298F2936}" srcId="{4B7C1576-E684-4C92-9ECE-2CB89EB693BC}" destId="{C7A1B252-B70A-4D22-B198-CC8A4DDA0148}" srcOrd="0" destOrd="0" parTransId="{BD6C72E3-72B6-4CBC-AC2F-98E5CBA3A9D1}" sibTransId="{D925D653-33F2-47E9-B509-05184462E688}"/>
    <dgm:cxn modelId="{F5E89A46-4B19-403F-A4B7-F96CB0A5465E}" srcId="{4B7C1576-E684-4C92-9ECE-2CB89EB693BC}" destId="{540C77FD-3130-4571-9C7B-901134DBC07C}" srcOrd="1" destOrd="0" parTransId="{FC4EC71B-6F08-4011-ABA6-7886D9EFB839}" sibTransId="{D7A647B2-8377-42B1-8FAC-DBBC7E40A751}"/>
    <dgm:cxn modelId="{8C2CE769-A6D8-4151-BF8B-3CE1BDF4DDC1}" type="presOf" srcId="{540C77FD-3130-4571-9C7B-901134DBC07C}" destId="{9BAA8D3A-7AD5-417A-AE81-AFD76B52B5E9}" srcOrd="0" destOrd="0" presId="urn:microsoft.com/office/officeart/2018/5/layout/IconCircleLabelList"/>
    <dgm:cxn modelId="{2693794E-0B5E-4572-918D-C6B73369A7C7}" type="presOf" srcId="{C7A1B252-B70A-4D22-B198-CC8A4DDA0148}" destId="{EC1CFE07-23CC-4DAD-B32F-4D3EC110B37C}" srcOrd="0" destOrd="0" presId="urn:microsoft.com/office/officeart/2018/5/layout/IconCircleLabelList"/>
    <dgm:cxn modelId="{077C9795-5B82-4673-802F-659FFBBAF645}" type="presOf" srcId="{4B7C1576-E684-4C92-9ECE-2CB89EB693BC}" destId="{C4787E76-39E5-4209-82A7-C25334C8B057}" srcOrd="0" destOrd="0" presId="urn:microsoft.com/office/officeart/2018/5/layout/IconCircleLabelList"/>
    <dgm:cxn modelId="{0244E4C5-CC1F-4C32-A146-A814352741C5}" type="presParOf" srcId="{C4787E76-39E5-4209-82A7-C25334C8B057}" destId="{CAB20EBB-0DC0-410F-9640-E6FA1FE26175}" srcOrd="0" destOrd="0" presId="urn:microsoft.com/office/officeart/2018/5/layout/IconCircleLabelList"/>
    <dgm:cxn modelId="{7E4F4E4D-9A1E-4CC8-AD06-EFC3AF58AEA5}" type="presParOf" srcId="{CAB20EBB-0DC0-410F-9640-E6FA1FE26175}" destId="{BBD769EB-FDE5-4F40-9D1F-9EE20EAAAE53}" srcOrd="0" destOrd="0" presId="urn:microsoft.com/office/officeart/2018/5/layout/IconCircleLabelList"/>
    <dgm:cxn modelId="{971436BE-4FD1-44D5-A4BB-601789FF2866}" type="presParOf" srcId="{CAB20EBB-0DC0-410F-9640-E6FA1FE26175}" destId="{F401E407-3EAE-42DB-9718-3046DDF6EF42}" srcOrd="1" destOrd="0" presId="urn:microsoft.com/office/officeart/2018/5/layout/IconCircleLabelList"/>
    <dgm:cxn modelId="{C7B3AB7B-F71D-4459-A913-E56C446D95F7}" type="presParOf" srcId="{CAB20EBB-0DC0-410F-9640-E6FA1FE26175}" destId="{F45EB544-C073-4B6E-8E2A-51C6AD48F748}" srcOrd="2" destOrd="0" presId="urn:microsoft.com/office/officeart/2018/5/layout/IconCircleLabelList"/>
    <dgm:cxn modelId="{15C1B0F2-F8CA-4070-AC7D-82EF87857507}" type="presParOf" srcId="{CAB20EBB-0DC0-410F-9640-E6FA1FE26175}" destId="{EC1CFE07-23CC-4DAD-B32F-4D3EC110B37C}" srcOrd="3" destOrd="0" presId="urn:microsoft.com/office/officeart/2018/5/layout/IconCircleLabelList"/>
    <dgm:cxn modelId="{4CBD15F0-159F-40A9-AEF2-81E93168672B}" type="presParOf" srcId="{C4787E76-39E5-4209-82A7-C25334C8B057}" destId="{A6622B89-2806-4DB0-A126-B55DC8A2A7A5}" srcOrd="1" destOrd="0" presId="urn:microsoft.com/office/officeart/2018/5/layout/IconCircleLabelList"/>
    <dgm:cxn modelId="{0578EF8B-DA39-4EEE-B2B1-2A1BFB176FA9}" type="presParOf" srcId="{C4787E76-39E5-4209-82A7-C25334C8B057}" destId="{E2605861-2170-4DBB-97AF-5CFC6117355F}" srcOrd="2" destOrd="0" presId="urn:microsoft.com/office/officeart/2018/5/layout/IconCircleLabelList"/>
    <dgm:cxn modelId="{23C71590-47BD-4D31-B393-A9B214A522E5}" type="presParOf" srcId="{E2605861-2170-4DBB-97AF-5CFC6117355F}" destId="{12361E54-60A4-42FC-8806-57E41CB854DF}" srcOrd="0" destOrd="0" presId="urn:microsoft.com/office/officeart/2018/5/layout/IconCircleLabelList"/>
    <dgm:cxn modelId="{D6A83E17-83FB-4E1A-9442-8841DAA3CBD8}" type="presParOf" srcId="{E2605861-2170-4DBB-97AF-5CFC6117355F}" destId="{74B1808E-AA67-4038-B5DC-694682ABA4CE}" srcOrd="1" destOrd="0" presId="urn:microsoft.com/office/officeart/2018/5/layout/IconCircleLabelList"/>
    <dgm:cxn modelId="{92BA1EA6-32D5-4200-8979-68CE8728FBEE}" type="presParOf" srcId="{E2605861-2170-4DBB-97AF-5CFC6117355F}" destId="{BA9EE680-D052-4C19-999D-17D01CA59E6A}" srcOrd="2" destOrd="0" presId="urn:microsoft.com/office/officeart/2018/5/layout/IconCircleLabelList"/>
    <dgm:cxn modelId="{84EDC153-6330-4399-B5EC-9A84F5F5DD89}" type="presParOf" srcId="{E2605861-2170-4DBB-97AF-5CFC6117355F}" destId="{9BAA8D3A-7AD5-417A-AE81-AFD76B52B5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89DAAA-E465-4098-A9B7-CA143504DB38}"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8005787-A231-42CA-90DE-0BFCFC27F3CF}">
      <dgm:prSet/>
      <dgm:spPr/>
      <dgm:t>
        <a:bodyPr/>
        <a:lstStyle/>
        <a:p>
          <a:r>
            <a:rPr lang="en-US" baseline="0"/>
            <a:t>Tunneling alters electron placement in the floating gate.</a:t>
          </a:r>
          <a:endParaRPr lang="en-US"/>
        </a:p>
      </dgm:t>
    </dgm:pt>
    <dgm:pt modelId="{E2F5E2CB-8DAD-4E9D-9B94-C07F71F3FD4C}" type="parTrans" cxnId="{0ADD1A68-8445-4E7C-B73A-317DE3D1DAC8}">
      <dgm:prSet/>
      <dgm:spPr/>
      <dgm:t>
        <a:bodyPr/>
        <a:lstStyle/>
        <a:p>
          <a:endParaRPr lang="en-US"/>
        </a:p>
      </dgm:t>
    </dgm:pt>
    <dgm:pt modelId="{CC9B8F06-C799-43D9-A542-AB7BD129BB48}" type="sibTrans" cxnId="{0ADD1A68-8445-4E7C-B73A-317DE3D1DAC8}">
      <dgm:prSet/>
      <dgm:spPr/>
      <dgm:t>
        <a:bodyPr/>
        <a:lstStyle/>
        <a:p>
          <a:endParaRPr lang="en-US"/>
        </a:p>
      </dgm:t>
    </dgm:pt>
    <dgm:pt modelId="{FBDF99E6-991D-4C8E-9653-38E7F9142F2D}">
      <dgm:prSet/>
      <dgm:spPr/>
      <dgm:t>
        <a:bodyPr/>
        <a:lstStyle/>
        <a:p>
          <a:r>
            <a:rPr lang="en-US" baseline="0"/>
            <a:t>Signal voltage sent along column line.</a:t>
          </a:r>
          <a:endParaRPr lang="en-US"/>
        </a:p>
      </dgm:t>
    </dgm:pt>
    <dgm:pt modelId="{E6264538-9FAC-4299-9793-10B4EB72E330}" type="parTrans" cxnId="{2EAC5D9D-AC1E-47B2-8A97-A8FDE3A2A83E}">
      <dgm:prSet/>
      <dgm:spPr/>
      <dgm:t>
        <a:bodyPr/>
        <a:lstStyle/>
        <a:p>
          <a:endParaRPr lang="en-US"/>
        </a:p>
      </dgm:t>
    </dgm:pt>
    <dgm:pt modelId="{61F5F381-BD65-4839-919A-65AAD8EEB877}" type="sibTrans" cxnId="{2EAC5D9D-AC1E-47B2-8A97-A8FDE3A2A83E}">
      <dgm:prSet/>
      <dgm:spPr/>
      <dgm:t>
        <a:bodyPr/>
        <a:lstStyle/>
        <a:p>
          <a:endParaRPr lang="en-US"/>
        </a:p>
      </dgm:t>
    </dgm:pt>
    <dgm:pt modelId="{439E40E1-3029-4B12-B08F-C86E92C21283}">
      <dgm:prSet/>
      <dgm:spPr/>
      <dgm:t>
        <a:bodyPr/>
        <a:lstStyle/>
        <a:p>
          <a:r>
            <a:rPr lang="en-US" baseline="0"/>
            <a:t>Charge drained to ground, pushing electrons across oxide layer.</a:t>
          </a:r>
          <a:endParaRPr lang="en-US"/>
        </a:p>
      </dgm:t>
    </dgm:pt>
    <dgm:pt modelId="{28FC0E55-3532-4C62-B007-7B8F7CFE2F2F}" type="parTrans" cxnId="{43E349EC-AF14-41C3-9BF8-DA905CFED3C2}">
      <dgm:prSet/>
      <dgm:spPr/>
      <dgm:t>
        <a:bodyPr/>
        <a:lstStyle/>
        <a:p>
          <a:endParaRPr lang="en-US"/>
        </a:p>
      </dgm:t>
    </dgm:pt>
    <dgm:pt modelId="{C95F634D-3ACD-4CBD-9F6F-6AEC26638B5F}" type="sibTrans" cxnId="{43E349EC-AF14-41C3-9BF8-DA905CFED3C2}">
      <dgm:prSet/>
      <dgm:spPr/>
      <dgm:t>
        <a:bodyPr/>
        <a:lstStyle/>
        <a:p>
          <a:endParaRPr lang="en-US"/>
        </a:p>
      </dgm:t>
    </dgm:pt>
    <dgm:pt modelId="{54ED1D4B-1CC1-4B3F-8BC8-2771FF6DFB51}">
      <dgm:prSet/>
      <dgm:spPr/>
      <dgm:t>
        <a:bodyPr/>
        <a:lstStyle/>
        <a:p>
          <a:r>
            <a:rPr lang="en-US" baseline="0"/>
            <a:t>Alters charge on oxide layer, creating a barrier between floating and control gates.</a:t>
          </a:r>
          <a:endParaRPr lang="en-US"/>
        </a:p>
      </dgm:t>
    </dgm:pt>
    <dgm:pt modelId="{A4609C84-E6A6-4B6F-B1F4-F23CD489E56F}" type="parTrans" cxnId="{DFB314EA-AD77-4EF7-B7DE-38563912F1C5}">
      <dgm:prSet/>
      <dgm:spPr/>
      <dgm:t>
        <a:bodyPr/>
        <a:lstStyle/>
        <a:p>
          <a:endParaRPr lang="en-US"/>
        </a:p>
      </dgm:t>
    </dgm:pt>
    <dgm:pt modelId="{482E4814-3931-4966-B951-983782C332A2}" type="sibTrans" cxnId="{DFB314EA-AD77-4EF7-B7DE-38563912F1C5}">
      <dgm:prSet/>
      <dgm:spPr/>
      <dgm:t>
        <a:bodyPr/>
        <a:lstStyle/>
        <a:p>
          <a:endParaRPr lang="en-US"/>
        </a:p>
      </dgm:t>
    </dgm:pt>
    <dgm:pt modelId="{1CB67285-3996-4E1A-930D-9D9E7D92A268}">
      <dgm:prSet/>
      <dgm:spPr/>
      <dgm:t>
        <a:bodyPr/>
        <a:lstStyle/>
        <a:p>
          <a:r>
            <a:rPr lang="en-US" baseline="0"/>
            <a:t>Below threshold voltage, cell's value becomes digital 0.</a:t>
          </a:r>
          <a:endParaRPr lang="en-US"/>
        </a:p>
      </dgm:t>
    </dgm:pt>
    <dgm:pt modelId="{43CA1638-381F-425D-9C0E-C12B7FD3CF8C}" type="parTrans" cxnId="{0F80A26F-380D-49FA-8AB9-C395ED8AC95D}">
      <dgm:prSet/>
      <dgm:spPr/>
      <dgm:t>
        <a:bodyPr/>
        <a:lstStyle/>
        <a:p>
          <a:endParaRPr lang="en-US"/>
        </a:p>
      </dgm:t>
    </dgm:pt>
    <dgm:pt modelId="{31C3983D-1D3E-43F7-B2D3-7BA12A0E3D9B}" type="sibTrans" cxnId="{0F80A26F-380D-49FA-8AB9-C395ED8AC95D}">
      <dgm:prSet/>
      <dgm:spPr/>
      <dgm:t>
        <a:bodyPr/>
        <a:lstStyle/>
        <a:p>
          <a:endParaRPr lang="en-US"/>
        </a:p>
      </dgm:t>
    </dgm:pt>
    <dgm:pt modelId="{8B280FBE-590C-4F4F-B5C3-500D23C25864}" type="pres">
      <dgm:prSet presAssocID="{C689DAAA-E465-4098-A9B7-CA143504DB38}" presName="outerComposite" presStyleCnt="0">
        <dgm:presLayoutVars>
          <dgm:chMax val="5"/>
          <dgm:dir/>
          <dgm:resizeHandles val="exact"/>
        </dgm:presLayoutVars>
      </dgm:prSet>
      <dgm:spPr/>
    </dgm:pt>
    <dgm:pt modelId="{22B2A833-7918-4390-B6AF-A94877C39DE9}" type="pres">
      <dgm:prSet presAssocID="{C689DAAA-E465-4098-A9B7-CA143504DB38}" presName="dummyMaxCanvas" presStyleCnt="0">
        <dgm:presLayoutVars/>
      </dgm:prSet>
      <dgm:spPr/>
    </dgm:pt>
    <dgm:pt modelId="{F7E3BF90-FE69-4A7B-B727-743730489936}" type="pres">
      <dgm:prSet presAssocID="{C689DAAA-E465-4098-A9B7-CA143504DB38}" presName="FiveNodes_1" presStyleLbl="node1" presStyleIdx="0" presStyleCnt="5">
        <dgm:presLayoutVars>
          <dgm:bulletEnabled val="1"/>
        </dgm:presLayoutVars>
      </dgm:prSet>
      <dgm:spPr/>
    </dgm:pt>
    <dgm:pt modelId="{D31A9E77-426F-4E90-9B64-11C96DDE7CE2}" type="pres">
      <dgm:prSet presAssocID="{C689DAAA-E465-4098-A9B7-CA143504DB38}" presName="FiveNodes_2" presStyleLbl="node1" presStyleIdx="1" presStyleCnt="5">
        <dgm:presLayoutVars>
          <dgm:bulletEnabled val="1"/>
        </dgm:presLayoutVars>
      </dgm:prSet>
      <dgm:spPr/>
    </dgm:pt>
    <dgm:pt modelId="{3E127EA4-9EB7-4346-939F-9DB3FEBB3E91}" type="pres">
      <dgm:prSet presAssocID="{C689DAAA-E465-4098-A9B7-CA143504DB38}" presName="FiveNodes_3" presStyleLbl="node1" presStyleIdx="2" presStyleCnt="5">
        <dgm:presLayoutVars>
          <dgm:bulletEnabled val="1"/>
        </dgm:presLayoutVars>
      </dgm:prSet>
      <dgm:spPr/>
    </dgm:pt>
    <dgm:pt modelId="{70696FB4-887B-404C-BBE8-04ED68AEC54E}" type="pres">
      <dgm:prSet presAssocID="{C689DAAA-E465-4098-A9B7-CA143504DB38}" presName="FiveNodes_4" presStyleLbl="node1" presStyleIdx="3" presStyleCnt="5">
        <dgm:presLayoutVars>
          <dgm:bulletEnabled val="1"/>
        </dgm:presLayoutVars>
      </dgm:prSet>
      <dgm:spPr/>
    </dgm:pt>
    <dgm:pt modelId="{6A694C7C-4E2C-4BA5-A5EB-CFFFD59F7023}" type="pres">
      <dgm:prSet presAssocID="{C689DAAA-E465-4098-A9B7-CA143504DB38}" presName="FiveNodes_5" presStyleLbl="node1" presStyleIdx="4" presStyleCnt="5">
        <dgm:presLayoutVars>
          <dgm:bulletEnabled val="1"/>
        </dgm:presLayoutVars>
      </dgm:prSet>
      <dgm:spPr/>
    </dgm:pt>
    <dgm:pt modelId="{5EBE4E0A-149A-442F-BEA1-80F6825C0102}" type="pres">
      <dgm:prSet presAssocID="{C689DAAA-E465-4098-A9B7-CA143504DB38}" presName="FiveConn_1-2" presStyleLbl="fgAccFollowNode1" presStyleIdx="0" presStyleCnt="4">
        <dgm:presLayoutVars>
          <dgm:bulletEnabled val="1"/>
        </dgm:presLayoutVars>
      </dgm:prSet>
      <dgm:spPr/>
    </dgm:pt>
    <dgm:pt modelId="{E67EC010-EEE1-420F-B0E3-9249D1AB3E8C}" type="pres">
      <dgm:prSet presAssocID="{C689DAAA-E465-4098-A9B7-CA143504DB38}" presName="FiveConn_2-3" presStyleLbl="fgAccFollowNode1" presStyleIdx="1" presStyleCnt="4">
        <dgm:presLayoutVars>
          <dgm:bulletEnabled val="1"/>
        </dgm:presLayoutVars>
      </dgm:prSet>
      <dgm:spPr/>
    </dgm:pt>
    <dgm:pt modelId="{20477C82-8859-43F1-8150-DD687778961C}" type="pres">
      <dgm:prSet presAssocID="{C689DAAA-E465-4098-A9B7-CA143504DB38}" presName="FiveConn_3-4" presStyleLbl="fgAccFollowNode1" presStyleIdx="2" presStyleCnt="4">
        <dgm:presLayoutVars>
          <dgm:bulletEnabled val="1"/>
        </dgm:presLayoutVars>
      </dgm:prSet>
      <dgm:spPr/>
    </dgm:pt>
    <dgm:pt modelId="{CCAE0BAA-A2D3-42C0-9D76-F5B4A198D39D}" type="pres">
      <dgm:prSet presAssocID="{C689DAAA-E465-4098-A9B7-CA143504DB38}" presName="FiveConn_4-5" presStyleLbl="fgAccFollowNode1" presStyleIdx="3" presStyleCnt="4">
        <dgm:presLayoutVars>
          <dgm:bulletEnabled val="1"/>
        </dgm:presLayoutVars>
      </dgm:prSet>
      <dgm:spPr/>
    </dgm:pt>
    <dgm:pt modelId="{2AA7EEEE-8CD4-4EF4-AB80-0C3DCD6EFAFD}" type="pres">
      <dgm:prSet presAssocID="{C689DAAA-E465-4098-A9B7-CA143504DB38}" presName="FiveNodes_1_text" presStyleLbl="node1" presStyleIdx="4" presStyleCnt="5">
        <dgm:presLayoutVars>
          <dgm:bulletEnabled val="1"/>
        </dgm:presLayoutVars>
      </dgm:prSet>
      <dgm:spPr/>
    </dgm:pt>
    <dgm:pt modelId="{F1373122-2D73-4C37-8057-5B93F09654F1}" type="pres">
      <dgm:prSet presAssocID="{C689DAAA-E465-4098-A9B7-CA143504DB38}" presName="FiveNodes_2_text" presStyleLbl="node1" presStyleIdx="4" presStyleCnt="5">
        <dgm:presLayoutVars>
          <dgm:bulletEnabled val="1"/>
        </dgm:presLayoutVars>
      </dgm:prSet>
      <dgm:spPr/>
    </dgm:pt>
    <dgm:pt modelId="{B5243729-336B-4832-873F-A4C5332D1666}" type="pres">
      <dgm:prSet presAssocID="{C689DAAA-E465-4098-A9B7-CA143504DB38}" presName="FiveNodes_3_text" presStyleLbl="node1" presStyleIdx="4" presStyleCnt="5">
        <dgm:presLayoutVars>
          <dgm:bulletEnabled val="1"/>
        </dgm:presLayoutVars>
      </dgm:prSet>
      <dgm:spPr/>
    </dgm:pt>
    <dgm:pt modelId="{6083B0C9-5C32-4478-81A4-4BD73558FAF3}" type="pres">
      <dgm:prSet presAssocID="{C689DAAA-E465-4098-A9B7-CA143504DB38}" presName="FiveNodes_4_text" presStyleLbl="node1" presStyleIdx="4" presStyleCnt="5">
        <dgm:presLayoutVars>
          <dgm:bulletEnabled val="1"/>
        </dgm:presLayoutVars>
      </dgm:prSet>
      <dgm:spPr/>
    </dgm:pt>
    <dgm:pt modelId="{DF134711-CF1A-4AF0-96AB-AEDBE1A7DF0F}" type="pres">
      <dgm:prSet presAssocID="{C689DAAA-E465-4098-A9B7-CA143504DB38}" presName="FiveNodes_5_text" presStyleLbl="node1" presStyleIdx="4" presStyleCnt="5">
        <dgm:presLayoutVars>
          <dgm:bulletEnabled val="1"/>
        </dgm:presLayoutVars>
      </dgm:prSet>
      <dgm:spPr/>
    </dgm:pt>
  </dgm:ptLst>
  <dgm:cxnLst>
    <dgm:cxn modelId="{5CB4FF0E-6A4E-4F59-89F1-9C47FDD635FF}" type="presOf" srcId="{C8005787-A231-42CA-90DE-0BFCFC27F3CF}" destId="{2AA7EEEE-8CD4-4EF4-AB80-0C3DCD6EFAFD}" srcOrd="1" destOrd="0" presId="urn:microsoft.com/office/officeart/2005/8/layout/vProcess5"/>
    <dgm:cxn modelId="{29FE6912-0699-4166-9199-77A0A41B4BD3}" type="presOf" srcId="{C689DAAA-E465-4098-A9B7-CA143504DB38}" destId="{8B280FBE-590C-4F4F-B5C3-500D23C25864}" srcOrd="0" destOrd="0" presId="urn:microsoft.com/office/officeart/2005/8/layout/vProcess5"/>
    <dgm:cxn modelId="{09B8CF23-D70B-4A8E-8282-623AD93DA2A0}" type="presOf" srcId="{C8005787-A231-42CA-90DE-0BFCFC27F3CF}" destId="{F7E3BF90-FE69-4A7B-B727-743730489936}" srcOrd="0" destOrd="0" presId="urn:microsoft.com/office/officeart/2005/8/layout/vProcess5"/>
    <dgm:cxn modelId="{2C041C2A-2042-4E9D-B726-28693813A2D5}" type="presOf" srcId="{61F5F381-BD65-4839-919A-65AAD8EEB877}" destId="{E67EC010-EEE1-420F-B0E3-9249D1AB3E8C}" srcOrd="0" destOrd="0" presId="urn:microsoft.com/office/officeart/2005/8/layout/vProcess5"/>
    <dgm:cxn modelId="{341B025E-554D-4094-B9B4-4770578B152F}" type="presOf" srcId="{1CB67285-3996-4E1A-930D-9D9E7D92A268}" destId="{DF134711-CF1A-4AF0-96AB-AEDBE1A7DF0F}" srcOrd="1" destOrd="0" presId="urn:microsoft.com/office/officeart/2005/8/layout/vProcess5"/>
    <dgm:cxn modelId="{0ADD1A68-8445-4E7C-B73A-317DE3D1DAC8}" srcId="{C689DAAA-E465-4098-A9B7-CA143504DB38}" destId="{C8005787-A231-42CA-90DE-0BFCFC27F3CF}" srcOrd="0" destOrd="0" parTransId="{E2F5E2CB-8DAD-4E9D-9B94-C07F71F3FD4C}" sibTransId="{CC9B8F06-C799-43D9-A542-AB7BD129BB48}"/>
    <dgm:cxn modelId="{0F80A26F-380D-49FA-8AB9-C395ED8AC95D}" srcId="{C689DAAA-E465-4098-A9B7-CA143504DB38}" destId="{1CB67285-3996-4E1A-930D-9D9E7D92A268}" srcOrd="4" destOrd="0" parTransId="{43CA1638-381F-425D-9C0E-C12B7FD3CF8C}" sibTransId="{31C3983D-1D3E-43F7-B2D3-7BA12A0E3D9B}"/>
    <dgm:cxn modelId="{92C3118D-F60E-4BFB-8B70-056E4AD84D6D}" type="presOf" srcId="{439E40E1-3029-4B12-B08F-C86E92C21283}" destId="{B5243729-336B-4832-873F-A4C5332D1666}" srcOrd="1" destOrd="0" presId="urn:microsoft.com/office/officeart/2005/8/layout/vProcess5"/>
    <dgm:cxn modelId="{ECFD6D8D-CFA5-4B42-9373-9B4EDD9D8280}" type="presOf" srcId="{CC9B8F06-C799-43D9-A542-AB7BD129BB48}" destId="{5EBE4E0A-149A-442F-BEA1-80F6825C0102}" srcOrd="0" destOrd="0" presId="urn:microsoft.com/office/officeart/2005/8/layout/vProcess5"/>
    <dgm:cxn modelId="{541A5D94-0AEE-481E-8423-314B33E81783}" type="presOf" srcId="{54ED1D4B-1CC1-4B3F-8BC8-2771FF6DFB51}" destId="{6083B0C9-5C32-4478-81A4-4BD73558FAF3}" srcOrd="1" destOrd="0" presId="urn:microsoft.com/office/officeart/2005/8/layout/vProcess5"/>
    <dgm:cxn modelId="{7865C09C-B457-48E6-AA88-A001A784C068}" type="presOf" srcId="{FBDF99E6-991D-4C8E-9653-38E7F9142F2D}" destId="{D31A9E77-426F-4E90-9B64-11C96DDE7CE2}" srcOrd="0" destOrd="0" presId="urn:microsoft.com/office/officeart/2005/8/layout/vProcess5"/>
    <dgm:cxn modelId="{2EAC5D9D-AC1E-47B2-8A97-A8FDE3A2A83E}" srcId="{C689DAAA-E465-4098-A9B7-CA143504DB38}" destId="{FBDF99E6-991D-4C8E-9653-38E7F9142F2D}" srcOrd="1" destOrd="0" parTransId="{E6264538-9FAC-4299-9793-10B4EB72E330}" sibTransId="{61F5F381-BD65-4839-919A-65AAD8EEB877}"/>
    <dgm:cxn modelId="{4EF467B8-9084-46E7-8353-DED67BF45111}" type="presOf" srcId="{482E4814-3931-4966-B951-983782C332A2}" destId="{CCAE0BAA-A2D3-42C0-9D76-F5B4A198D39D}" srcOrd="0" destOrd="0" presId="urn:microsoft.com/office/officeart/2005/8/layout/vProcess5"/>
    <dgm:cxn modelId="{C8958AC2-61C8-49E3-B41E-5F6883D9D507}" type="presOf" srcId="{54ED1D4B-1CC1-4B3F-8BC8-2771FF6DFB51}" destId="{70696FB4-887B-404C-BBE8-04ED68AEC54E}" srcOrd="0" destOrd="0" presId="urn:microsoft.com/office/officeart/2005/8/layout/vProcess5"/>
    <dgm:cxn modelId="{E2A8AEC7-6058-49F0-9D67-579C6FC729ED}" type="presOf" srcId="{FBDF99E6-991D-4C8E-9653-38E7F9142F2D}" destId="{F1373122-2D73-4C37-8057-5B93F09654F1}" srcOrd="1" destOrd="0" presId="urn:microsoft.com/office/officeart/2005/8/layout/vProcess5"/>
    <dgm:cxn modelId="{A668A8C9-5D8A-4AAF-AE39-F9B7F644421F}" type="presOf" srcId="{439E40E1-3029-4B12-B08F-C86E92C21283}" destId="{3E127EA4-9EB7-4346-939F-9DB3FEBB3E91}" srcOrd="0" destOrd="0" presId="urn:microsoft.com/office/officeart/2005/8/layout/vProcess5"/>
    <dgm:cxn modelId="{74396CCC-DF19-4352-8C27-9782A87AC329}" type="presOf" srcId="{1CB67285-3996-4E1A-930D-9D9E7D92A268}" destId="{6A694C7C-4E2C-4BA5-A5EB-CFFFD59F7023}" srcOrd="0" destOrd="0" presId="urn:microsoft.com/office/officeart/2005/8/layout/vProcess5"/>
    <dgm:cxn modelId="{3C76CED5-FF4E-478F-8F11-EABE4BF1E039}" type="presOf" srcId="{C95F634D-3ACD-4CBD-9F6F-6AEC26638B5F}" destId="{20477C82-8859-43F1-8150-DD687778961C}" srcOrd="0" destOrd="0" presId="urn:microsoft.com/office/officeart/2005/8/layout/vProcess5"/>
    <dgm:cxn modelId="{DFB314EA-AD77-4EF7-B7DE-38563912F1C5}" srcId="{C689DAAA-E465-4098-A9B7-CA143504DB38}" destId="{54ED1D4B-1CC1-4B3F-8BC8-2771FF6DFB51}" srcOrd="3" destOrd="0" parTransId="{A4609C84-E6A6-4B6F-B1F4-F23CD489E56F}" sibTransId="{482E4814-3931-4966-B951-983782C332A2}"/>
    <dgm:cxn modelId="{43E349EC-AF14-41C3-9BF8-DA905CFED3C2}" srcId="{C689DAAA-E465-4098-A9B7-CA143504DB38}" destId="{439E40E1-3029-4B12-B08F-C86E92C21283}" srcOrd="2" destOrd="0" parTransId="{28FC0E55-3532-4C62-B007-7B8F7CFE2F2F}" sibTransId="{C95F634D-3ACD-4CBD-9F6F-6AEC26638B5F}"/>
    <dgm:cxn modelId="{BAA64770-489B-4F2A-B416-7F9E8450384C}" type="presParOf" srcId="{8B280FBE-590C-4F4F-B5C3-500D23C25864}" destId="{22B2A833-7918-4390-B6AF-A94877C39DE9}" srcOrd="0" destOrd="0" presId="urn:microsoft.com/office/officeart/2005/8/layout/vProcess5"/>
    <dgm:cxn modelId="{C45029C9-DDC5-45F0-8639-DFD8CBD57419}" type="presParOf" srcId="{8B280FBE-590C-4F4F-B5C3-500D23C25864}" destId="{F7E3BF90-FE69-4A7B-B727-743730489936}" srcOrd="1" destOrd="0" presId="urn:microsoft.com/office/officeart/2005/8/layout/vProcess5"/>
    <dgm:cxn modelId="{C208DAB4-66B5-44A3-A859-8761C63BDCDB}" type="presParOf" srcId="{8B280FBE-590C-4F4F-B5C3-500D23C25864}" destId="{D31A9E77-426F-4E90-9B64-11C96DDE7CE2}" srcOrd="2" destOrd="0" presId="urn:microsoft.com/office/officeart/2005/8/layout/vProcess5"/>
    <dgm:cxn modelId="{0B3443D4-C9E0-4257-A9C8-B426268922D7}" type="presParOf" srcId="{8B280FBE-590C-4F4F-B5C3-500D23C25864}" destId="{3E127EA4-9EB7-4346-939F-9DB3FEBB3E91}" srcOrd="3" destOrd="0" presId="urn:microsoft.com/office/officeart/2005/8/layout/vProcess5"/>
    <dgm:cxn modelId="{DDCB7F36-433E-4BA8-931D-60D35949EB6D}" type="presParOf" srcId="{8B280FBE-590C-4F4F-B5C3-500D23C25864}" destId="{70696FB4-887B-404C-BBE8-04ED68AEC54E}" srcOrd="4" destOrd="0" presId="urn:microsoft.com/office/officeart/2005/8/layout/vProcess5"/>
    <dgm:cxn modelId="{714CC4B5-6FD0-4061-93F6-5B053AA1A69E}" type="presParOf" srcId="{8B280FBE-590C-4F4F-B5C3-500D23C25864}" destId="{6A694C7C-4E2C-4BA5-A5EB-CFFFD59F7023}" srcOrd="5" destOrd="0" presId="urn:microsoft.com/office/officeart/2005/8/layout/vProcess5"/>
    <dgm:cxn modelId="{F54B1642-EE10-4752-A8EE-B37398881696}" type="presParOf" srcId="{8B280FBE-590C-4F4F-B5C3-500D23C25864}" destId="{5EBE4E0A-149A-442F-BEA1-80F6825C0102}" srcOrd="6" destOrd="0" presId="urn:microsoft.com/office/officeart/2005/8/layout/vProcess5"/>
    <dgm:cxn modelId="{7B5C8715-E601-4E70-B07B-419E9064D97D}" type="presParOf" srcId="{8B280FBE-590C-4F4F-B5C3-500D23C25864}" destId="{E67EC010-EEE1-420F-B0E3-9249D1AB3E8C}" srcOrd="7" destOrd="0" presId="urn:microsoft.com/office/officeart/2005/8/layout/vProcess5"/>
    <dgm:cxn modelId="{F1DFF02F-4333-456A-9003-0F8269C0F7B8}" type="presParOf" srcId="{8B280FBE-590C-4F4F-B5C3-500D23C25864}" destId="{20477C82-8859-43F1-8150-DD687778961C}" srcOrd="8" destOrd="0" presId="urn:microsoft.com/office/officeart/2005/8/layout/vProcess5"/>
    <dgm:cxn modelId="{0C693533-C0AF-4403-BEBD-462C40EA25FB}" type="presParOf" srcId="{8B280FBE-590C-4F4F-B5C3-500D23C25864}" destId="{CCAE0BAA-A2D3-42C0-9D76-F5B4A198D39D}" srcOrd="9" destOrd="0" presId="urn:microsoft.com/office/officeart/2005/8/layout/vProcess5"/>
    <dgm:cxn modelId="{CB626BFA-D99F-4000-BE7A-914BD71368ED}" type="presParOf" srcId="{8B280FBE-590C-4F4F-B5C3-500D23C25864}" destId="{2AA7EEEE-8CD4-4EF4-AB80-0C3DCD6EFAFD}" srcOrd="10" destOrd="0" presId="urn:microsoft.com/office/officeart/2005/8/layout/vProcess5"/>
    <dgm:cxn modelId="{898167F5-E040-4BBC-8FA9-F03C80B4839D}" type="presParOf" srcId="{8B280FBE-590C-4F4F-B5C3-500D23C25864}" destId="{F1373122-2D73-4C37-8057-5B93F09654F1}" srcOrd="11" destOrd="0" presId="urn:microsoft.com/office/officeart/2005/8/layout/vProcess5"/>
    <dgm:cxn modelId="{421F7AE5-456F-4088-A21E-1EF9A4B7BA26}" type="presParOf" srcId="{8B280FBE-590C-4F4F-B5C3-500D23C25864}" destId="{B5243729-336B-4832-873F-A4C5332D1666}" srcOrd="12" destOrd="0" presId="urn:microsoft.com/office/officeart/2005/8/layout/vProcess5"/>
    <dgm:cxn modelId="{D4A9B50A-D916-4A57-AA7A-AAF948A8D7A3}" type="presParOf" srcId="{8B280FBE-590C-4F4F-B5C3-500D23C25864}" destId="{6083B0C9-5C32-4478-81A4-4BD73558FAF3}" srcOrd="13" destOrd="0" presId="urn:microsoft.com/office/officeart/2005/8/layout/vProcess5"/>
    <dgm:cxn modelId="{DD6A540D-0072-4F83-96B6-9BE7E8380AC2}" type="presParOf" srcId="{8B280FBE-590C-4F4F-B5C3-500D23C25864}" destId="{DF134711-CF1A-4AF0-96AB-AEDBE1A7DF0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2783C-42A9-4361-9497-D26B0B9E600B}"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645D11DE-0F19-4479-85F4-6737A905DAD7}">
      <dgm:prSet/>
      <dgm:spPr/>
      <dgm:t>
        <a:bodyPr/>
        <a:lstStyle/>
        <a:p>
          <a:r>
            <a:rPr lang="en-US" baseline="0"/>
            <a:t>Higher-voltage charge applied to return cell to digital 1.</a:t>
          </a:r>
          <a:endParaRPr lang="en-US"/>
        </a:p>
      </dgm:t>
    </dgm:pt>
    <dgm:pt modelId="{6D97D8BD-061C-41CD-894B-090F2B923CC1}" type="parTrans" cxnId="{9C20EE1E-6F9F-4DEF-B742-429529BF10FB}">
      <dgm:prSet/>
      <dgm:spPr/>
      <dgm:t>
        <a:bodyPr/>
        <a:lstStyle/>
        <a:p>
          <a:endParaRPr lang="en-US"/>
        </a:p>
      </dgm:t>
    </dgm:pt>
    <dgm:pt modelId="{89765784-87E8-4D6A-A419-DA7C8851373A}" type="sibTrans" cxnId="{9C20EE1E-6F9F-4DEF-B742-429529BF10FB}">
      <dgm:prSet/>
      <dgm:spPr/>
      <dgm:t>
        <a:bodyPr/>
        <a:lstStyle/>
        <a:p>
          <a:endParaRPr lang="en-US"/>
        </a:p>
      </dgm:t>
    </dgm:pt>
    <dgm:pt modelId="{E374F4F3-0BFD-4629-AA9F-7158BE640E05}">
      <dgm:prSet/>
      <dgm:spPr/>
      <dgm:t>
        <a:bodyPr/>
        <a:lstStyle/>
        <a:p>
          <a:r>
            <a:rPr lang="en-US" baseline="0"/>
            <a:t>Stops tunneling and restores charge to the floating gate.</a:t>
          </a:r>
          <a:endParaRPr lang="en-US"/>
        </a:p>
      </dgm:t>
    </dgm:pt>
    <dgm:pt modelId="{3AF8F6BC-E85A-4A9C-941F-0F61C69E88D8}" type="parTrans" cxnId="{99AD2BD3-BE40-4A5D-BDD0-64939070B7FD}">
      <dgm:prSet/>
      <dgm:spPr/>
      <dgm:t>
        <a:bodyPr/>
        <a:lstStyle/>
        <a:p>
          <a:endParaRPr lang="en-US"/>
        </a:p>
      </dgm:t>
    </dgm:pt>
    <dgm:pt modelId="{BB9D505C-C528-40B4-B59B-708FB51756C7}" type="sibTrans" cxnId="{99AD2BD3-BE40-4A5D-BDD0-64939070B7FD}">
      <dgm:prSet/>
      <dgm:spPr/>
      <dgm:t>
        <a:bodyPr/>
        <a:lstStyle/>
        <a:p>
          <a:endParaRPr lang="en-US"/>
        </a:p>
      </dgm:t>
    </dgm:pt>
    <dgm:pt modelId="{E5679EE2-104E-403E-B137-78398B15D27E}" type="pres">
      <dgm:prSet presAssocID="{FAB2783C-42A9-4361-9497-D26B0B9E600B}" presName="root" presStyleCnt="0">
        <dgm:presLayoutVars>
          <dgm:dir/>
          <dgm:resizeHandles val="exact"/>
        </dgm:presLayoutVars>
      </dgm:prSet>
      <dgm:spPr/>
    </dgm:pt>
    <dgm:pt modelId="{7A3094A5-ED87-41CC-9012-232262D4303C}" type="pres">
      <dgm:prSet presAssocID="{645D11DE-0F19-4479-85F4-6737A905DAD7}" presName="compNode" presStyleCnt="0"/>
      <dgm:spPr/>
    </dgm:pt>
    <dgm:pt modelId="{41AE7291-00FC-4058-80E6-1560C24AA182}" type="pres">
      <dgm:prSet presAssocID="{645D11DE-0F19-4479-85F4-6737A905DA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C0D32DF9-5F2D-4610-9954-972092A851C2}" type="pres">
      <dgm:prSet presAssocID="{645D11DE-0F19-4479-85F4-6737A905DAD7}" presName="spaceRect" presStyleCnt="0"/>
      <dgm:spPr/>
    </dgm:pt>
    <dgm:pt modelId="{D2E24538-DBA5-493E-A817-2E7A18189864}" type="pres">
      <dgm:prSet presAssocID="{645D11DE-0F19-4479-85F4-6737A905DAD7}" presName="textRect" presStyleLbl="revTx" presStyleIdx="0" presStyleCnt="2">
        <dgm:presLayoutVars>
          <dgm:chMax val="1"/>
          <dgm:chPref val="1"/>
        </dgm:presLayoutVars>
      </dgm:prSet>
      <dgm:spPr/>
    </dgm:pt>
    <dgm:pt modelId="{1F713B64-49E5-4C6F-B66A-F211FB236619}" type="pres">
      <dgm:prSet presAssocID="{89765784-87E8-4D6A-A419-DA7C8851373A}" presName="sibTrans" presStyleCnt="0"/>
      <dgm:spPr/>
    </dgm:pt>
    <dgm:pt modelId="{06B8B7D2-A959-41C8-87B7-A83C52B5E6C6}" type="pres">
      <dgm:prSet presAssocID="{E374F4F3-0BFD-4629-AA9F-7158BE640E05}" presName="compNode" presStyleCnt="0"/>
      <dgm:spPr/>
    </dgm:pt>
    <dgm:pt modelId="{771A3A36-9F2D-4D74-BD3A-018EA9A4FBF6}" type="pres">
      <dgm:prSet presAssocID="{E374F4F3-0BFD-4629-AA9F-7158BE640E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2E3EE7E-C176-43C8-97A1-3CB46FBAF861}" type="pres">
      <dgm:prSet presAssocID="{E374F4F3-0BFD-4629-AA9F-7158BE640E05}" presName="spaceRect" presStyleCnt="0"/>
      <dgm:spPr/>
    </dgm:pt>
    <dgm:pt modelId="{C35476D8-C6FA-40CA-9B57-613852F91D96}" type="pres">
      <dgm:prSet presAssocID="{E374F4F3-0BFD-4629-AA9F-7158BE640E05}" presName="textRect" presStyleLbl="revTx" presStyleIdx="1" presStyleCnt="2">
        <dgm:presLayoutVars>
          <dgm:chMax val="1"/>
          <dgm:chPref val="1"/>
        </dgm:presLayoutVars>
      </dgm:prSet>
      <dgm:spPr/>
    </dgm:pt>
  </dgm:ptLst>
  <dgm:cxnLst>
    <dgm:cxn modelId="{9C20EE1E-6F9F-4DEF-B742-429529BF10FB}" srcId="{FAB2783C-42A9-4361-9497-D26B0B9E600B}" destId="{645D11DE-0F19-4479-85F4-6737A905DAD7}" srcOrd="0" destOrd="0" parTransId="{6D97D8BD-061C-41CD-894B-090F2B923CC1}" sibTransId="{89765784-87E8-4D6A-A419-DA7C8851373A}"/>
    <dgm:cxn modelId="{2683E28A-7711-46F7-8FF5-A9943B8C08CC}" type="presOf" srcId="{645D11DE-0F19-4479-85F4-6737A905DAD7}" destId="{D2E24538-DBA5-493E-A817-2E7A18189864}" srcOrd="0" destOrd="0" presId="urn:microsoft.com/office/officeart/2018/2/layout/IconLabelList"/>
    <dgm:cxn modelId="{651BB39A-D8B4-43E4-BFCB-71F55601C165}" type="presOf" srcId="{E374F4F3-0BFD-4629-AA9F-7158BE640E05}" destId="{C35476D8-C6FA-40CA-9B57-613852F91D96}" srcOrd="0" destOrd="0" presId="urn:microsoft.com/office/officeart/2018/2/layout/IconLabelList"/>
    <dgm:cxn modelId="{1996A6B5-C9E3-4EFF-938D-FACDABE223B4}" type="presOf" srcId="{FAB2783C-42A9-4361-9497-D26B0B9E600B}" destId="{E5679EE2-104E-403E-B137-78398B15D27E}" srcOrd="0" destOrd="0" presId="urn:microsoft.com/office/officeart/2018/2/layout/IconLabelList"/>
    <dgm:cxn modelId="{99AD2BD3-BE40-4A5D-BDD0-64939070B7FD}" srcId="{FAB2783C-42A9-4361-9497-D26B0B9E600B}" destId="{E374F4F3-0BFD-4629-AA9F-7158BE640E05}" srcOrd="1" destOrd="0" parTransId="{3AF8F6BC-E85A-4A9C-941F-0F61C69E88D8}" sibTransId="{BB9D505C-C528-40B4-B59B-708FB51756C7}"/>
    <dgm:cxn modelId="{F3AF3199-2927-48AA-A736-9AA0271A0ACD}" type="presParOf" srcId="{E5679EE2-104E-403E-B137-78398B15D27E}" destId="{7A3094A5-ED87-41CC-9012-232262D4303C}" srcOrd="0" destOrd="0" presId="urn:microsoft.com/office/officeart/2018/2/layout/IconLabelList"/>
    <dgm:cxn modelId="{9FD17C96-2B20-471B-A18A-C5319EBB284D}" type="presParOf" srcId="{7A3094A5-ED87-41CC-9012-232262D4303C}" destId="{41AE7291-00FC-4058-80E6-1560C24AA182}" srcOrd="0" destOrd="0" presId="urn:microsoft.com/office/officeart/2018/2/layout/IconLabelList"/>
    <dgm:cxn modelId="{FBD8E692-B453-4F75-94CB-B9129260DF80}" type="presParOf" srcId="{7A3094A5-ED87-41CC-9012-232262D4303C}" destId="{C0D32DF9-5F2D-4610-9954-972092A851C2}" srcOrd="1" destOrd="0" presId="urn:microsoft.com/office/officeart/2018/2/layout/IconLabelList"/>
    <dgm:cxn modelId="{799D74D6-6FBE-4A4C-AED3-141E058A9449}" type="presParOf" srcId="{7A3094A5-ED87-41CC-9012-232262D4303C}" destId="{D2E24538-DBA5-493E-A817-2E7A18189864}" srcOrd="2" destOrd="0" presId="urn:microsoft.com/office/officeart/2018/2/layout/IconLabelList"/>
    <dgm:cxn modelId="{22A1EFC5-E87C-4DDF-A03E-AF98009BC93E}" type="presParOf" srcId="{E5679EE2-104E-403E-B137-78398B15D27E}" destId="{1F713B64-49E5-4C6F-B66A-F211FB236619}" srcOrd="1" destOrd="0" presId="urn:microsoft.com/office/officeart/2018/2/layout/IconLabelList"/>
    <dgm:cxn modelId="{F8B77FEA-3BD2-4250-9E45-DED00EA2A692}" type="presParOf" srcId="{E5679EE2-104E-403E-B137-78398B15D27E}" destId="{06B8B7D2-A959-41C8-87B7-A83C52B5E6C6}" srcOrd="2" destOrd="0" presId="urn:microsoft.com/office/officeart/2018/2/layout/IconLabelList"/>
    <dgm:cxn modelId="{AE7B02C3-75E8-4DFC-A111-FDA1822129D6}" type="presParOf" srcId="{06B8B7D2-A959-41C8-87B7-A83C52B5E6C6}" destId="{771A3A36-9F2D-4D74-BD3A-018EA9A4FBF6}" srcOrd="0" destOrd="0" presId="urn:microsoft.com/office/officeart/2018/2/layout/IconLabelList"/>
    <dgm:cxn modelId="{A2077472-166A-4AB9-8EBD-F7E887E7B2A3}" type="presParOf" srcId="{06B8B7D2-A959-41C8-87B7-A83C52B5E6C6}" destId="{92E3EE7E-C176-43C8-97A1-3CB46FBAF861}" srcOrd="1" destOrd="0" presId="urn:microsoft.com/office/officeart/2018/2/layout/IconLabelList"/>
    <dgm:cxn modelId="{E076BE87-9804-47DA-9093-98836B95061D}" type="presParOf" srcId="{06B8B7D2-A959-41C8-87B7-A83C52B5E6C6}" destId="{C35476D8-C6FA-40CA-9B57-613852F91D9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BC7116-5C79-48DA-8E8D-4D180772EA4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923BC1-59C5-40DE-A77A-A2693DF2F096}">
      <dgm:prSet/>
      <dgm:spPr/>
      <dgm:t>
        <a:bodyPr/>
        <a:lstStyle/>
        <a:p>
          <a:r>
            <a:rPr lang="en-US" baseline="0"/>
            <a:t>Cells retain charged or drained states even without external power.</a:t>
          </a:r>
          <a:endParaRPr lang="en-US"/>
        </a:p>
      </dgm:t>
    </dgm:pt>
    <dgm:pt modelId="{A68516B4-8350-44C9-8E72-4B2A91303560}" type="parTrans" cxnId="{3428FAFB-63C3-4B88-AF5E-8518FEA0EEFD}">
      <dgm:prSet/>
      <dgm:spPr/>
      <dgm:t>
        <a:bodyPr/>
        <a:lstStyle/>
        <a:p>
          <a:endParaRPr lang="en-US"/>
        </a:p>
      </dgm:t>
    </dgm:pt>
    <dgm:pt modelId="{DEC71E3A-DE35-47D9-9286-0F8D0778E315}" type="sibTrans" cxnId="{3428FAFB-63C3-4B88-AF5E-8518FEA0EEFD}">
      <dgm:prSet/>
      <dgm:spPr/>
      <dgm:t>
        <a:bodyPr/>
        <a:lstStyle/>
        <a:p>
          <a:endParaRPr lang="en-US"/>
        </a:p>
      </dgm:t>
    </dgm:pt>
    <dgm:pt modelId="{6E8CB665-35B5-4560-BAD6-8BC6D56C086C}">
      <dgm:prSet/>
      <dgm:spPr/>
      <dgm:t>
        <a:bodyPr/>
        <a:lstStyle/>
        <a:p>
          <a:r>
            <a:rPr lang="en-US" baseline="0"/>
            <a:t>NAND flash memory is non-volatile.</a:t>
          </a:r>
          <a:endParaRPr lang="en-US"/>
        </a:p>
      </dgm:t>
    </dgm:pt>
    <dgm:pt modelId="{F03C4DEF-3206-4EA9-AB0D-4C0BBB896678}" type="parTrans" cxnId="{568DAF72-F4FF-403E-8054-24EB38A34FC1}">
      <dgm:prSet/>
      <dgm:spPr/>
      <dgm:t>
        <a:bodyPr/>
        <a:lstStyle/>
        <a:p>
          <a:endParaRPr lang="en-US"/>
        </a:p>
      </dgm:t>
    </dgm:pt>
    <dgm:pt modelId="{223B38FB-92B5-4B9F-B6C4-288EF5C2FC1A}" type="sibTrans" cxnId="{568DAF72-F4FF-403E-8054-24EB38A34FC1}">
      <dgm:prSet/>
      <dgm:spPr/>
      <dgm:t>
        <a:bodyPr/>
        <a:lstStyle/>
        <a:p>
          <a:endParaRPr lang="en-US"/>
        </a:p>
      </dgm:t>
    </dgm:pt>
    <dgm:pt modelId="{0D16E80A-58C9-4A52-9921-640837EFF5C6}" type="pres">
      <dgm:prSet presAssocID="{0FBC7116-5C79-48DA-8E8D-4D180772EA4F}" presName="root" presStyleCnt="0">
        <dgm:presLayoutVars>
          <dgm:dir/>
          <dgm:resizeHandles val="exact"/>
        </dgm:presLayoutVars>
      </dgm:prSet>
      <dgm:spPr/>
    </dgm:pt>
    <dgm:pt modelId="{D1FD2D9C-1D40-48EA-B31D-0EBA08E5B924}" type="pres">
      <dgm:prSet presAssocID="{AF923BC1-59C5-40DE-A77A-A2693DF2F096}" presName="compNode" presStyleCnt="0"/>
      <dgm:spPr/>
    </dgm:pt>
    <dgm:pt modelId="{103B2BE1-D319-4138-9950-925664D07540}" type="pres">
      <dgm:prSet presAssocID="{AF923BC1-59C5-40DE-A77A-A2693DF2F0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6381FF6C-788C-4E93-BE4C-8B7892FBB371}" type="pres">
      <dgm:prSet presAssocID="{AF923BC1-59C5-40DE-A77A-A2693DF2F096}" presName="spaceRect" presStyleCnt="0"/>
      <dgm:spPr/>
    </dgm:pt>
    <dgm:pt modelId="{FAD498C9-B0F6-44EE-91CE-8B77BFA92FD6}" type="pres">
      <dgm:prSet presAssocID="{AF923BC1-59C5-40DE-A77A-A2693DF2F096}" presName="textRect" presStyleLbl="revTx" presStyleIdx="0" presStyleCnt="2">
        <dgm:presLayoutVars>
          <dgm:chMax val="1"/>
          <dgm:chPref val="1"/>
        </dgm:presLayoutVars>
      </dgm:prSet>
      <dgm:spPr/>
    </dgm:pt>
    <dgm:pt modelId="{0D94CB52-F673-4A15-91C0-FA99DA33837C}" type="pres">
      <dgm:prSet presAssocID="{DEC71E3A-DE35-47D9-9286-0F8D0778E315}" presName="sibTrans" presStyleCnt="0"/>
      <dgm:spPr/>
    </dgm:pt>
    <dgm:pt modelId="{2DB04420-9E62-4A1F-B72E-A445B06B1B39}" type="pres">
      <dgm:prSet presAssocID="{6E8CB665-35B5-4560-BAD6-8BC6D56C086C}" presName="compNode" presStyleCnt="0"/>
      <dgm:spPr/>
    </dgm:pt>
    <dgm:pt modelId="{44407C34-9049-49A0-8848-670272CCE6E7}" type="pres">
      <dgm:prSet presAssocID="{6E8CB665-35B5-4560-BAD6-8BC6D56C08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ttery Charging"/>
        </a:ext>
      </dgm:extLst>
    </dgm:pt>
    <dgm:pt modelId="{82514E1D-E897-4D7A-B9E9-A81E3A433FEE}" type="pres">
      <dgm:prSet presAssocID="{6E8CB665-35B5-4560-BAD6-8BC6D56C086C}" presName="spaceRect" presStyleCnt="0"/>
      <dgm:spPr/>
    </dgm:pt>
    <dgm:pt modelId="{73DF18DE-1C03-41AF-9352-00CC0CA1AD65}" type="pres">
      <dgm:prSet presAssocID="{6E8CB665-35B5-4560-BAD6-8BC6D56C086C}" presName="textRect" presStyleLbl="revTx" presStyleIdx="1" presStyleCnt="2">
        <dgm:presLayoutVars>
          <dgm:chMax val="1"/>
          <dgm:chPref val="1"/>
        </dgm:presLayoutVars>
      </dgm:prSet>
      <dgm:spPr/>
    </dgm:pt>
  </dgm:ptLst>
  <dgm:cxnLst>
    <dgm:cxn modelId="{231D7127-2F77-4D99-8D22-80085BA26BC8}" type="presOf" srcId="{6E8CB665-35B5-4560-BAD6-8BC6D56C086C}" destId="{73DF18DE-1C03-41AF-9352-00CC0CA1AD65}" srcOrd="0" destOrd="0" presId="urn:microsoft.com/office/officeart/2018/2/layout/IconLabelList"/>
    <dgm:cxn modelId="{568DAF72-F4FF-403E-8054-24EB38A34FC1}" srcId="{0FBC7116-5C79-48DA-8E8D-4D180772EA4F}" destId="{6E8CB665-35B5-4560-BAD6-8BC6D56C086C}" srcOrd="1" destOrd="0" parTransId="{F03C4DEF-3206-4EA9-AB0D-4C0BBB896678}" sibTransId="{223B38FB-92B5-4B9F-B6C4-288EF5C2FC1A}"/>
    <dgm:cxn modelId="{08BC4FB3-B5CB-4A76-A2D7-527DC1872639}" type="presOf" srcId="{0FBC7116-5C79-48DA-8E8D-4D180772EA4F}" destId="{0D16E80A-58C9-4A52-9921-640837EFF5C6}" srcOrd="0" destOrd="0" presId="urn:microsoft.com/office/officeart/2018/2/layout/IconLabelList"/>
    <dgm:cxn modelId="{1C76C1BC-D344-4928-9DDA-F7108EEF3065}" type="presOf" srcId="{AF923BC1-59C5-40DE-A77A-A2693DF2F096}" destId="{FAD498C9-B0F6-44EE-91CE-8B77BFA92FD6}" srcOrd="0" destOrd="0" presId="urn:microsoft.com/office/officeart/2018/2/layout/IconLabelList"/>
    <dgm:cxn modelId="{3428FAFB-63C3-4B88-AF5E-8518FEA0EEFD}" srcId="{0FBC7116-5C79-48DA-8E8D-4D180772EA4F}" destId="{AF923BC1-59C5-40DE-A77A-A2693DF2F096}" srcOrd="0" destOrd="0" parTransId="{A68516B4-8350-44C9-8E72-4B2A91303560}" sibTransId="{DEC71E3A-DE35-47D9-9286-0F8D0778E315}"/>
    <dgm:cxn modelId="{1E85D770-9A6A-4F98-B2C5-A2C631F3F886}" type="presParOf" srcId="{0D16E80A-58C9-4A52-9921-640837EFF5C6}" destId="{D1FD2D9C-1D40-48EA-B31D-0EBA08E5B924}" srcOrd="0" destOrd="0" presId="urn:microsoft.com/office/officeart/2018/2/layout/IconLabelList"/>
    <dgm:cxn modelId="{E2310EEA-E0FA-471F-B80E-EDD01ECFDFE4}" type="presParOf" srcId="{D1FD2D9C-1D40-48EA-B31D-0EBA08E5B924}" destId="{103B2BE1-D319-4138-9950-925664D07540}" srcOrd="0" destOrd="0" presId="urn:microsoft.com/office/officeart/2018/2/layout/IconLabelList"/>
    <dgm:cxn modelId="{556590B2-793A-4C79-BC4C-9C2FE09F41DD}" type="presParOf" srcId="{D1FD2D9C-1D40-48EA-B31D-0EBA08E5B924}" destId="{6381FF6C-788C-4E93-BE4C-8B7892FBB371}" srcOrd="1" destOrd="0" presId="urn:microsoft.com/office/officeart/2018/2/layout/IconLabelList"/>
    <dgm:cxn modelId="{E63A0A15-5C37-4F8F-99E3-2253188DE51A}" type="presParOf" srcId="{D1FD2D9C-1D40-48EA-B31D-0EBA08E5B924}" destId="{FAD498C9-B0F6-44EE-91CE-8B77BFA92FD6}" srcOrd="2" destOrd="0" presId="urn:microsoft.com/office/officeart/2018/2/layout/IconLabelList"/>
    <dgm:cxn modelId="{F98B5A69-8FF3-4AEB-A7A1-58F062C15FC7}" type="presParOf" srcId="{0D16E80A-58C9-4A52-9921-640837EFF5C6}" destId="{0D94CB52-F673-4A15-91C0-FA99DA33837C}" srcOrd="1" destOrd="0" presId="urn:microsoft.com/office/officeart/2018/2/layout/IconLabelList"/>
    <dgm:cxn modelId="{E6F6B54F-7305-4650-A9F4-3A6D2553B138}" type="presParOf" srcId="{0D16E80A-58C9-4A52-9921-640837EFF5C6}" destId="{2DB04420-9E62-4A1F-B72E-A445B06B1B39}" srcOrd="2" destOrd="0" presId="urn:microsoft.com/office/officeart/2018/2/layout/IconLabelList"/>
    <dgm:cxn modelId="{35744133-DA59-4DDE-96BF-01157F715A14}" type="presParOf" srcId="{2DB04420-9E62-4A1F-B72E-A445B06B1B39}" destId="{44407C34-9049-49A0-8848-670272CCE6E7}" srcOrd="0" destOrd="0" presId="urn:microsoft.com/office/officeart/2018/2/layout/IconLabelList"/>
    <dgm:cxn modelId="{82E03252-B303-4F46-9430-1879173263A9}" type="presParOf" srcId="{2DB04420-9E62-4A1F-B72E-A445B06B1B39}" destId="{82514E1D-E897-4D7A-B9E9-A81E3A433FEE}" srcOrd="1" destOrd="0" presId="urn:microsoft.com/office/officeart/2018/2/layout/IconLabelList"/>
    <dgm:cxn modelId="{DE8695DE-4208-4F64-992F-DC039AFE296C}" type="presParOf" srcId="{2DB04420-9E62-4A1F-B72E-A445B06B1B39}" destId="{73DF18DE-1C03-41AF-9352-00CC0CA1AD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F9F0CA-4BD9-44EF-BA79-F7F9A2E1F5F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858656-D390-40F0-9D76-27DFC665567A}">
      <dgm:prSet/>
      <dgm:spPr/>
      <dgm:t>
        <a:bodyPr/>
        <a:lstStyle/>
        <a:p>
          <a:pPr>
            <a:defRPr cap="all"/>
          </a:pPr>
          <a:r>
            <a:rPr lang="en-US" baseline="0"/>
            <a:t>Charging and tunneling processes are destructive.</a:t>
          </a:r>
          <a:endParaRPr lang="en-US"/>
        </a:p>
      </dgm:t>
    </dgm:pt>
    <dgm:pt modelId="{A28A28AB-3AEA-4788-A385-D9339C3B91B1}" type="parTrans" cxnId="{3313543F-315B-4FCD-8EB7-EE2ABA8B9A05}">
      <dgm:prSet/>
      <dgm:spPr/>
      <dgm:t>
        <a:bodyPr/>
        <a:lstStyle/>
        <a:p>
          <a:endParaRPr lang="en-US"/>
        </a:p>
      </dgm:t>
    </dgm:pt>
    <dgm:pt modelId="{4E898774-3A78-40AC-972E-01E399B95E8C}" type="sibTrans" cxnId="{3313543F-315B-4FCD-8EB7-EE2ABA8B9A05}">
      <dgm:prSet/>
      <dgm:spPr/>
      <dgm:t>
        <a:bodyPr/>
        <a:lstStyle/>
        <a:p>
          <a:endParaRPr lang="en-US"/>
        </a:p>
      </dgm:t>
    </dgm:pt>
    <dgm:pt modelId="{7A0D1F6D-BB12-4338-9587-15B5318E3787}">
      <dgm:prSet/>
      <dgm:spPr/>
      <dgm:t>
        <a:bodyPr/>
        <a:lstStyle/>
        <a:p>
          <a:pPr>
            <a:defRPr cap="all"/>
          </a:pPr>
          <a:r>
            <a:rPr lang="en-US" baseline="0"/>
            <a:t>Limited program/erase cycles before breakdown.</a:t>
          </a:r>
          <a:endParaRPr lang="en-US"/>
        </a:p>
      </dgm:t>
    </dgm:pt>
    <dgm:pt modelId="{ED152C6A-A088-41C1-ADB4-1227B8EC9F56}" type="parTrans" cxnId="{942E0B2F-F408-4D15-9162-4625E5FFA971}">
      <dgm:prSet/>
      <dgm:spPr/>
      <dgm:t>
        <a:bodyPr/>
        <a:lstStyle/>
        <a:p>
          <a:endParaRPr lang="en-US"/>
        </a:p>
      </dgm:t>
    </dgm:pt>
    <dgm:pt modelId="{CE40A554-323D-414D-871A-55DFED8D7C07}" type="sibTrans" cxnId="{942E0B2F-F408-4D15-9162-4625E5FFA971}">
      <dgm:prSet/>
      <dgm:spPr/>
      <dgm:t>
        <a:bodyPr/>
        <a:lstStyle/>
        <a:p>
          <a:endParaRPr lang="en-US"/>
        </a:p>
      </dgm:t>
    </dgm:pt>
    <dgm:pt modelId="{5C04A9F5-8620-4618-9891-7C6A03BB220B}">
      <dgm:prSet/>
      <dgm:spPr/>
      <dgm:t>
        <a:bodyPr/>
        <a:lstStyle/>
        <a:p>
          <a:pPr>
            <a:defRPr cap="all"/>
          </a:pPr>
          <a:r>
            <a:rPr lang="en-US" baseline="0" dirty="0"/>
            <a:t>Concept of memory wear-out or wear.</a:t>
          </a:r>
          <a:endParaRPr lang="en-US" dirty="0"/>
        </a:p>
      </dgm:t>
    </dgm:pt>
    <dgm:pt modelId="{16904196-0E10-4910-A6D5-619FA6F01DDE}" type="parTrans" cxnId="{3174DB5D-156E-4C54-8012-9A110341D654}">
      <dgm:prSet/>
      <dgm:spPr/>
      <dgm:t>
        <a:bodyPr/>
        <a:lstStyle/>
        <a:p>
          <a:endParaRPr lang="en-US"/>
        </a:p>
      </dgm:t>
    </dgm:pt>
    <dgm:pt modelId="{217BC517-A91E-4E65-B1B7-B276EDAB2FFB}" type="sibTrans" cxnId="{3174DB5D-156E-4C54-8012-9A110341D654}">
      <dgm:prSet/>
      <dgm:spPr/>
      <dgm:t>
        <a:bodyPr/>
        <a:lstStyle/>
        <a:p>
          <a:endParaRPr lang="en-US"/>
        </a:p>
      </dgm:t>
    </dgm:pt>
    <dgm:pt modelId="{9F9520CA-3C53-4F43-8FED-6C7280EBA6AE}" type="pres">
      <dgm:prSet presAssocID="{10F9F0CA-4BD9-44EF-BA79-F7F9A2E1F5F7}" presName="root" presStyleCnt="0">
        <dgm:presLayoutVars>
          <dgm:dir/>
          <dgm:resizeHandles val="exact"/>
        </dgm:presLayoutVars>
      </dgm:prSet>
      <dgm:spPr/>
    </dgm:pt>
    <dgm:pt modelId="{287352A9-047F-432F-AAA2-0FBEFDA0882F}" type="pres">
      <dgm:prSet presAssocID="{2F858656-D390-40F0-9D76-27DFC665567A}" presName="compNode" presStyleCnt="0"/>
      <dgm:spPr/>
    </dgm:pt>
    <dgm:pt modelId="{9D48FCAC-2CDE-4575-96A9-913C003A61E5}" type="pres">
      <dgm:prSet presAssocID="{2F858656-D390-40F0-9D76-27DFC665567A}" presName="iconBgRect" presStyleLbl="bgShp" presStyleIdx="0" presStyleCnt="3"/>
      <dgm:spPr/>
    </dgm:pt>
    <dgm:pt modelId="{1DC2D540-AC1F-4D48-A18B-A3FCA7D04829}" type="pres">
      <dgm:prSet presAssocID="{2F858656-D390-40F0-9D76-27DFC66556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B6D9EA7D-9C5B-4DF2-8013-FAA2B409F66F}" type="pres">
      <dgm:prSet presAssocID="{2F858656-D390-40F0-9D76-27DFC665567A}" presName="spaceRect" presStyleCnt="0"/>
      <dgm:spPr/>
    </dgm:pt>
    <dgm:pt modelId="{68DC3423-AAE8-4060-AA5E-CE8DEB292024}" type="pres">
      <dgm:prSet presAssocID="{2F858656-D390-40F0-9D76-27DFC665567A}" presName="textRect" presStyleLbl="revTx" presStyleIdx="0" presStyleCnt="3">
        <dgm:presLayoutVars>
          <dgm:chMax val="1"/>
          <dgm:chPref val="1"/>
        </dgm:presLayoutVars>
      </dgm:prSet>
      <dgm:spPr/>
    </dgm:pt>
    <dgm:pt modelId="{03D56FED-0207-4686-836F-2A1CF30FA879}" type="pres">
      <dgm:prSet presAssocID="{4E898774-3A78-40AC-972E-01E399B95E8C}" presName="sibTrans" presStyleCnt="0"/>
      <dgm:spPr/>
    </dgm:pt>
    <dgm:pt modelId="{913F14BF-47B4-40B9-AA9D-7E1D23E5E9B1}" type="pres">
      <dgm:prSet presAssocID="{7A0D1F6D-BB12-4338-9587-15B5318E3787}" presName="compNode" presStyleCnt="0"/>
      <dgm:spPr/>
    </dgm:pt>
    <dgm:pt modelId="{67301E3A-E061-4091-BBAC-27152FCA64D5}" type="pres">
      <dgm:prSet presAssocID="{7A0D1F6D-BB12-4338-9587-15B5318E3787}" presName="iconBgRect" presStyleLbl="bgShp" presStyleIdx="1" presStyleCnt="3"/>
      <dgm:spPr/>
    </dgm:pt>
    <dgm:pt modelId="{6B5A108F-C18B-4B3B-A2E2-8F58F960CFB1}" type="pres">
      <dgm:prSet presAssocID="{7A0D1F6D-BB12-4338-9587-15B5318E37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aser"/>
        </a:ext>
      </dgm:extLst>
    </dgm:pt>
    <dgm:pt modelId="{1FA97FA7-7186-4A3A-9CD5-01716D6BF6A2}" type="pres">
      <dgm:prSet presAssocID="{7A0D1F6D-BB12-4338-9587-15B5318E3787}" presName="spaceRect" presStyleCnt="0"/>
      <dgm:spPr/>
    </dgm:pt>
    <dgm:pt modelId="{FAF07ED3-4F79-4876-9BC8-220290F81D32}" type="pres">
      <dgm:prSet presAssocID="{7A0D1F6D-BB12-4338-9587-15B5318E3787}" presName="textRect" presStyleLbl="revTx" presStyleIdx="1" presStyleCnt="3">
        <dgm:presLayoutVars>
          <dgm:chMax val="1"/>
          <dgm:chPref val="1"/>
        </dgm:presLayoutVars>
      </dgm:prSet>
      <dgm:spPr/>
    </dgm:pt>
    <dgm:pt modelId="{3FE0EFBD-E52D-47D3-BC88-EA33CD8A8631}" type="pres">
      <dgm:prSet presAssocID="{CE40A554-323D-414D-871A-55DFED8D7C07}" presName="sibTrans" presStyleCnt="0"/>
      <dgm:spPr/>
    </dgm:pt>
    <dgm:pt modelId="{ADC34288-71A9-42B2-A3FD-610A42BD0127}" type="pres">
      <dgm:prSet presAssocID="{5C04A9F5-8620-4618-9891-7C6A03BB220B}" presName="compNode" presStyleCnt="0"/>
      <dgm:spPr/>
    </dgm:pt>
    <dgm:pt modelId="{CBA7F893-5376-4FB0-812D-7FCB4AA114F8}" type="pres">
      <dgm:prSet presAssocID="{5C04A9F5-8620-4618-9891-7C6A03BB220B}" presName="iconBgRect" presStyleLbl="bgShp" presStyleIdx="2" presStyleCnt="3"/>
      <dgm:spPr/>
    </dgm:pt>
    <dgm:pt modelId="{428A4F0D-BC9E-44DC-A89B-F9A695BE382D}" type="pres">
      <dgm:prSet presAssocID="{5C04A9F5-8620-4618-9891-7C6A03BB22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
        </a:ext>
      </dgm:extLst>
    </dgm:pt>
    <dgm:pt modelId="{8B48C4D6-43A4-415F-B4BE-6402A858E0F5}" type="pres">
      <dgm:prSet presAssocID="{5C04A9F5-8620-4618-9891-7C6A03BB220B}" presName="spaceRect" presStyleCnt="0"/>
      <dgm:spPr/>
    </dgm:pt>
    <dgm:pt modelId="{FFA99888-DC2D-4417-B6FC-9D5AA0CD4AB6}" type="pres">
      <dgm:prSet presAssocID="{5C04A9F5-8620-4618-9891-7C6A03BB220B}" presName="textRect" presStyleLbl="revTx" presStyleIdx="2" presStyleCnt="3">
        <dgm:presLayoutVars>
          <dgm:chMax val="1"/>
          <dgm:chPref val="1"/>
        </dgm:presLayoutVars>
      </dgm:prSet>
      <dgm:spPr/>
    </dgm:pt>
  </dgm:ptLst>
  <dgm:cxnLst>
    <dgm:cxn modelId="{942E0B2F-F408-4D15-9162-4625E5FFA971}" srcId="{10F9F0CA-4BD9-44EF-BA79-F7F9A2E1F5F7}" destId="{7A0D1F6D-BB12-4338-9587-15B5318E3787}" srcOrd="1" destOrd="0" parTransId="{ED152C6A-A088-41C1-ADB4-1227B8EC9F56}" sibTransId="{CE40A554-323D-414D-871A-55DFED8D7C07}"/>
    <dgm:cxn modelId="{3AB74234-434F-4BD5-A131-B778264615B6}" type="presOf" srcId="{5C04A9F5-8620-4618-9891-7C6A03BB220B}" destId="{FFA99888-DC2D-4417-B6FC-9D5AA0CD4AB6}" srcOrd="0" destOrd="0" presId="urn:microsoft.com/office/officeart/2018/5/layout/IconCircleLabelList"/>
    <dgm:cxn modelId="{3313543F-315B-4FCD-8EB7-EE2ABA8B9A05}" srcId="{10F9F0CA-4BD9-44EF-BA79-F7F9A2E1F5F7}" destId="{2F858656-D390-40F0-9D76-27DFC665567A}" srcOrd="0" destOrd="0" parTransId="{A28A28AB-3AEA-4788-A385-D9339C3B91B1}" sibTransId="{4E898774-3A78-40AC-972E-01E399B95E8C}"/>
    <dgm:cxn modelId="{3174DB5D-156E-4C54-8012-9A110341D654}" srcId="{10F9F0CA-4BD9-44EF-BA79-F7F9A2E1F5F7}" destId="{5C04A9F5-8620-4618-9891-7C6A03BB220B}" srcOrd="2" destOrd="0" parTransId="{16904196-0E10-4910-A6D5-619FA6F01DDE}" sibTransId="{217BC517-A91E-4E65-B1B7-B276EDAB2FFB}"/>
    <dgm:cxn modelId="{EAE9936A-6D43-4D17-9F1C-B655A2C5E891}" type="presOf" srcId="{2F858656-D390-40F0-9D76-27DFC665567A}" destId="{68DC3423-AAE8-4060-AA5E-CE8DEB292024}" srcOrd="0" destOrd="0" presId="urn:microsoft.com/office/officeart/2018/5/layout/IconCircleLabelList"/>
    <dgm:cxn modelId="{9EBD9EC6-7A13-4163-A16D-9093E1C74B5F}" type="presOf" srcId="{7A0D1F6D-BB12-4338-9587-15B5318E3787}" destId="{FAF07ED3-4F79-4876-9BC8-220290F81D32}" srcOrd="0" destOrd="0" presId="urn:microsoft.com/office/officeart/2018/5/layout/IconCircleLabelList"/>
    <dgm:cxn modelId="{6128A0FF-A5BC-44A2-86E6-9EDCA9B2D60C}" type="presOf" srcId="{10F9F0CA-4BD9-44EF-BA79-F7F9A2E1F5F7}" destId="{9F9520CA-3C53-4F43-8FED-6C7280EBA6AE}" srcOrd="0" destOrd="0" presId="urn:microsoft.com/office/officeart/2018/5/layout/IconCircleLabelList"/>
    <dgm:cxn modelId="{34D8C29C-7290-44AB-9FA9-8EBF3E854525}" type="presParOf" srcId="{9F9520CA-3C53-4F43-8FED-6C7280EBA6AE}" destId="{287352A9-047F-432F-AAA2-0FBEFDA0882F}" srcOrd="0" destOrd="0" presId="urn:microsoft.com/office/officeart/2018/5/layout/IconCircleLabelList"/>
    <dgm:cxn modelId="{2E8192A5-E908-4A54-BC33-C804E2A0428E}" type="presParOf" srcId="{287352A9-047F-432F-AAA2-0FBEFDA0882F}" destId="{9D48FCAC-2CDE-4575-96A9-913C003A61E5}" srcOrd="0" destOrd="0" presId="urn:microsoft.com/office/officeart/2018/5/layout/IconCircleLabelList"/>
    <dgm:cxn modelId="{ECA77F1C-9EFA-4054-8CBF-304607D1C081}" type="presParOf" srcId="{287352A9-047F-432F-AAA2-0FBEFDA0882F}" destId="{1DC2D540-AC1F-4D48-A18B-A3FCA7D04829}" srcOrd="1" destOrd="0" presId="urn:microsoft.com/office/officeart/2018/5/layout/IconCircleLabelList"/>
    <dgm:cxn modelId="{DDE66593-7018-422D-8EAD-B2D3AF8BED0C}" type="presParOf" srcId="{287352A9-047F-432F-AAA2-0FBEFDA0882F}" destId="{B6D9EA7D-9C5B-4DF2-8013-FAA2B409F66F}" srcOrd="2" destOrd="0" presId="urn:microsoft.com/office/officeart/2018/5/layout/IconCircleLabelList"/>
    <dgm:cxn modelId="{A8D82BE2-15DD-438B-BEAC-E13615718D66}" type="presParOf" srcId="{287352A9-047F-432F-AAA2-0FBEFDA0882F}" destId="{68DC3423-AAE8-4060-AA5E-CE8DEB292024}" srcOrd="3" destOrd="0" presId="urn:microsoft.com/office/officeart/2018/5/layout/IconCircleLabelList"/>
    <dgm:cxn modelId="{15211792-0BE3-47EA-9CC8-FE6AD2903219}" type="presParOf" srcId="{9F9520CA-3C53-4F43-8FED-6C7280EBA6AE}" destId="{03D56FED-0207-4686-836F-2A1CF30FA879}" srcOrd="1" destOrd="0" presId="urn:microsoft.com/office/officeart/2018/5/layout/IconCircleLabelList"/>
    <dgm:cxn modelId="{B71F3735-9A9A-4592-B123-499D3F61D070}" type="presParOf" srcId="{9F9520CA-3C53-4F43-8FED-6C7280EBA6AE}" destId="{913F14BF-47B4-40B9-AA9D-7E1D23E5E9B1}" srcOrd="2" destOrd="0" presId="urn:microsoft.com/office/officeart/2018/5/layout/IconCircleLabelList"/>
    <dgm:cxn modelId="{2EB42CA7-1695-4037-9E92-3DDAA33551B7}" type="presParOf" srcId="{913F14BF-47B4-40B9-AA9D-7E1D23E5E9B1}" destId="{67301E3A-E061-4091-BBAC-27152FCA64D5}" srcOrd="0" destOrd="0" presId="urn:microsoft.com/office/officeart/2018/5/layout/IconCircleLabelList"/>
    <dgm:cxn modelId="{35A4BC32-4E67-4F71-BF85-DFDA3BA3306B}" type="presParOf" srcId="{913F14BF-47B4-40B9-AA9D-7E1D23E5E9B1}" destId="{6B5A108F-C18B-4B3B-A2E2-8F58F960CFB1}" srcOrd="1" destOrd="0" presId="urn:microsoft.com/office/officeart/2018/5/layout/IconCircleLabelList"/>
    <dgm:cxn modelId="{07B75225-987E-46C9-9BD1-04B57C5FDC00}" type="presParOf" srcId="{913F14BF-47B4-40B9-AA9D-7E1D23E5E9B1}" destId="{1FA97FA7-7186-4A3A-9CD5-01716D6BF6A2}" srcOrd="2" destOrd="0" presId="urn:microsoft.com/office/officeart/2018/5/layout/IconCircleLabelList"/>
    <dgm:cxn modelId="{56AE34AB-A7AA-49C8-89B0-B60E7B5FE9C4}" type="presParOf" srcId="{913F14BF-47B4-40B9-AA9D-7E1D23E5E9B1}" destId="{FAF07ED3-4F79-4876-9BC8-220290F81D32}" srcOrd="3" destOrd="0" presId="urn:microsoft.com/office/officeart/2018/5/layout/IconCircleLabelList"/>
    <dgm:cxn modelId="{4F6201A8-15CB-4328-9037-D2F1DB3A3BC3}" type="presParOf" srcId="{9F9520CA-3C53-4F43-8FED-6C7280EBA6AE}" destId="{3FE0EFBD-E52D-47D3-BC88-EA33CD8A8631}" srcOrd="3" destOrd="0" presId="urn:microsoft.com/office/officeart/2018/5/layout/IconCircleLabelList"/>
    <dgm:cxn modelId="{F5D2D40B-B5E5-477B-B7A7-14B1CF37E953}" type="presParOf" srcId="{9F9520CA-3C53-4F43-8FED-6C7280EBA6AE}" destId="{ADC34288-71A9-42B2-A3FD-610A42BD0127}" srcOrd="4" destOrd="0" presId="urn:microsoft.com/office/officeart/2018/5/layout/IconCircleLabelList"/>
    <dgm:cxn modelId="{AAD74602-0475-4A69-8CE5-039122B00889}" type="presParOf" srcId="{ADC34288-71A9-42B2-A3FD-610A42BD0127}" destId="{CBA7F893-5376-4FB0-812D-7FCB4AA114F8}" srcOrd="0" destOrd="0" presId="urn:microsoft.com/office/officeart/2018/5/layout/IconCircleLabelList"/>
    <dgm:cxn modelId="{A12F6010-C358-4E08-A689-F6AB9C9D08E9}" type="presParOf" srcId="{ADC34288-71A9-42B2-A3FD-610A42BD0127}" destId="{428A4F0D-BC9E-44DC-A89B-F9A695BE382D}" srcOrd="1" destOrd="0" presId="urn:microsoft.com/office/officeart/2018/5/layout/IconCircleLabelList"/>
    <dgm:cxn modelId="{6DF312D2-DE3D-4099-9AC6-EEBC03045B39}" type="presParOf" srcId="{ADC34288-71A9-42B2-A3FD-610A42BD0127}" destId="{8B48C4D6-43A4-415F-B4BE-6402A858E0F5}" srcOrd="2" destOrd="0" presId="urn:microsoft.com/office/officeart/2018/5/layout/IconCircleLabelList"/>
    <dgm:cxn modelId="{53296F1F-8DE0-4E2A-8716-33596E7FD31F}" type="presParOf" srcId="{ADC34288-71A9-42B2-A3FD-610A42BD0127}" destId="{FFA99888-DC2D-4417-B6FC-9D5AA0CD4AB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A953F6-F08C-4E99-A7E2-B725B741332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F104171-7C63-4583-B903-911AE94709CE}">
      <dgm:prSet/>
      <dgm:spPr/>
      <dgm:t>
        <a:bodyPr/>
        <a:lstStyle/>
        <a:p>
          <a:pPr>
            <a:lnSpc>
              <a:spcPct val="100000"/>
            </a:lnSpc>
          </a:pPr>
          <a:r>
            <a:rPr lang="en-US" baseline="0"/>
            <a:t>NAND flash memory is generally more cost-effective to manufacture compared to NOR flash.</a:t>
          </a:r>
          <a:endParaRPr lang="en-US"/>
        </a:p>
      </dgm:t>
    </dgm:pt>
    <dgm:pt modelId="{F4E20B34-A8E1-485E-8522-E220A1A4D95F}" type="parTrans" cxnId="{DF369B58-CBAC-4F6D-802A-9972658E0394}">
      <dgm:prSet/>
      <dgm:spPr/>
      <dgm:t>
        <a:bodyPr/>
        <a:lstStyle/>
        <a:p>
          <a:endParaRPr lang="en-US"/>
        </a:p>
      </dgm:t>
    </dgm:pt>
    <dgm:pt modelId="{A6839479-9D55-4715-9A7A-A62D811A0A35}" type="sibTrans" cxnId="{DF369B58-CBAC-4F6D-802A-9972658E0394}">
      <dgm:prSet/>
      <dgm:spPr/>
      <dgm:t>
        <a:bodyPr/>
        <a:lstStyle/>
        <a:p>
          <a:endParaRPr lang="en-US"/>
        </a:p>
      </dgm:t>
    </dgm:pt>
    <dgm:pt modelId="{C6966DC7-7FF4-459B-8959-70DFB4904AFC}">
      <dgm:prSet/>
      <dgm:spPr/>
      <dgm:t>
        <a:bodyPr/>
        <a:lstStyle/>
        <a:p>
          <a:pPr>
            <a:lnSpc>
              <a:spcPct val="100000"/>
            </a:lnSpc>
          </a:pPr>
          <a:r>
            <a:rPr lang="en-US" baseline="0"/>
            <a:t>Larger storage capacities can be achieved at a lower cost with NAND technology, making it suitable for mass storage applications.</a:t>
          </a:r>
          <a:endParaRPr lang="en-US"/>
        </a:p>
      </dgm:t>
    </dgm:pt>
    <dgm:pt modelId="{0639FD33-15DD-4AD7-973E-ABFEBA7CBBDA}" type="parTrans" cxnId="{5AB2C881-75AE-451C-9704-CE16B3F3918C}">
      <dgm:prSet/>
      <dgm:spPr/>
      <dgm:t>
        <a:bodyPr/>
        <a:lstStyle/>
        <a:p>
          <a:endParaRPr lang="en-US"/>
        </a:p>
      </dgm:t>
    </dgm:pt>
    <dgm:pt modelId="{F9024203-4CC1-4B3A-8E02-D8B17CCD705B}" type="sibTrans" cxnId="{5AB2C881-75AE-451C-9704-CE16B3F3918C}">
      <dgm:prSet/>
      <dgm:spPr/>
      <dgm:t>
        <a:bodyPr/>
        <a:lstStyle/>
        <a:p>
          <a:endParaRPr lang="en-US"/>
        </a:p>
      </dgm:t>
    </dgm:pt>
    <dgm:pt modelId="{40A54066-25F2-49F0-B01A-D40CDDBD3A9A}" type="pres">
      <dgm:prSet presAssocID="{C2A953F6-F08C-4E99-A7E2-B725B7413322}" presName="root" presStyleCnt="0">
        <dgm:presLayoutVars>
          <dgm:dir/>
          <dgm:resizeHandles val="exact"/>
        </dgm:presLayoutVars>
      </dgm:prSet>
      <dgm:spPr/>
    </dgm:pt>
    <dgm:pt modelId="{095D7E81-EAD2-4329-91C3-83F98CBE7E6D}" type="pres">
      <dgm:prSet presAssocID="{EF104171-7C63-4583-B903-911AE94709CE}" presName="compNode" presStyleCnt="0"/>
      <dgm:spPr/>
    </dgm:pt>
    <dgm:pt modelId="{AF6F353D-884A-4698-BD9B-E71531BD04CF}" type="pres">
      <dgm:prSet presAssocID="{EF104171-7C63-4583-B903-911AE94709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8285A06-AC2C-420F-B6B3-9E713F04818F}" type="pres">
      <dgm:prSet presAssocID="{EF104171-7C63-4583-B903-911AE94709CE}" presName="spaceRect" presStyleCnt="0"/>
      <dgm:spPr/>
    </dgm:pt>
    <dgm:pt modelId="{EAAC665D-EE64-4F1B-A363-B60EE015787D}" type="pres">
      <dgm:prSet presAssocID="{EF104171-7C63-4583-B903-911AE94709CE}" presName="textRect" presStyleLbl="revTx" presStyleIdx="0" presStyleCnt="2">
        <dgm:presLayoutVars>
          <dgm:chMax val="1"/>
          <dgm:chPref val="1"/>
        </dgm:presLayoutVars>
      </dgm:prSet>
      <dgm:spPr/>
    </dgm:pt>
    <dgm:pt modelId="{1CA61F79-526A-4BC3-A9F7-9A614502FA08}" type="pres">
      <dgm:prSet presAssocID="{A6839479-9D55-4715-9A7A-A62D811A0A35}" presName="sibTrans" presStyleCnt="0"/>
      <dgm:spPr/>
    </dgm:pt>
    <dgm:pt modelId="{C5D117B0-F5F9-408C-98E7-D752C30F6EA9}" type="pres">
      <dgm:prSet presAssocID="{C6966DC7-7FF4-459B-8959-70DFB4904AFC}" presName="compNode" presStyleCnt="0"/>
      <dgm:spPr/>
    </dgm:pt>
    <dgm:pt modelId="{7F336911-9998-4DB2-8A74-890AED8C2CDB}" type="pres">
      <dgm:prSet presAssocID="{C6966DC7-7FF4-459B-8959-70DFB4904A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ndmill"/>
        </a:ext>
      </dgm:extLst>
    </dgm:pt>
    <dgm:pt modelId="{C83BE585-DC1C-4D8C-AA14-BE76BA1B7ECB}" type="pres">
      <dgm:prSet presAssocID="{C6966DC7-7FF4-459B-8959-70DFB4904AFC}" presName="spaceRect" presStyleCnt="0"/>
      <dgm:spPr/>
    </dgm:pt>
    <dgm:pt modelId="{AE78B924-FE8E-42C2-8750-082BC518B77A}" type="pres">
      <dgm:prSet presAssocID="{C6966DC7-7FF4-459B-8959-70DFB4904AFC}" presName="textRect" presStyleLbl="revTx" presStyleIdx="1" presStyleCnt="2">
        <dgm:presLayoutVars>
          <dgm:chMax val="1"/>
          <dgm:chPref val="1"/>
        </dgm:presLayoutVars>
      </dgm:prSet>
      <dgm:spPr/>
    </dgm:pt>
  </dgm:ptLst>
  <dgm:cxnLst>
    <dgm:cxn modelId="{0C4D4A6D-A93A-4998-AD92-A87759C41520}" type="presOf" srcId="{EF104171-7C63-4583-B903-911AE94709CE}" destId="{EAAC665D-EE64-4F1B-A363-B60EE015787D}" srcOrd="0" destOrd="0" presId="urn:microsoft.com/office/officeart/2018/2/layout/IconLabelList"/>
    <dgm:cxn modelId="{4A347576-84DC-4E9A-9EDF-BCAD43026EA7}" type="presOf" srcId="{C2A953F6-F08C-4E99-A7E2-B725B7413322}" destId="{40A54066-25F2-49F0-B01A-D40CDDBD3A9A}" srcOrd="0" destOrd="0" presId="urn:microsoft.com/office/officeart/2018/2/layout/IconLabelList"/>
    <dgm:cxn modelId="{DF369B58-CBAC-4F6D-802A-9972658E0394}" srcId="{C2A953F6-F08C-4E99-A7E2-B725B7413322}" destId="{EF104171-7C63-4583-B903-911AE94709CE}" srcOrd="0" destOrd="0" parTransId="{F4E20B34-A8E1-485E-8522-E220A1A4D95F}" sibTransId="{A6839479-9D55-4715-9A7A-A62D811A0A35}"/>
    <dgm:cxn modelId="{5AB2C881-75AE-451C-9704-CE16B3F3918C}" srcId="{C2A953F6-F08C-4E99-A7E2-B725B7413322}" destId="{C6966DC7-7FF4-459B-8959-70DFB4904AFC}" srcOrd="1" destOrd="0" parTransId="{0639FD33-15DD-4AD7-973E-ABFEBA7CBBDA}" sibTransId="{F9024203-4CC1-4B3A-8E02-D8B17CCD705B}"/>
    <dgm:cxn modelId="{A766EFFF-4CD5-4BA5-9A2A-6F47FC0FDE49}" type="presOf" srcId="{C6966DC7-7FF4-459B-8959-70DFB4904AFC}" destId="{AE78B924-FE8E-42C2-8750-082BC518B77A}" srcOrd="0" destOrd="0" presId="urn:microsoft.com/office/officeart/2018/2/layout/IconLabelList"/>
    <dgm:cxn modelId="{D98447FF-F725-41EB-A7AB-59A7C787E755}" type="presParOf" srcId="{40A54066-25F2-49F0-B01A-D40CDDBD3A9A}" destId="{095D7E81-EAD2-4329-91C3-83F98CBE7E6D}" srcOrd="0" destOrd="0" presId="urn:microsoft.com/office/officeart/2018/2/layout/IconLabelList"/>
    <dgm:cxn modelId="{4C302923-C96E-4A50-9513-413146CED830}" type="presParOf" srcId="{095D7E81-EAD2-4329-91C3-83F98CBE7E6D}" destId="{AF6F353D-884A-4698-BD9B-E71531BD04CF}" srcOrd="0" destOrd="0" presId="urn:microsoft.com/office/officeart/2018/2/layout/IconLabelList"/>
    <dgm:cxn modelId="{C57CB64B-9538-4008-ACFB-18D5C2229C1B}" type="presParOf" srcId="{095D7E81-EAD2-4329-91C3-83F98CBE7E6D}" destId="{E8285A06-AC2C-420F-B6B3-9E713F04818F}" srcOrd="1" destOrd="0" presId="urn:microsoft.com/office/officeart/2018/2/layout/IconLabelList"/>
    <dgm:cxn modelId="{F51DF3D9-57C7-41F6-9845-0FDF874A8F88}" type="presParOf" srcId="{095D7E81-EAD2-4329-91C3-83F98CBE7E6D}" destId="{EAAC665D-EE64-4F1B-A363-B60EE015787D}" srcOrd="2" destOrd="0" presId="urn:microsoft.com/office/officeart/2018/2/layout/IconLabelList"/>
    <dgm:cxn modelId="{2635A105-373A-4520-8831-EA5798E5AC2F}" type="presParOf" srcId="{40A54066-25F2-49F0-B01A-D40CDDBD3A9A}" destId="{1CA61F79-526A-4BC3-A9F7-9A614502FA08}" srcOrd="1" destOrd="0" presId="urn:microsoft.com/office/officeart/2018/2/layout/IconLabelList"/>
    <dgm:cxn modelId="{C695AF23-8AD8-44EA-8264-19970E5E91F7}" type="presParOf" srcId="{40A54066-25F2-49F0-B01A-D40CDDBD3A9A}" destId="{C5D117B0-F5F9-408C-98E7-D752C30F6EA9}" srcOrd="2" destOrd="0" presId="urn:microsoft.com/office/officeart/2018/2/layout/IconLabelList"/>
    <dgm:cxn modelId="{5F93550E-8DD8-4B93-9FBD-A83AB6244D5C}" type="presParOf" srcId="{C5D117B0-F5F9-408C-98E7-D752C30F6EA9}" destId="{7F336911-9998-4DB2-8A74-890AED8C2CDB}" srcOrd="0" destOrd="0" presId="urn:microsoft.com/office/officeart/2018/2/layout/IconLabelList"/>
    <dgm:cxn modelId="{C9B13AAB-1EDD-40A6-A03E-C2A719230BD3}" type="presParOf" srcId="{C5D117B0-F5F9-408C-98E7-D752C30F6EA9}" destId="{C83BE585-DC1C-4D8C-AA14-BE76BA1B7ECB}" srcOrd="1" destOrd="0" presId="urn:microsoft.com/office/officeart/2018/2/layout/IconLabelList"/>
    <dgm:cxn modelId="{1A3C5EBB-7D81-488A-B211-24C3C9DF65E1}" type="presParOf" srcId="{C5D117B0-F5F9-408C-98E7-D752C30F6EA9}" destId="{AE78B924-FE8E-42C2-8750-082BC518B77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01E93-56D4-41FD-BC16-DAD2C9345875}">
      <dsp:nvSpPr>
        <dsp:cNvPr id="0" name=""/>
        <dsp:cNvSpPr/>
      </dsp:nvSpPr>
      <dsp:spPr>
        <a:xfrm>
          <a:off x="1166867" y="629373"/>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40D17F-F1AA-46B2-89B2-6A1A45DE519F}">
      <dsp:nvSpPr>
        <dsp:cNvPr id="0" name=""/>
        <dsp:cNvSpPr/>
      </dsp:nvSpPr>
      <dsp:spPr>
        <a:xfrm>
          <a:off x="524" y="3001964"/>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Nand flash saves data as blocks and relies on electric circuits to store data.</a:t>
          </a:r>
        </a:p>
      </dsp:txBody>
      <dsp:txXfrm>
        <a:off x="524" y="3001964"/>
        <a:ext cx="4241250" cy="720000"/>
      </dsp:txXfrm>
    </dsp:sp>
    <dsp:sp modelId="{F794EA84-7084-47AE-9093-C1E483696F70}">
      <dsp:nvSpPr>
        <dsp:cNvPr id="0" name=""/>
        <dsp:cNvSpPr/>
      </dsp:nvSpPr>
      <dsp:spPr>
        <a:xfrm>
          <a:off x="6150336" y="629373"/>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68404F-E462-4DE8-8EDE-C0A11C659C11}">
      <dsp:nvSpPr>
        <dsp:cNvPr id="0" name=""/>
        <dsp:cNvSpPr/>
      </dsp:nvSpPr>
      <dsp:spPr>
        <a:xfrm>
          <a:off x="4983992" y="3001964"/>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When power is detached a metal-oxide semiconductor will provide an extra charge to the memory cell, keeping the data.</a:t>
          </a:r>
        </a:p>
      </dsp:txBody>
      <dsp:txXfrm>
        <a:off x="4983992" y="3001964"/>
        <a:ext cx="42412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FB5E-E3CE-414D-8396-690B91AEC782}">
      <dsp:nvSpPr>
        <dsp:cNvPr id="0" name=""/>
        <dsp:cNvSpPr/>
      </dsp:nvSpPr>
      <dsp:spPr>
        <a:xfrm>
          <a:off x="1107601" y="71274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AE764-9FB2-4ED9-85BD-4FA79837B924}">
      <dsp:nvSpPr>
        <dsp:cNvPr id="0" name=""/>
        <dsp:cNvSpPr/>
      </dsp:nvSpPr>
      <dsp:spPr>
        <a:xfrm>
          <a:off x="27883"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t>NAND flash offers higher storage density and capacity than NOR flash.</a:t>
          </a:r>
          <a:endParaRPr lang="en-US" sz="1400" kern="1200"/>
        </a:p>
      </dsp:txBody>
      <dsp:txXfrm>
        <a:off x="27883" y="2918596"/>
        <a:ext cx="3926250" cy="720000"/>
      </dsp:txXfrm>
    </dsp:sp>
    <dsp:sp modelId="{214AAD4B-9B28-4C22-8616-18A8F63CBB44}">
      <dsp:nvSpPr>
        <dsp:cNvPr id="0" name=""/>
        <dsp:cNvSpPr/>
      </dsp:nvSpPr>
      <dsp:spPr>
        <a:xfrm>
          <a:off x="5720945" y="71274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B5BD8-8E80-4044-AA09-0B8FB3701F8E}">
      <dsp:nvSpPr>
        <dsp:cNvPr id="0" name=""/>
        <dsp:cNvSpPr/>
      </dsp:nvSpPr>
      <dsp:spPr>
        <a:xfrm>
          <a:off x="4641226"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t>NAND allows for the creation of high-capacity storage devices such as USB drives, SSDs (Solid State Drives), and memory cards.</a:t>
          </a:r>
          <a:endParaRPr lang="en-US" sz="1400" kern="1200"/>
        </a:p>
      </dsp:txBody>
      <dsp:txXfrm>
        <a:off x="4641226" y="2918596"/>
        <a:ext cx="39262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DCF4F-94F4-464D-AEF3-8545FCD353E0}">
      <dsp:nvSpPr>
        <dsp:cNvPr id="0" name=""/>
        <dsp:cNvSpPr/>
      </dsp:nvSpPr>
      <dsp:spPr>
        <a:xfrm>
          <a:off x="1107601" y="71274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03D2F-EC30-4AA5-8191-D0F4308465B5}">
      <dsp:nvSpPr>
        <dsp:cNvPr id="0" name=""/>
        <dsp:cNvSpPr/>
      </dsp:nvSpPr>
      <dsp:spPr>
        <a:xfrm>
          <a:off x="27883"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NAND flash provides faster read and write speeds compared to NOR flash.</a:t>
          </a:r>
          <a:endParaRPr lang="en-US" sz="1500" kern="1200"/>
        </a:p>
      </dsp:txBody>
      <dsp:txXfrm>
        <a:off x="27883" y="2918596"/>
        <a:ext cx="3926250" cy="720000"/>
      </dsp:txXfrm>
    </dsp:sp>
    <dsp:sp modelId="{D0FE8C4E-2E56-4FA8-ADE6-F6A174E04503}">
      <dsp:nvSpPr>
        <dsp:cNvPr id="0" name=""/>
        <dsp:cNvSpPr/>
      </dsp:nvSpPr>
      <dsp:spPr>
        <a:xfrm>
          <a:off x="5720945" y="71274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58877-83E1-4454-BB5A-B4736F7363BF}">
      <dsp:nvSpPr>
        <dsp:cNvPr id="0" name=""/>
        <dsp:cNvSpPr/>
      </dsp:nvSpPr>
      <dsp:spPr>
        <a:xfrm>
          <a:off x="4641226"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NAND is commonly used in applications where rapid data access and transfer rates are essential, such as in SSDs.</a:t>
          </a:r>
          <a:endParaRPr lang="en-US" sz="1500" kern="1200"/>
        </a:p>
      </dsp:txBody>
      <dsp:txXfrm>
        <a:off x="4641226" y="2918596"/>
        <a:ext cx="392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F943E-7497-40C6-8468-5004242F4E28}">
      <dsp:nvSpPr>
        <dsp:cNvPr id="0" name=""/>
        <dsp:cNvSpPr/>
      </dsp:nvSpPr>
      <dsp:spPr>
        <a:xfrm>
          <a:off x="1107601" y="71274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27AF7-612D-4E61-B01E-A141C0C51AA7}">
      <dsp:nvSpPr>
        <dsp:cNvPr id="0" name=""/>
        <dsp:cNvSpPr/>
      </dsp:nvSpPr>
      <dsp:spPr>
        <a:xfrm>
          <a:off x="27883"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NAND flash operates on a page-based programming model, allowing data to be written or read in larger chunks.</a:t>
          </a:r>
          <a:endParaRPr lang="en-US" sz="1500" kern="1200"/>
        </a:p>
      </dsp:txBody>
      <dsp:txXfrm>
        <a:off x="27883" y="2918596"/>
        <a:ext cx="3926250" cy="720000"/>
      </dsp:txXfrm>
    </dsp:sp>
    <dsp:sp modelId="{5563F98F-AB76-4E3B-969C-ECFD610F4EED}">
      <dsp:nvSpPr>
        <dsp:cNvPr id="0" name=""/>
        <dsp:cNvSpPr/>
      </dsp:nvSpPr>
      <dsp:spPr>
        <a:xfrm>
          <a:off x="5720945" y="71274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C54BA-BD32-47E6-96CD-38B5E96F96C5}">
      <dsp:nvSpPr>
        <dsp:cNvPr id="0" name=""/>
        <dsp:cNvSpPr/>
      </dsp:nvSpPr>
      <dsp:spPr>
        <a:xfrm>
          <a:off x="4641226"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This page-based structure contributes to faster write speeds and efficient data storage.</a:t>
          </a:r>
          <a:endParaRPr lang="en-US" sz="1500" kern="1200"/>
        </a:p>
      </dsp:txBody>
      <dsp:txXfrm>
        <a:off x="4641226" y="2918596"/>
        <a:ext cx="39262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6FE86-7F04-463D-91C4-A029D673A256}">
      <dsp:nvSpPr>
        <dsp:cNvPr id="0" name=""/>
        <dsp:cNvSpPr/>
      </dsp:nvSpPr>
      <dsp:spPr>
        <a:xfrm>
          <a:off x="553" y="1208154"/>
          <a:ext cx="1942689" cy="123360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386041-3565-46AB-B6B5-A03EB1063ADB}">
      <dsp:nvSpPr>
        <dsp:cNvPr id="0" name=""/>
        <dsp:cNvSpPr/>
      </dsp:nvSpPr>
      <dsp:spPr>
        <a:xfrm>
          <a:off x="216407" y="1413216"/>
          <a:ext cx="1942689" cy="1233607"/>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NAND flash memory has faster erase speeds compared to NOR flash.</a:t>
          </a:r>
          <a:endParaRPr lang="en-US" sz="1300" kern="1200" dirty="0"/>
        </a:p>
      </dsp:txBody>
      <dsp:txXfrm>
        <a:off x="252538" y="1449347"/>
        <a:ext cx="1870427" cy="1161345"/>
      </dsp:txXfrm>
    </dsp:sp>
    <dsp:sp modelId="{4558B103-2FD8-4582-8ACC-650C6FC59DEF}">
      <dsp:nvSpPr>
        <dsp:cNvPr id="0" name=""/>
        <dsp:cNvSpPr/>
      </dsp:nvSpPr>
      <dsp:spPr>
        <a:xfrm>
          <a:off x="2374951" y="1208154"/>
          <a:ext cx="1942689" cy="123360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6F0E7C-191E-466F-AC3C-8D3FD6313002}">
      <dsp:nvSpPr>
        <dsp:cNvPr id="0" name=""/>
        <dsp:cNvSpPr/>
      </dsp:nvSpPr>
      <dsp:spPr>
        <a:xfrm>
          <a:off x="2590805" y="1413216"/>
          <a:ext cx="1942689" cy="1233607"/>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Quick erase times are crucial for applications that require frequent data updates or modifications.</a:t>
          </a:r>
          <a:endParaRPr lang="en-US" sz="1300" kern="1200"/>
        </a:p>
      </dsp:txBody>
      <dsp:txXfrm>
        <a:off x="2626936" y="1449347"/>
        <a:ext cx="1870427" cy="1161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B88EA-7119-4CBA-BCE1-13CD9D725B1A}">
      <dsp:nvSpPr>
        <dsp:cNvPr id="0" name=""/>
        <dsp:cNvSpPr/>
      </dsp:nvSpPr>
      <dsp:spPr>
        <a:xfrm>
          <a:off x="1107601" y="71274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B3B19-4AB2-446C-BB31-161CDEC66175}">
      <dsp:nvSpPr>
        <dsp:cNvPr id="0" name=""/>
        <dsp:cNvSpPr/>
      </dsp:nvSpPr>
      <dsp:spPr>
        <a:xfrm>
          <a:off x="27883"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t>NAND flash is optimized for sequential data access.</a:t>
          </a:r>
          <a:endParaRPr lang="en-US" sz="1400" kern="1200"/>
        </a:p>
      </dsp:txBody>
      <dsp:txXfrm>
        <a:off x="27883" y="2918596"/>
        <a:ext cx="3926250" cy="720000"/>
      </dsp:txXfrm>
    </dsp:sp>
    <dsp:sp modelId="{532392B5-3C0E-4426-97F3-DD0916F875B3}">
      <dsp:nvSpPr>
        <dsp:cNvPr id="0" name=""/>
        <dsp:cNvSpPr/>
      </dsp:nvSpPr>
      <dsp:spPr>
        <a:xfrm>
          <a:off x="5720945" y="71274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781E0-D3E8-41EF-8733-EFFD46AEC726}">
      <dsp:nvSpPr>
        <dsp:cNvPr id="0" name=""/>
        <dsp:cNvSpPr/>
      </dsp:nvSpPr>
      <dsp:spPr>
        <a:xfrm>
          <a:off x="4641226"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baseline="0"/>
            <a:t>Applications that benefit from streaming large amounts of data, like video playback or file storage, find NAND flash more suitable.</a:t>
          </a:r>
          <a:endParaRPr lang="en-US" sz="1400" kern="1200"/>
        </a:p>
      </dsp:txBody>
      <dsp:txXfrm>
        <a:off x="4641226" y="2918596"/>
        <a:ext cx="3926250"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BB550-2577-40D5-A218-6CAB03C80F45}">
      <dsp:nvSpPr>
        <dsp:cNvPr id="0" name=""/>
        <dsp:cNvSpPr/>
      </dsp:nvSpPr>
      <dsp:spPr>
        <a:xfrm>
          <a:off x="1107601" y="71274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20F9DC-6EF9-4A8A-B7FA-816D3B9DA6B1}">
      <dsp:nvSpPr>
        <dsp:cNvPr id="0" name=""/>
        <dsp:cNvSpPr/>
      </dsp:nvSpPr>
      <dsp:spPr>
        <a:xfrm>
          <a:off x="27883"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NAND flash memory is available in compact form factors, making it suitable for space-constrained devices.</a:t>
          </a:r>
          <a:endParaRPr lang="en-US" sz="1500" kern="1200"/>
        </a:p>
      </dsp:txBody>
      <dsp:txXfrm>
        <a:off x="27883" y="2918596"/>
        <a:ext cx="3926250" cy="720000"/>
      </dsp:txXfrm>
    </dsp:sp>
    <dsp:sp modelId="{CEFAD351-09F4-49C0-9B72-47177CD0FBDF}">
      <dsp:nvSpPr>
        <dsp:cNvPr id="0" name=""/>
        <dsp:cNvSpPr/>
      </dsp:nvSpPr>
      <dsp:spPr>
        <a:xfrm>
          <a:off x="5720945" y="71274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7BF48-8ACB-46BC-8493-64E084711069}">
      <dsp:nvSpPr>
        <dsp:cNvPr id="0" name=""/>
        <dsp:cNvSpPr/>
      </dsp:nvSpPr>
      <dsp:spPr>
        <a:xfrm>
          <a:off x="4641226"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It is commonly used in mobile devices, cameras, and other consumer electronics.</a:t>
          </a:r>
          <a:endParaRPr lang="en-US" sz="1500" kern="1200"/>
        </a:p>
      </dsp:txBody>
      <dsp:txXfrm>
        <a:off x="4641226" y="2918596"/>
        <a:ext cx="3926250"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2A315-7C9D-46ED-90FA-472E4893B4C2}">
      <dsp:nvSpPr>
        <dsp:cNvPr id="0" name=""/>
        <dsp:cNvSpPr/>
      </dsp:nvSpPr>
      <dsp:spPr>
        <a:xfrm>
          <a:off x="0" y="690066"/>
          <a:ext cx="4401509" cy="1273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BDAE5-201A-4C85-803D-76D0D754A9E4}">
      <dsp:nvSpPr>
        <dsp:cNvPr id="0" name=""/>
        <dsp:cNvSpPr/>
      </dsp:nvSpPr>
      <dsp:spPr>
        <a:xfrm>
          <a:off x="385375" y="976709"/>
          <a:ext cx="700682" cy="7006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E8261-F282-4545-BBB1-2FEE5B352526}">
      <dsp:nvSpPr>
        <dsp:cNvPr id="0" name=""/>
        <dsp:cNvSpPr/>
      </dsp:nvSpPr>
      <dsp:spPr>
        <a:xfrm>
          <a:off x="1471433" y="690066"/>
          <a:ext cx="2930075" cy="1273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28" tIns="134828" rIns="134828" bIns="134828" numCol="1" spcCol="1270" anchor="ctr" anchorCtr="0">
          <a:noAutofit/>
        </a:bodyPr>
        <a:lstStyle/>
        <a:p>
          <a:pPr marL="0" lvl="0" indent="0" algn="l" defTabSz="622300">
            <a:lnSpc>
              <a:spcPct val="100000"/>
            </a:lnSpc>
            <a:spcBef>
              <a:spcPct val="0"/>
            </a:spcBef>
            <a:spcAft>
              <a:spcPct val="35000"/>
            </a:spcAft>
            <a:buNone/>
          </a:pPr>
          <a:r>
            <a:rPr lang="en-US" sz="1400" kern="1200" baseline="0"/>
            <a:t>NAND flash memory tends to be more reliable for read operations.</a:t>
          </a:r>
          <a:endParaRPr lang="en-US" sz="1400" kern="1200"/>
        </a:p>
      </dsp:txBody>
      <dsp:txXfrm>
        <a:off x="1471433" y="690066"/>
        <a:ext cx="2930075" cy="1273968"/>
      </dsp:txXfrm>
    </dsp:sp>
    <dsp:sp modelId="{2476092C-EDCC-4316-A5CF-9AD241275A1A}">
      <dsp:nvSpPr>
        <dsp:cNvPr id="0" name=""/>
        <dsp:cNvSpPr/>
      </dsp:nvSpPr>
      <dsp:spPr>
        <a:xfrm>
          <a:off x="0" y="2282527"/>
          <a:ext cx="4401509" cy="1273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BB443-EC27-46AE-A8CA-B301EF356562}">
      <dsp:nvSpPr>
        <dsp:cNvPr id="0" name=""/>
        <dsp:cNvSpPr/>
      </dsp:nvSpPr>
      <dsp:spPr>
        <a:xfrm>
          <a:off x="385375" y="2569170"/>
          <a:ext cx="700682" cy="7006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42440-1BB9-488C-B6B3-A6A5CEBEF195}">
      <dsp:nvSpPr>
        <dsp:cNvPr id="0" name=""/>
        <dsp:cNvSpPr/>
      </dsp:nvSpPr>
      <dsp:spPr>
        <a:xfrm>
          <a:off x="1471433" y="2282527"/>
          <a:ext cx="2930075" cy="1273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28" tIns="134828" rIns="134828" bIns="134828" numCol="1" spcCol="1270" anchor="ctr" anchorCtr="0">
          <a:noAutofit/>
        </a:bodyPr>
        <a:lstStyle/>
        <a:p>
          <a:pPr marL="0" lvl="0" indent="0" algn="l" defTabSz="622300">
            <a:lnSpc>
              <a:spcPct val="100000"/>
            </a:lnSpc>
            <a:spcBef>
              <a:spcPct val="0"/>
            </a:spcBef>
            <a:spcAft>
              <a:spcPct val="35000"/>
            </a:spcAft>
            <a:buNone/>
          </a:pPr>
          <a:r>
            <a:rPr lang="en-US" sz="1400" kern="1200" baseline="0"/>
            <a:t>Although both NOR and NAND can wear out over time, NAND flash is often preferred for read-centric applications.</a:t>
          </a:r>
          <a:endParaRPr lang="en-US" sz="1400" kern="1200"/>
        </a:p>
      </dsp:txBody>
      <dsp:txXfrm>
        <a:off x="1471433" y="2282527"/>
        <a:ext cx="2930075" cy="127396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BC78A-B911-4194-A97A-12A94A79B0F9}">
      <dsp:nvSpPr>
        <dsp:cNvPr id="0" name=""/>
        <dsp:cNvSpPr/>
      </dsp:nvSpPr>
      <dsp:spPr>
        <a:xfrm>
          <a:off x="0" y="570631"/>
          <a:ext cx="4401509" cy="13934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67DE5-B389-4451-B495-DE49A72D2A4E}">
      <dsp:nvSpPr>
        <dsp:cNvPr id="0" name=""/>
        <dsp:cNvSpPr/>
      </dsp:nvSpPr>
      <dsp:spPr>
        <a:xfrm>
          <a:off x="421504" y="884147"/>
          <a:ext cx="766371" cy="766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841DE-79A2-4CDC-8192-FD0E190701F2}">
      <dsp:nvSpPr>
        <dsp:cNvPr id="0" name=""/>
        <dsp:cNvSpPr/>
      </dsp:nvSpPr>
      <dsp:spPr>
        <a:xfrm>
          <a:off x="1609380" y="570631"/>
          <a:ext cx="2792128" cy="139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69" tIns="147469" rIns="147469" bIns="147469" numCol="1" spcCol="1270" anchor="ctr" anchorCtr="0">
          <a:noAutofit/>
        </a:bodyPr>
        <a:lstStyle/>
        <a:p>
          <a:pPr marL="0" lvl="0" indent="0" algn="l" defTabSz="622300">
            <a:lnSpc>
              <a:spcPct val="100000"/>
            </a:lnSpc>
            <a:spcBef>
              <a:spcPct val="0"/>
            </a:spcBef>
            <a:spcAft>
              <a:spcPct val="35000"/>
            </a:spcAft>
            <a:buNone/>
          </a:pPr>
          <a:r>
            <a:rPr lang="en-US" sz="1400" kern="1200" baseline="0"/>
            <a:t>NAND flash memory supports parallelism, allowing multiple memory pages to be programmed or read simultaneously.</a:t>
          </a:r>
          <a:endParaRPr lang="en-US" sz="1400" kern="1200"/>
        </a:p>
      </dsp:txBody>
      <dsp:txXfrm>
        <a:off x="1609380" y="570631"/>
        <a:ext cx="2792128" cy="1393403"/>
      </dsp:txXfrm>
    </dsp:sp>
    <dsp:sp modelId="{116D5157-6BB3-4B33-8E75-B47DCA7331E5}">
      <dsp:nvSpPr>
        <dsp:cNvPr id="0" name=""/>
        <dsp:cNvSpPr/>
      </dsp:nvSpPr>
      <dsp:spPr>
        <a:xfrm>
          <a:off x="0" y="2282527"/>
          <a:ext cx="4401509" cy="13934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1D56F-62C8-4749-AEA6-7E9C83BBF28A}">
      <dsp:nvSpPr>
        <dsp:cNvPr id="0" name=""/>
        <dsp:cNvSpPr/>
      </dsp:nvSpPr>
      <dsp:spPr>
        <a:xfrm>
          <a:off x="421504" y="2596042"/>
          <a:ext cx="766371" cy="766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998D7-1DB9-4BC7-9AAF-438A6C18E19B}">
      <dsp:nvSpPr>
        <dsp:cNvPr id="0" name=""/>
        <dsp:cNvSpPr/>
      </dsp:nvSpPr>
      <dsp:spPr>
        <a:xfrm>
          <a:off x="1609380" y="2282527"/>
          <a:ext cx="2792128" cy="139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69" tIns="147469" rIns="147469" bIns="147469" numCol="1" spcCol="1270" anchor="ctr" anchorCtr="0">
          <a:noAutofit/>
        </a:bodyPr>
        <a:lstStyle/>
        <a:p>
          <a:pPr marL="0" lvl="0" indent="0" algn="l" defTabSz="622300">
            <a:lnSpc>
              <a:spcPct val="100000"/>
            </a:lnSpc>
            <a:spcBef>
              <a:spcPct val="0"/>
            </a:spcBef>
            <a:spcAft>
              <a:spcPct val="35000"/>
            </a:spcAft>
            <a:buNone/>
          </a:pPr>
          <a:r>
            <a:rPr lang="en-US" sz="1400" kern="1200" baseline="0"/>
            <a:t>This parallelism enhances overall data throughput in NAND-based storage systems.</a:t>
          </a:r>
          <a:endParaRPr lang="en-US" sz="1400" kern="1200"/>
        </a:p>
      </dsp:txBody>
      <dsp:txXfrm>
        <a:off x="1609380" y="2282527"/>
        <a:ext cx="2792128" cy="139340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B8A16-53C8-4265-B3EE-841C95915283}">
      <dsp:nvSpPr>
        <dsp:cNvPr id="0" name=""/>
        <dsp:cNvSpPr/>
      </dsp:nvSpPr>
      <dsp:spPr>
        <a:xfrm>
          <a:off x="77473" y="0"/>
          <a:ext cx="4246562" cy="4246562"/>
        </a:xfrm>
        <a:prstGeom prst="ellipse">
          <a:avLst/>
        </a:prstGeom>
        <a:solidFill>
          <a:schemeClr val="accent1">
            <a:alpha val="50000"/>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baseline="0"/>
            <a:t>While NAND flash has these advantages, it's important to note that NOR flash memory has its own strengths, such as faster random-access times and better suitability for code storage in embedded systems. The choice between NAND and NOR depends on the specific requirements of the application.</a:t>
          </a:r>
          <a:endParaRPr lang="en-US" sz="1700" kern="1200"/>
        </a:p>
      </dsp:txBody>
      <dsp:txXfrm>
        <a:off x="699368" y="621895"/>
        <a:ext cx="3002772" cy="3002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ECE20-5785-4E39-8C38-F6654916B9C9}">
      <dsp:nvSpPr>
        <dsp:cNvPr id="0" name=""/>
        <dsp:cNvSpPr/>
      </dsp:nvSpPr>
      <dsp:spPr>
        <a:xfrm>
          <a:off x="955989" y="1027258"/>
          <a:ext cx="1104710" cy="1104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B26B5-6A02-4E19-97E7-6A8E58769BE1}">
      <dsp:nvSpPr>
        <dsp:cNvPr id="0" name=""/>
        <dsp:cNvSpPr/>
      </dsp:nvSpPr>
      <dsp:spPr>
        <a:xfrm>
          <a:off x="280888" y="2454219"/>
          <a:ext cx="2454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It is a type of electronically erasable programable read only memory (EEPROM) chip.</a:t>
          </a:r>
        </a:p>
      </dsp:txBody>
      <dsp:txXfrm>
        <a:off x="280888" y="2454219"/>
        <a:ext cx="2454912" cy="720000"/>
      </dsp:txXfrm>
    </dsp:sp>
    <dsp:sp modelId="{9D2FD433-6FE8-4E44-9375-2D7E953CA3C2}">
      <dsp:nvSpPr>
        <dsp:cNvPr id="0" name=""/>
        <dsp:cNvSpPr/>
      </dsp:nvSpPr>
      <dsp:spPr>
        <a:xfrm>
          <a:off x="3840512" y="1027258"/>
          <a:ext cx="1104710" cy="1104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E7DFA9-03C8-4D94-8C08-CD0D1F19B83E}">
      <dsp:nvSpPr>
        <dsp:cNvPr id="0" name=""/>
        <dsp:cNvSpPr/>
      </dsp:nvSpPr>
      <dsp:spPr>
        <a:xfrm>
          <a:off x="3165411" y="2454219"/>
          <a:ext cx="2454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Grid structure with columns and rows.</a:t>
          </a:r>
        </a:p>
      </dsp:txBody>
      <dsp:txXfrm>
        <a:off x="3165411" y="2454219"/>
        <a:ext cx="2454912" cy="720000"/>
      </dsp:txXfrm>
    </dsp:sp>
    <dsp:sp modelId="{5CE8A3D8-91E6-46F4-A5B7-FF731B0FA631}">
      <dsp:nvSpPr>
        <dsp:cNvPr id="0" name=""/>
        <dsp:cNvSpPr/>
      </dsp:nvSpPr>
      <dsp:spPr>
        <a:xfrm>
          <a:off x="6725034" y="1027258"/>
          <a:ext cx="1104710" cy="1104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FF2CF8-D68F-484F-87AC-8A027F4D25D3}">
      <dsp:nvSpPr>
        <dsp:cNvPr id="0" name=""/>
        <dsp:cNvSpPr/>
      </dsp:nvSpPr>
      <dsp:spPr>
        <a:xfrm>
          <a:off x="6049933" y="2454219"/>
          <a:ext cx="2454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Each intersection has two transistors: floating gate and control gate.</a:t>
          </a:r>
        </a:p>
      </dsp:txBody>
      <dsp:txXfrm>
        <a:off x="6049933" y="2454219"/>
        <a:ext cx="24549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E27EB-300C-427F-AEA2-F12957E89A22}">
      <dsp:nvSpPr>
        <dsp:cNvPr id="0" name=""/>
        <dsp:cNvSpPr/>
      </dsp:nvSpPr>
      <dsp:spPr>
        <a:xfrm>
          <a:off x="0" y="707092"/>
          <a:ext cx="859536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330DB-C801-4C33-A065-75DC8EFC0EB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5D47E-2F3B-4D68-989F-C6981B46CB81}">
      <dsp:nvSpPr>
        <dsp:cNvPr id="0" name=""/>
        <dsp:cNvSpPr/>
      </dsp:nvSpPr>
      <dsp:spPr>
        <a:xfrm>
          <a:off x="1507738" y="707092"/>
          <a:ext cx="708762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baseline="0"/>
            <a:t>Floating Gate Transistors: The basic building block of NAND Flash memory is the floating gate transistor. Each memory cell consists of a MOSFET (Metal-Oxide-Semiconductor Field-Effect Transistor) with a floating gate and a control gate.</a:t>
          </a:r>
          <a:endParaRPr lang="en-US" sz="1600" kern="1200"/>
        </a:p>
      </dsp:txBody>
      <dsp:txXfrm>
        <a:off x="1507738" y="707092"/>
        <a:ext cx="7087621" cy="1305401"/>
      </dsp:txXfrm>
    </dsp:sp>
    <dsp:sp modelId="{A1E690EE-98D7-4059-A531-E105203D8F19}">
      <dsp:nvSpPr>
        <dsp:cNvPr id="0" name=""/>
        <dsp:cNvSpPr/>
      </dsp:nvSpPr>
      <dsp:spPr>
        <a:xfrm>
          <a:off x="0" y="2338843"/>
          <a:ext cx="859536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68E30-29E3-4DD0-95B0-D35F71B58464}">
      <dsp:nvSpPr>
        <dsp:cNvPr id="0" name=""/>
        <dsp:cNvSpPr/>
      </dsp:nvSpPr>
      <dsp:spPr>
        <a:xfrm>
          <a:off x="394883" y="2632558"/>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911C8-E2D1-414B-8D57-8E0B65AA33F3}">
      <dsp:nvSpPr>
        <dsp:cNvPr id="0" name=""/>
        <dsp:cNvSpPr/>
      </dsp:nvSpPr>
      <dsp:spPr>
        <a:xfrm>
          <a:off x="1507738" y="2338843"/>
          <a:ext cx="708762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baseline="0"/>
            <a:t>Insulating Layer: The floating gate is surrounded by an insulating layer, typically made of silicon dioxide. This insulating layer isolates the charge stored in the floating gate from the rest of the transistor.</a:t>
          </a:r>
          <a:endParaRPr lang="en-US" sz="1600" kern="1200"/>
        </a:p>
      </dsp:txBody>
      <dsp:txXfrm>
        <a:off x="1507738" y="2338843"/>
        <a:ext cx="708762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769EB-FDE5-4F40-9D1F-9EE20EAAAE53}">
      <dsp:nvSpPr>
        <dsp:cNvPr id="0" name=""/>
        <dsp:cNvSpPr/>
      </dsp:nvSpPr>
      <dsp:spPr>
        <a:xfrm>
          <a:off x="1175664" y="3007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1E407-3EAE-42DB-9718-3046DDF6EF42}">
      <dsp:nvSpPr>
        <dsp:cNvPr id="0" name=""/>
        <dsp:cNvSpPr/>
      </dsp:nvSpPr>
      <dsp:spPr>
        <a:xfrm>
          <a:off x="1643664" y="7687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1CFE07-23CC-4DAD-B32F-4D3EC110B37C}">
      <dsp:nvSpPr>
        <dsp:cNvPr id="0" name=""/>
        <dsp:cNvSpPr/>
      </dsp:nvSpPr>
      <dsp:spPr>
        <a:xfrm>
          <a:off x="473664" y="318073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baseline="0"/>
            <a:t>Control gate link = digital value 1 (erased bit).</a:t>
          </a:r>
          <a:endParaRPr lang="en-US" sz="1500" kern="1200"/>
        </a:p>
      </dsp:txBody>
      <dsp:txXfrm>
        <a:off x="473664" y="3180739"/>
        <a:ext cx="3600000" cy="720000"/>
      </dsp:txXfrm>
    </dsp:sp>
    <dsp:sp modelId="{12361E54-60A4-42FC-8806-57E41CB854DF}">
      <dsp:nvSpPr>
        <dsp:cNvPr id="0" name=""/>
        <dsp:cNvSpPr/>
      </dsp:nvSpPr>
      <dsp:spPr>
        <a:xfrm>
          <a:off x="5405664" y="3007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1808E-AA67-4038-B5DC-694682ABA4CE}">
      <dsp:nvSpPr>
        <dsp:cNvPr id="0" name=""/>
        <dsp:cNvSpPr/>
      </dsp:nvSpPr>
      <dsp:spPr>
        <a:xfrm>
          <a:off x="5873664" y="7687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A8D3A-7AD5-417A-AE81-AFD76B52B5E9}">
      <dsp:nvSpPr>
        <dsp:cNvPr id="0" name=""/>
        <dsp:cNvSpPr/>
      </dsp:nvSpPr>
      <dsp:spPr>
        <a:xfrm>
          <a:off x="4703664" y="318073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baseline="0"/>
            <a:t>Fowler-Nordheim tunneling required to program bit to digital value 0.</a:t>
          </a:r>
          <a:endParaRPr lang="en-US" sz="1500" kern="1200"/>
        </a:p>
      </dsp:txBody>
      <dsp:txXfrm>
        <a:off x="4703664" y="3180739"/>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3BF90-FE69-4A7B-B727-743730489936}">
      <dsp:nvSpPr>
        <dsp:cNvPr id="0" name=""/>
        <dsp:cNvSpPr/>
      </dsp:nvSpPr>
      <dsp:spPr>
        <a:xfrm>
          <a:off x="0" y="0"/>
          <a:ext cx="6618427" cy="78324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Tunneling alters electron placement in the floating gate.</a:t>
          </a:r>
          <a:endParaRPr lang="en-US" sz="2100" kern="1200"/>
        </a:p>
      </dsp:txBody>
      <dsp:txXfrm>
        <a:off x="22940" y="22940"/>
        <a:ext cx="5681610" cy="737360"/>
      </dsp:txXfrm>
    </dsp:sp>
    <dsp:sp modelId="{D31A9E77-426F-4E90-9B64-11C96DDE7CE2}">
      <dsp:nvSpPr>
        <dsp:cNvPr id="0" name=""/>
        <dsp:cNvSpPr/>
      </dsp:nvSpPr>
      <dsp:spPr>
        <a:xfrm>
          <a:off x="494233" y="892024"/>
          <a:ext cx="6618427" cy="78324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Signal voltage sent along column line.</a:t>
          </a:r>
          <a:endParaRPr lang="en-US" sz="2100" kern="1200"/>
        </a:p>
      </dsp:txBody>
      <dsp:txXfrm>
        <a:off x="517173" y="914964"/>
        <a:ext cx="5569207" cy="737360"/>
      </dsp:txXfrm>
    </dsp:sp>
    <dsp:sp modelId="{3E127EA4-9EB7-4346-939F-9DB3FEBB3E91}">
      <dsp:nvSpPr>
        <dsp:cNvPr id="0" name=""/>
        <dsp:cNvSpPr/>
      </dsp:nvSpPr>
      <dsp:spPr>
        <a:xfrm>
          <a:off x="988466" y="1784048"/>
          <a:ext cx="6618427" cy="78324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Charge drained to ground, pushing electrons across oxide layer.</a:t>
          </a:r>
          <a:endParaRPr lang="en-US" sz="2100" kern="1200"/>
        </a:p>
      </dsp:txBody>
      <dsp:txXfrm>
        <a:off x="1011406" y="1806988"/>
        <a:ext cx="5569207" cy="737360"/>
      </dsp:txXfrm>
    </dsp:sp>
    <dsp:sp modelId="{70696FB4-887B-404C-BBE8-04ED68AEC54E}">
      <dsp:nvSpPr>
        <dsp:cNvPr id="0" name=""/>
        <dsp:cNvSpPr/>
      </dsp:nvSpPr>
      <dsp:spPr>
        <a:xfrm>
          <a:off x="1482699" y="2676072"/>
          <a:ext cx="6618427" cy="78324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Alters charge on oxide layer, creating a barrier between floating and control gates.</a:t>
          </a:r>
          <a:endParaRPr lang="en-US" sz="2100" kern="1200"/>
        </a:p>
      </dsp:txBody>
      <dsp:txXfrm>
        <a:off x="1505639" y="2699012"/>
        <a:ext cx="5569207" cy="737360"/>
      </dsp:txXfrm>
    </dsp:sp>
    <dsp:sp modelId="{6A694C7C-4E2C-4BA5-A5EB-CFFFD59F7023}">
      <dsp:nvSpPr>
        <dsp:cNvPr id="0" name=""/>
        <dsp:cNvSpPr/>
      </dsp:nvSpPr>
      <dsp:spPr>
        <a:xfrm>
          <a:off x="1976932" y="3568096"/>
          <a:ext cx="6618427" cy="78324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Below threshold voltage, cell's value becomes digital 0.</a:t>
          </a:r>
          <a:endParaRPr lang="en-US" sz="2100" kern="1200"/>
        </a:p>
      </dsp:txBody>
      <dsp:txXfrm>
        <a:off x="1999872" y="3591036"/>
        <a:ext cx="5569207" cy="737360"/>
      </dsp:txXfrm>
    </dsp:sp>
    <dsp:sp modelId="{5EBE4E0A-149A-442F-BEA1-80F6825C0102}">
      <dsp:nvSpPr>
        <dsp:cNvPr id="0" name=""/>
        <dsp:cNvSpPr/>
      </dsp:nvSpPr>
      <dsp:spPr>
        <a:xfrm>
          <a:off x="6109320"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223869" y="572200"/>
        <a:ext cx="280008" cy="383102"/>
      </dsp:txXfrm>
    </dsp:sp>
    <dsp:sp modelId="{E67EC010-EEE1-420F-B0E3-9249D1AB3E8C}">
      <dsp:nvSpPr>
        <dsp:cNvPr id="0" name=""/>
        <dsp:cNvSpPr/>
      </dsp:nvSpPr>
      <dsp:spPr>
        <a:xfrm>
          <a:off x="6603553" y="1464224"/>
          <a:ext cx="509106" cy="509106"/>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718102" y="1464224"/>
        <a:ext cx="280008" cy="383102"/>
      </dsp:txXfrm>
    </dsp:sp>
    <dsp:sp modelId="{20477C82-8859-43F1-8150-DD687778961C}">
      <dsp:nvSpPr>
        <dsp:cNvPr id="0" name=""/>
        <dsp:cNvSpPr/>
      </dsp:nvSpPr>
      <dsp:spPr>
        <a:xfrm>
          <a:off x="7097787" y="2343194"/>
          <a:ext cx="509106" cy="509106"/>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212336" y="2343194"/>
        <a:ext cx="280008" cy="383102"/>
      </dsp:txXfrm>
    </dsp:sp>
    <dsp:sp modelId="{CCAE0BAA-A2D3-42C0-9D76-F5B4A198D39D}">
      <dsp:nvSpPr>
        <dsp:cNvPr id="0" name=""/>
        <dsp:cNvSpPr/>
      </dsp:nvSpPr>
      <dsp:spPr>
        <a:xfrm>
          <a:off x="7592020" y="3243921"/>
          <a:ext cx="509106" cy="509106"/>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6569" y="3243921"/>
        <a:ext cx="280008" cy="383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E7291-00FC-4058-80E6-1560C24AA182}">
      <dsp:nvSpPr>
        <dsp:cNvPr id="0" name=""/>
        <dsp:cNvSpPr/>
      </dsp:nvSpPr>
      <dsp:spPr>
        <a:xfrm>
          <a:off x="1138805" y="616943"/>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E24538-DBA5-493E-A817-2E7A18189864}">
      <dsp:nvSpPr>
        <dsp:cNvPr id="0" name=""/>
        <dsp:cNvSpPr/>
      </dsp:nvSpPr>
      <dsp:spPr>
        <a:xfrm>
          <a:off x="37430" y="286453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Higher-voltage charge applied to return cell to digital 1.</a:t>
          </a:r>
          <a:endParaRPr lang="en-US" sz="2200" kern="1200"/>
        </a:p>
      </dsp:txBody>
      <dsp:txXfrm>
        <a:off x="37430" y="2864534"/>
        <a:ext cx="4005000" cy="720000"/>
      </dsp:txXfrm>
    </dsp:sp>
    <dsp:sp modelId="{771A3A36-9F2D-4D74-BD3A-018EA9A4FBF6}">
      <dsp:nvSpPr>
        <dsp:cNvPr id="0" name=""/>
        <dsp:cNvSpPr/>
      </dsp:nvSpPr>
      <dsp:spPr>
        <a:xfrm>
          <a:off x="5844680" y="616943"/>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5476D8-C6FA-40CA-9B57-613852F91D96}">
      <dsp:nvSpPr>
        <dsp:cNvPr id="0" name=""/>
        <dsp:cNvSpPr/>
      </dsp:nvSpPr>
      <dsp:spPr>
        <a:xfrm>
          <a:off x="4743305" y="2864534"/>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baseline="0"/>
            <a:t>Stops tunneling and restores charge to the floating gate.</a:t>
          </a:r>
          <a:endParaRPr lang="en-US" sz="2200" kern="1200"/>
        </a:p>
      </dsp:txBody>
      <dsp:txXfrm>
        <a:off x="4743305" y="2864534"/>
        <a:ext cx="4005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B2BE1-D319-4138-9950-925664D07540}">
      <dsp:nvSpPr>
        <dsp:cNvPr id="0" name=""/>
        <dsp:cNvSpPr/>
      </dsp:nvSpPr>
      <dsp:spPr>
        <a:xfrm>
          <a:off x="1419095" y="53363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D498C9-B0F6-44EE-91CE-8B77BFA92FD6}">
      <dsp:nvSpPr>
        <dsp:cNvPr id="0" name=""/>
        <dsp:cNvSpPr/>
      </dsp:nvSpPr>
      <dsp:spPr>
        <a:xfrm>
          <a:off x="231095" y="29478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baseline="0"/>
            <a:t>Cells retain charged or drained states even without external power.</a:t>
          </a:r>
          <a:endParaRPr lang="en-US" sz="2000" kern="1200"/>
        </a:p>
      </dsp:txBody>
      <dsp:txXfrm>
        <a:off x="231095" y="2947841"/>
        <a:ext cx="4320000" cy="720000"/>
      </dsp:txXfrm>
    </dsp:sp>
    <dsp:sp modelId="{44407C34-9049-49A0-8848-670272CCE6E7}">
      <dsp:nvSpPr>
        <dsp:cNvPr id="0" name=""/>
        <dsp:cNvSpPr/>
      </dsp:nvSpPr>
      <dsp:spPr>
        <a:xfrm>
          <a:off x="6495095" y="53363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DF18DE-1C03-41AF-9352-00CC0CA1AD65}">
      <dsp:nvSpPr>
        <dsp:cNvPr id="0" name=""/>
        <dsp:cNvSpPr/>
      </dsp:nvSpPr>
      <dsp:spPr>
        <a:xfrm>
          <a:off x="5307095" y="29478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baseline="0"/>
            <a:t>NAND flash memory is non-volatile.</a:t>
          </a:r>
          <a:endParaRPr lang="en-US" sz="2000" kern="1200"/>
        </a:p>
      </dsp:txBody>
      <dsp:txXfrm>
        <a:off x="5307095" y="2947841"/>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8FCAC-2CDE-4575-96A9-913C003A61E5}">
      <dsp:nvSpPr>
        <dsp:cNvPr id="0" name=""/>
        <dsp:cNvSpPr/>
      </dsp:nvSpPr>
      <dsp:spPr>
        <a:xfrm>
          <a:off x="600095" y="57073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2D540-AC1F-4D48-A18B-A3FCA7D04829}">
      <dsp:nvSpPr>
        <dsp:cNvPr id="0" name=""/>
        <dsp:cNvSpPr/>
      </dsp:nvSpPr>
      <dsp:spPr>
        <a:xfrm>
          <a:off x="980345" y="95098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C3423-AAE8-4060-AA5E-CE8DEB292024}">
      <dsp:nvSpPr>
        <dsp:cNvPr id="0" name=""/>
        <dsp:cNvSpPr/>
      </dsp:nvSpPr>
      <dsp:spPr>
        <a:xfrm>
          <a:off x="2972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baseline="0"/>
            <a:t>Charging and tunneling processes are destructive.</a:t>
          </a:r>
          <a:endParaRPr lang="en-US" sz="1600" kern="1200"/>
        </a:p>
      </dsp:txBody>
      <dsp:txXfrm>
        <a:off x="29720" y="2910739"/>
        <a:ext cx="2925000" cy="720000"/>
      </dsp:txXfrm>
    </dsp:sp>
    <dsp:sp modelId="{67301E3A-E061-4091-BBAC-27152FCA64D5}">
      <dsp:nvSpPr>
        <dsp:cNvPr id="0" name=""/>
        <dsp:cNvSpPr/>
      </dsp:nvSpPr>
      <dsp:spPr>
        <a:xfrm>
          <a:off x="4036970" y="57073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A108F-C18B-4B3B-A2E2-8F58F960CFB1}">
      <dsp:nvSpPr>
        <dsp:cNvPr id="0" name=""/>
        <dsp:cNvSpPr/>
      </dsp:nvSpPr>
      <dsp:spPr>
        <a:xfrm>
          <a:off x="4417220" y="95098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F07ED3-4F79-4876-9BC8-220290F81D32}">
      <dsp:nvSpPr>
        <dsp:cNvPr id="0" name=""/>
        <dsp:cNvSpPr/>
      </dsp:nvSpPr>
      <dsp:spPr>
        <a:xfrm>
          <a:off x="3466595"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baseline="0"/>
            <a:t>Limited program/erase cycles before breakdown.</a:t>
          </a:r>
          <a:endParaRPr lang="en-US" sz="1600" kern="1200"/>
        </a:p>
      </dsp:txBody>
      <dsp:txXfrm>
        <a:off x="3466595" y="2910739"/>
        <a:ext cx="2925000" cy="720000"/>
      </dsp:txXfrm>
    </dsp:sp>
    <dsp:sp modelId="{CBA7F893-5376-4FB0-812D-7FCB4AA114F8}">
      <dsp:nvSpPr>
        <dsp:cNvPr id="0" name=""/>
        <dsp:cNvSpPr/>
      </dsp:nvSpPr>
      <dsp:spPr>
        <a:xfrm>
          <a:off x="7473845" y="570738"/>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8A4F0D-BC9E-44DC-A89B-F9A695BE382D}">
      <dsp:nvSpPr>
        <dsp:cNvPr id="0" name=""/>
        <dsp:cNvSpPr/>
      </dsp:nvSpPr>
      <dsp:spPr>
        <a:xfrm>
          <a:off x="7854095" y="95098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A99888-DC2D-4417-B6FC-9D5AA0CD4AB6}">
      <dsp:nvSpPr>
        <dsp:cNvPr id="0" name=""/>
        <dsp:cNvSpPr/>
      </dsp:nvSpPr>
      <dsp:spPr>
        <a:xfrm>
          <a:off x="690347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baseline="0" dirty="0"/>
            <a:t>Concept of memory wear-out or wear.</a:t>
          </a:r>
          <a:endParaRPr lang="en-US" sz="1600" kern="1200" dirty="0"/>
        </a:p>
      </dsp:txBody>
      <dsp:txXfrm>
        <a:off x="6903470" y="2910739"/>
        <a:ext cx="2925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F353D-884A-4698-BD9B-E71531BD04CF}">
      <dsp:nvSpPr>
        <dsp:cNvPr id="0" name=""/>
        <dsp:cNvSpPr/>
      </dsp:nvSpPr>
      <dsp:spPr>
        <a:xfrm>
          <a:off x="1107601" y="71274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AC665D-EE64-4F1B-A363-B60EE015787D}">
      <dsp:nvSpPr>
        <dsp:cNvPr id="0" name=""/>
        <dsp:cNvSpPr/>
      </dsp:nvSpPr>
      <dsp:spPr>
        <a:xfrm>
          <a:off x="27883"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NAND flash memory is generally more cost-effective to manufacture compared to NOR flash.</a:t>
          </a:r>
          <a:endParaRPr lang="en-US" sz="1500" kern="1200"/>
        </a:p>
      </dsp:txBody>
      <dsp:txXfrm>
        <a:off x="27883" y="2918596"/>
        <a:ext cx="3926250" cy="720000"/>
      </dsp:txXfrm>
    </dsp:sp>
    <dsp:sp modelId="{7F336911-9998-4DB2-8A74-890AED8C2CDB}">
      <dsp:nvSpPr>
        <dsp:cNvPr id="0" name=""/>
        <dsp:cNvSpPr/>
      </dsp:nvSpPr>
      <dsp:spPr>
        <a:xfrm>
          <a:off x="5720945" y="71274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8B924-FE8E-42C2-8750-082BC518B77A}">
      <dsp:nvSpPr>
        <dsp:cNvPr id="0" name=""/>
        <dsp:cNvSpPr/>
      </dsp:nvSpPr>
      <dsp:spPr>
        <a:xfrm>
          <a:off x="4641226" y="2918596"/>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Larger storage capacities can be achieved at a lower cost with NAND technology, making it suitable for mass storage applications.</a:t>
          </a:r>
          <a:endParaRPr lang="en-US" sz="1500" kern="1200"/>
        </a:p>
      </dsp:txBody>
      <dsp:txXfrm>
        <a:off x="4641226" y="2918596"/>
        <a:ext cx="392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D1A42-6E29-4831-85F2-6F2A2D43E3E2}" type="datetimeFigureOut">
              <a:rPr lang="en-US" smtClean="0"/>
              <a:t>04-Dec-23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9E81-DC2D-4687-85CB-84251EEAED96}" type="slidenum">
              <a:rPr lang="en-US" smtClean="0"/>
              <a:t>‹#›</a:t>
            </a:fld>
            <a:endParaRPr lang="en-US"/>
          </a:p>
        </p:txBody>
      </p:sp>
    </p:spTree>
    <p:extLst>
      <p:ext uri="{BB962C8B-B14F-4D97-AF65-F5344CB8AC3E}">
        <p14:creationId xmlns:p14="http://schemas.microsoft.com/office/powerpoint/2010/main" val="307971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Flash Memory Structure:</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Flash memory is a type of EEPROM (Electrically Erasable Programmable Read-Only Memory) chip, featuring a grid structure composed of columns and rows.</a:t>
            </a:r>
          </a:p>
          <a:p>
            <a:pPr algn="l">
              <a:buFont typeface="Arial" panose="020B0604020202020204" pitchFamily="34" charset="0"/>
              <a:buChar char="•"/>
            </a:pPr>
            <a:r>
              <a:rPr lang="en-US" b="0" i="0" dirty="0">
                <a:solidFill>
                  <a:srgbClr val="D1D5DB"/>
                </a:solidFill>
                <a:effectLst/>
                <a:latin typeface="Söhne"/>
              </a:rPr>
              <a:t>At the intersections of the grid, there are two essential transistors: the floating gate and the control gate.</a:t>
            </a:r>
          </a:p>
          <a:p>
            <a:endParaRPr lang="en-US" dirty="0"/>
          </a:p>
        </p:txBody>
      </p:sp>
      <p:sp>
        <p:nvSpPr>
          <p:cNvPr id="4" name="Slide Number Placeholder 3"/>
          <p:cNvSpPr>
            <a:spLocks noGrp="1"/>
          </p:cNvSpPr>
          <p:nvPr>
            <p:ph type="sldNum" sz="quarter" idx="5"/>
          </p:nvPr>
        </p:nvSpPr>
        <p:spPr/>
        <p:txBody>
          <a:bodyPr/>
          <a:lstStyle/>
          <a:p>
            <a:fld id="{CBB39E81-DC2D-4687-85CB-84251EEAED96}" type="slidenum">
              <a:rPr lang="en-US" smtClean="0"/>
              <a:t>7</a:t>
            </a:fld>
            <a:endParaRPr lang="en-US"/>
          </a:p>
        </p:txBody>
      </p:sp>
    </p:spTree>
    <p:extLst>
      <p:ext uri="{BB962C8B-B14F-4D97-AF65-F5344CB8AC3E}">
        <p14:creationId xmlns:p14="http://schemas.microsoft.com/office/powerpoint/2010/main" val="343220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A digital value of 1 (erased bit) is achieved when the control gate establishes a link.</a:t>
            </a:r>
          </a:p>
          <a:p>
            <a:pPr algn="l">
              <a:buFont typeface="Arial" panose="020B0604020202020204" pitchFamily="34" charset="0"/>
              <a:buChar char="•"/>
            </a:pPr>
            <a:r>
              <a:rPr lang="en-US" b="0" i="0" dirty="0">
                <a:solidFill>
                  <a:srgbClr val="D1D5DB"/>
                </a:solidFill>
                <a:effectLst/>
                <a:latin typeface="Söhne"/>
              </a:rPr>
              <a:t>To program the bit to a digital value of 0, Fowler-</a:t>
            </a:r>
            <a:r>
              <a:rPr lang="en-US" b="0" i="0" dirty="0" err="1">
                <a:solidFill>
                  <a:srgbClr val="D1D5DB"/>
                </a:solidFill>
                <a:effectLst/>
                <a:latin typeface="Söhne"/>
              </a:rPr>
              <a:t>Nordheim</a:t>
            </a:r>
            <a:r>
              <a:rPr lang="en-US" b="0" i="0" dirty="0">
                <a:solidFill>
                  <a:srgbClr val="D1D5DB"/>
                </a:solidFill>
                <a:effectLst/>
                <a:latin typeface="Söhne"/>
              </a:rPr>
              <a:t> tunneling is necessary.</a:t>
            </a:r>
          </a:p>
          <a:p>
            <a:endParaRPr lang="en-US" dirty="0"/>
          </a:p>
        </p:txBody>
      </p:sp>
      <p:sp>
        <p:nvSpPr>
          <p:cNvPr id="4" name="Slide Number Placeholder 3"/>
          <p:cNvSpPr>
            <a:spLocks noGrp="1"/>
          </p:cNvSpPr>
          <p:nvPr>
            <p:ph type="sldNum" sz="quarter" idx="5"/>
          </p:nvPr>
        </p:nvSpPr>
        <p:spPr/>
        <p:txBody>
          <a:bodyPr/>
          <a:lstStyle/>
          <a:p>
            <a:fld id="{CBB39E81-DC2D-4687-85CB-84251EEAED96}" type="slidenum">
              <a:rPr lang="en-US" smtClean="0"/>
              <a:t>9</a:t>
            </a:fld>
            <a:endParaRPr lang="en-US"/>
          </a:p>
        </p:txBody>
      </p:sp>
    </p:spTree>
    <p:extLst>
      <p:ext uri="{BB962C8B-B14F-4D97-AF65-F5344CB8AC3E}">
        <p14:creationId xmlns:p14="http://schemas.microsoft.com/office/powerpoint/2010/main" val="135265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Tunneling modifies the placement of electrons in the floating gate.</a:t>
            </a:r>
          </a:p>
          <a:p>
            <a:pPr algn="l">
              <a:buFont typeface="+mj-lt"/>
              <a:buAutoNum type="arabicPeriod"/>
            </a:pPr>
            <a:r>
              <a:rPr lang="en-US" b="0" i="0" dirty="0">
                <a:solidFill>
                  <a:srgbClr val="D1D5DB"/>
                </a:solidFill>
                <a:effectLst/>
                <a:latin typeface="Söhne"/>
              </a:rPr>
              <a:t>A signal voltage is transmitted along the column line.</a:t>
            </a:r>
          </a:p>
          <a:p>
            <a:pPr algn="l">
              <a:buFont typeface="+mj-lt"/>
              <a:buAutoNum type="arabicPeriod"/>
            </a:pPr>
            <a:r>
              <a:rPr lang="en-US" b="0" i="0" dirty="0">
                <a:solidFill>
                  <a:srgbClr val="D1D5DB"/>
                </a:solidFill>
                <a:effectLst/>
                <a:latin typeface="Söhne"/>
              </a:rPr>
              <a:t>Charge is drained to the ground, pushing electrons across the oxide layer.</a:t>
            </a:r>
          </a:p>
          <a:p>
            <a:pPr algn="l">
              <a:buFont typeface="+mj-lt"/>
              <a:buAutoNum type="arabicPeriod"/>
            </a:pPr>
            <a:r>
              <a:rPr lang="en-US" b="0" i="0" dirty="0">
                <a:solidFill>
                  <a:srgbClr val="D1D5DB"/>
                </a:solidFill>
                <a:effectLst/>
                <a:latin typeface="Söhne"/>
              </a:rPr>
              <a:t>The alteration of charge on the oxide layer forms a barrier between the floating and control gates.</a:t>
            </a:r>
          </a:p>
          <a:p>
            <a:pPr algn="l">
              <a:buFont typeface="+mj-lt"/>
              <a:buAutoNum type="arabicPeriod"/>
            </a:pPr>
            <a:r>
              <a:rPr lang="en-US" b="0" i="0" dirty="0">
                <a:solidFill>
                  <a:srgbClr val="D1D5DB"/>
                </a:solidFill>
                <a:effectLst/>
                <a:latin typeface="Söhne"/>
              </a:rPr>
              <a:t>Once the charge drops below the threshold voltage, the cell's value becomes digital 0.</a:t>
            </a:r>
          </a:p>
          <a:p>
            <a:endParaRPr lang="en-US" dirty="0"/>
          </a:p>
        </p:txBody>
      </p:sp>
      <p:sp>
        <p:nvSpPr>
          <p:cNvPr id="4" name="Slide Number Placeholder 3"/>
          <p:cNvSpPr>
            <a:spLocks noGrp="1"/>
          </p:cNvSpPr>
          <p:nvPr>
            <p:ph type="sldNum" sz="quarter" idx="5"/>
          </p:nvPr>
        </p:nvSpPr>
        <p:spPr/>
        <p:txBody>
          <a:bodyPr/>
          <a:lstStyle/>
          <a:p>
            <a:fld id="{CBB39E81-DC2D-4687-85CB-84251EEAED96}" type="slidenum">
              <a:rPr lang="en-US" smtClean="0"/>
              <a:t>10</a:t>
            </a:fld>
            <a:endParaRPr lang="en-US"/>
          </a:p>
        </p:txBody>
      </p:sp>
    </p:spTree>
    <p:extLst>
      <p:ext uri="{BB962C8B-B14F-4D97-AF65-F5344CB8AC3E}">
        <p14:creationId xmlns:p14="http://schemas.microsoft.com/office/powerpoint/2010/main" val="334562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A higher-voltage charge is applied to revert the cell to a digital value of 1.</a:t>
            </a:r>
          </a:p>
          <a:p>
            <a:pPr algn="l">
              <a:buFont typeface="Arial" panose="020B0604020202020204" pitchFamily="34" charset="0"/>
              <a:buChar char="•"/>
            </a:pPr>
            <a:r>
              <a:rPr lang="en-US" b="0" i="0" dirty="0">
                <a:solidFill>
                  <a:srgbClr val="D1D5DB"/>
                </a:solidFill>
                <a:effectLst/>
                <a:latin typeface="Söhne"/>
              </a:rPr>
              <a:t>This stops tunneling and restores charge to the floating gate.</a:t>
            </a:r>
          </a:p>
          <a:p>
            <a:pPr algn="l">
              <a:buFont typeface="Arial" panose="020B0604020202020204" pitchFamily="34" charset="0"/>
              <a:buChar char="•"/>
            </a:pPr>
            <a:r>
              <a:rPr lang="en-US" b="1" i="0" dirty="0">
                <a:solidFill>
                  <a:srgbClr val="D1D5DB"/>
                </a:solidFill>
                <a:effectLst/>
                <a:latin typeface="Söhne"/>
              </a:rPr>
              <a:t>Block Erase:</a:t>
            </a:r>
            <a:r>
              <a:rPr lang="en-US" b="0" i="0" dirty="0">
                <a:solidFill>
                  <a:srgbClr val="D1D5DB"/>
                </a:solidFill>
                <a:effectLst/>
                <a:latin typeface="Söhne"/>
              </a:rPr>
              <a:t> Unlike writing, erasing in NAND Flash memory occurs at the block level. To erase a block, a higher voltage is applied to the entire block, removing the electrons from the floating gates within that block.</a:t>
            </a:r>
          </a:p>
          <a:p>
            <a:pPr algn="l">
              <a:buFont typeface="Arial" panose="020B0604020202020204" pitchFamily="34" charset="0"/>
              <a:buChar char="•"/>
            </a:pPr>
            <a:r>
              <a:rPr lang="en-US" b="1" i="0" dirty="0">
                <a:solidFill>
                  <a:srgbClr val="D1D5DB"/>
                </a:solidFill>
                <a:effectLst/>
                <a:latin typeface="Söhne"/>
              </a:rPr>
              <a:t>Block Size:</a:t>
            </a:r>
            <a:r>
              <a:rPr lang="en-US" b="0" i="0" dirty="0">
                <a:solidFill>
                  <a:srgbClr val="D1D5DB"/>
                </a:solidFill>
                <a:effectLst/>
                <a:latin typeface="Söhne"/>
              </a:rPr>
              <a:t> Since erasing happens at the block level, modifying data in a block requires copying valid data to a new block and then erasing the entire old block. </a:t>
            </a:r>
            <a:r>
              <a:rPr lang="en-US" b="0" i="0">
                <a:solidFill>
                  <a:srgbClr val="D1D5DB"/>
                </a:solidFill>
                <a:effectLst/>
                <a:latin typeface="Söhne"/>
              </a:rPr>
              <a:t>This process is one reason for wear leveling strategies to distribute write and erase cycles evenly across the memory cells.</a:t>
            </a:r>
          </a:p>
          <a:p>
            <a:endParaRPr lang="en-US" dirty="0"/>
          </a:p>
        </p:txBody>
      </p:sp>
      <p:sp>
        <p:nvSpPr>
          <p:cNvPr id="4" name="Slide Number Placeholder 3"/>
          <p:cNvSpPr>
            <a:spLocks noGrp="1"/>
          </p:cNvSpPr>
          <p:nvPr>
            <p:ph type="sldNum" sz="quarter" idx="5"/>
          </p:nvPr>
        </p:nvSpPr>
        <p:spPr/>
        <p:txBody>
          <a:bodyPr/>
          <a:lstStyle/>
          <a:p>
            <a:fld id="{CBB39E81-DC2D-4687-85CB-84251EEAED96}" type="slidenum">
              <a:rPr lang="en-US" smtClean="0"/>
              <a:t>12</a:t>
            </a:fld>
            <a:endParaRPr lang="en-US"/>
          </a:p>
        </p:txBody>
      </p:sp>
    </p:spTree>
    <p:extLst>
      <p:ext uri="{BB962C8B-B14F-4D97-AF65-F5344CB8AC3E}">
        <p14:creationId xmlns:p14="http://schemas.microsoft.com/office/powerpoint/2010/main" val="145255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Even without external power, cells retain their charged or drained states.</a:t>
            </a:r>
          </a:p>
          <a:p>
            <a:pPr algn="l">
              <a:buFont typeface="Arial" panose="020B0604020202020204" pitchFamily="34" charset="0"/>
              <a:buChar char="•"/>
            </a:pPr>
            <a:r>
              <a:rPr lang="en-US" b="0" i="0" dirty="0">
                <a:solidFill>
                  <a:srgbClr val="D1D5DB"/>
                </a:solidFill>
                <a:effectLst/>
                <a:latin typeface="Söhne"/>
              </a:rPr>
              <a:t>NAND flash memory is characterized by its non-volatile nature.</a:t>
            </a:r>
          </a:p>
          <a:p>
            <a:endParaRPr lang="en-US" dirty="0"/>
          </a:p>
        </p:txBody>
      </p:sp>
      <p:sp>
        <p:nvSpPr>
          <p:cNvPr id="4" name="Slide Number Placeholder 3"/>
          <p:cNvSpPr>
            <a:spLocks noGrp="1"/>
          </p:cNvSpPr>
          <p:nvPr>
            <p:ph type="sldNum" sz="quarter" idx="5"/>
          </p:nvPr>
        </p:nvSpPr>
        <p:spPr/>
        <p:txBody>
          <a:bodyPr/>
          <a:lstStyle/>
          <a:p>
            <a:fld id="{CBB39E81-DC2D-4687-85CB-84251EEAED96}" type="slidenum">
              <a:rPr lang="en-US" smtClean="0"/>
              <a:t>13</a:t>
            </a:fld>
            <a:endParaRPr lang="en-US"/>
          </a:p>
        </p:txBody>
      </p:sp>
    </p:spTree>
    <p:extLst>
      <p:ext uri="{BB962C8B-B14F-4D97-AF65-F5344CB8AC3E}">
        <p14:creationId xmlns:p14="http://schemas.microsoft.com/office/powerpoint/2010/main" val="291528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long it lasts basically ?</a:t>
            </a:r>
          </a:p>
          <a:p>
            <a:r>
              <a:rPr lang="en-US" dirty="0"/>
              <a:t>Generally speaking it lasts from between 10,000-100,000 write/erase cycles.</a:t>
            </a:r>
          </a:p>
          <a:p>
            <a:pPr algn="l">
              <a:buFont typeface="Arial" panose="020B0604020202020204" pitchFamily="34" charset="0"/>
              <a:buChar char="•"/>
            </a:pPr>
            <a:r>
              <a:rPr lang="en-US" b="0" i="0" dirty="0">
                <a:solidFill>
                  <a:srgbClr val="D1D5DB"/>
                </a:solidFill>
                <a:effectLst/>
                <a:latin typeface="Söhne"/>
              </a:rPr>
              <a:t>he charging and tunneling processes are inherently destructive.</a:t>
            </a:r>
          </a:p>
          <a:p>
            <a:pPr algn="l">
              <a:buFont typeface="Arial" panose="020B0604020202020204" pitchFamily="34" charset="0"/>
              <a:buChar char="•"/>
            </a:pPr>
            <a:r>
              <a:rPr lang="en-US" b="0" i="0" dirty="0">
                <a:solidFill>
                  <a:srgbClr val="D1D5DB"/>
                </a:solidFill>
                <a:effectLst/>
                <a:latin typeface="Söhne"/>
              </a:rPr>
              <a:t>There's a limited number of program/erase cycles before the cell may break down.</a:t>
            </a:r>
          </a:p>
          <a:p>
            <a:pPr algn="l">
              <a:buFont typeface="Arial" panose="020B0604020202020204" pitchFamily="34" charset="0"/>
              <a:buChar char="•"/>
            </a:pPr>
            <a:r>
              <a:rPr lang="en-US" b="0" i="0" dirty="0">
                <a:solidFill>
                  <a:srgbClr val="D1D5DB"/>
                </a:solidFill>
                <a:effectLst/>
                <a:latin typeface="Söhne"/>
              </a:rPr>
              <a:t>This limitation is referred to as memory wear-out or wear.</a:t>
            </a:r>
          </a:p>
          <a:p>
            <a:endParaRPr lang="en-US" dirty="0"/>
          </a:p>
          <a:p>
            <a:endParaRPr lang="en-US" dirty="0"/>
          </a:p>
        </p:txBody>
      </p:sp>
      <p:sp>
        <p:nvSpPr>
          <p:cNvPr id="4" name="Slide Number Placeholder 3"/>
          <p:cNvSpPr>
            <a:spLocks noGrp="1"/>
          </p:cNvSpPr>
          <p:nvPr>
            <p:ph type="sldNum" sz="quarter" idx="5"/>
          </p:nvPr>
        </p:nvSpPr>
        <p:spPr/>
        <p:txBody>
          <a:bodyPr/>
          <a:lstStyle/>
          <a:p>
            <a:fld id="{CBB39E81-DC2D-4687-85CB-84251EEAED96}" type="slidenum">
              <a:rPr lang="en-US" smtClean="0"/>
              <a:t>14</a:t>
            </a:fld>
            <a:endParaRPr lang="en-US"/>
          </a:p>
        </p:txBody>
      </p:sp>
    </p:spTree>
    <p:extLst>
      <p:ext uri="{BB962C8B-B14F-4D97-AF65-F5344CB8AC3E}">
        <p14:creationId xmlns:p14="http://schemas.microsoft.com/office/powerpoint/2010/main" val="231528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21ED8CD-B0E1-489D-B0F3-5E70A80C71F2}" type="datetimeFigureOut">
              <a:rPr lang="en-US" smtClean="0"/>
              <a:t>04-Dec-23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94077CB-971B-4D1E-9CB7-32A5A24770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7775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ED8CD-B0E1-489D-B0F3-5E70A80C71F2}"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18830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ED8CD-B0E1-489D-B0F3-5E70A80C71F2}"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56781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ED8CD-B0E1-489D-B0F3-5E70A80C71F2}"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10221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ED8CD-B0E1-489D-B0F3-5E70A80C71F2}" type="datetimeFigureOut">
              <a:rPr lang="en-US" smtClean="0"/>
              <a:t>04-Dec-23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77CB-971B-4D1E-9CB7-32A5A24770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863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ED8CD-B0E1-489D-B0F3-5E70A80C71F2}"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195315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ED8CD-B0E1-489D-B0F3-5E70A80C71F2}" type="datetimeFigureOut">
              <a:rPr lang="en-US" smtClean="0"/>
              <a:t>04-Dec-23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26004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ED8CD-B0E1-489D-B0F3-5E70A80C71F2}" type="datetimeFigureOut">
              <a:rPr lang="en-US" smtClean="0"/>
              <a:t>04-Dec-23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367528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ED8CD-B0E1-489D-B0F3-5E70A80C71F2}" type="datetimeFigureOut">
              <a:rPr lang="en-US" smtClean="0"/>
              <a:t>04-Dec-23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123975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ED8CD-B0E1-489D-B0F3-5E70A80C71F2}"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97986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ED8CD-B0E1-489D-B0F3-5E70A80C71F2}" type="datetimeFigureOut">
              <a:rPr lang="en-US" smtClean="0"/>
              <a:t>04-Dec-23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077CB-971B-4D1E-9CB7-32A5A24770F3}" type="slidenum">
              <a:rPr lang="en-US" smtClean="0"/>
              <a:t>‹#›</a:t>
            </a:fld>
            <a:endParaRPr lang="en-US"/>
          </a:p>
        </p:txBody>
      </p:sp>
    </p:spTree>
    <p:extLst>
      <p:ext uri="{BB962C8B-B14F-4D97-AF65-F5344CB8AC3E}">
        <p14:creationId xmlns:p14="http://schemas.microsoft.com/office/powerpoint/2010/main" val="235727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21ED8CD-B0E1-489D-B0F3-5E70A80C71F2}" type="datetimeFigureOut">
              <a:rPr lang="en-US" smtClean="0"/>
              <a:t>04-Dec-23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94077CB-971B-4D1E-9CB7-32A5A24770F3}" type="slidenum">
              <a:rPr lang="en-US" smtClean="0"/>
              <a:t>‹#›</a:t>
            </a:fld>
            <a:endParaRPr lang="en-US"/>
          </a:p>
        </p:txBody>
      </p:sp>
    </p:spTree>
    <p:extLst>
      <p:ext uri="{BB962C8B-B14F-4D97-AF65-F5344CB8AC3E}">
        <p14:creationId xmlns:p14="http://schemas.microsoft.com/office/powerpoint/2010/main" val="4062670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diagramLayout" Target="../diagrams/layout13.xml"/><Relationship Id="rId7" Type="http://schemas.openxmlformats.org/officeDocument/2006/relationships/image" Target="../media/image25.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diagramLayout" Target="../diagrams/layout16.xml"/><Relationship Id="rId7" Type="http://schemas.openxmlformats.org/officeDocument/2006/relationships/image" Target="../media/image6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diagramLayout" Target="../diagrams/layout17.xml"/><Relationship Id="rId7" Type="http://schemas.openxmlformats.org/officeDocument/2006/relationships/image" Target="../media/image64.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diagramLayout" Target="../diagrams/layout18.xml"/><Relationship Id="rId7" Type="http://schemas.openxmlformats.org/officeDocument/2006/relationships/image" Target="../media/image66.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DE021BD-1116-4F17-9FD8-FEB0B1D25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1028" name="Picture 4" descr="How does NAND memory work? | TERRATEL">
            <a:extLst>
              <a:ext uri="{FF2B5EF4-FFF2-40B4-BE49-F238E27FC236}">
                <a16:creationId xmlns:a16="http://schemas.microsoft.com/office/drawing/2014/main" id="{E4630438-1548-BB45-3C27-E63D59D9AC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81" b="19233"/>
          <a:stretch/>
        </p:blipFill>
        <p:spPr bwMode="auto">
          <a:xfrm>
            <a:off x="20" y="10"/>
            <a:ext cx="11292820" cy="51053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14053421-3C7E-4167-AAC2-1B30B2C0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4D81B2E6-3307-507F-A4FC-289268684813}"/>
              </a:ext>
            </a:extLst>
          </p:cNvPr>
          <p:cNvSpPr>
            <a:spLocks noGrp="1"/>
          </p:cNvSpPr>
          <p:nvPr>
            <p:ph type="ctrTitle"/>
          </p:nvPr>
        </p:nvSpPr>
        <p:spPr>
          <a:xfrm>
            <a:off x="1261872" y="368300"/>
            <a:ext cx="8263128" cy="4603750"/>
          </a:xfrm>
          <a:noFill/>
        </p:spPr>
        <p:txBody>
          <a:bodyPr anchor="b">
            <a:normAutofit/>
          </a:bodyPr>
          <a:lstStyle/>
          <a:p>
            <a:br>
              <a:rPr lang="en-US" sz="5400">
                <a:solidFill>
                  <a:srgbClr val="FFFFFF"/>
                </a:solidFill>
              </a:rPr>
            </a:br>
            <a:endParaRPr lang="en-US" sz="5400">
              <a:solidFill>
                <a:srgbClr val="FFFFFF"/>
              </a:solidFill>
            </a:endParaRPr>
          </a:p>
        </p:txBody>
      </p:sp>
      <p:sp>
        <p:nvSpPr>
          <p:cNvPr id="1037" name="Rectangle 1036">
            <a:extLst>
              <a:ext uri="{FF2B5EF4-FFF2-40B4-BE49-F238E27FC236}">
                <a16:creationId xmlns:a16="http://schemas.microsoft.com/office/drawing/2014/main" id="{E271DD9B-7A66-493F-BB4A-1CF4294C6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C8A30123-D2BA-F5DD-4D51-8680EBC5762B}"/>
              </a:ext>
            </a:extLst>
          </p:cNvPr>
          <p:cNvSpPr>
            <a:spLocks noGrp="1"/>
          </p:cNvSpPr>
          <p:nvPr>
            <p:ph type="subTitle" idx="1"/>
          </p:nvPr>
        </p:nvSpPr>
        <p:spPr>
          <a:xfrm>
            <a:off x="1261872" y="5340351"/>
            <a:ext cx="9418320" cy="1193800"/>
          </a:xfrm>
        </p:spPr>
        <p:txBody>
          <a:bodyPr anchor="t">
            <a:normAutofit/>
          </a:bodyPr>
          <a:lstStyle/>
          <a:p>
            <a:r>
              <a:rPr lang="en-US" sz="2400" b="1">
                <a:solidFill>
                  <a:schemeClr val="tx1"/>
                </a:solidFill>
              </a:rPr>
              <a:t>Nand Flash Memory </a:t>
            </a:r>
          </a:p>
          <a:p>
            <a:r>
              <a:rPr lang="en-US" sz="2400" b="1">
                <a:solidFill>
                  <a:schemeClr val="tx1"/>
                </a:solidFill>
              </a:rPr>
              <a:t>22i-1552_22i-1612_22-1668</a:t>
            </a:r>
          </a:p>
        </p:txBody>
      </p:sp>
    </p:spTree>
    <p:extLst>
      <p:ext uri="{BB962C8B-B14F-4D97-AF65-F5344CB8AC3E}">
        <p14:creationId xmlns:p14="http://schemas.microsoft.com/office/powerpoint/2010/main" val="151895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7747-EED1-112D-6158-8CC213F3807E}"/>
              </a:ext>
            </a:extLst>
          </p:cNvPr>
          <p:cNvSpPr>
            <a:spLocks noGrp="1"/>
          </p:cNvSpPr>
          <p:nvPr>
            <p:ph type="title"/>
          </p:nvPr>
        </p:nvSpPr>
        <p:spPr/>
        <p:txBody>
          <a:bodyPr/>
          <a:lstStyle/>
          <a:p>
            <a:r>
              <a:rPr lang="en-US" dirty="0"/>
              <a:t>Programming Process</a:t>
            </a:r>
          </a:p>
        </p:txBody>
      </p:sp>
      <p:graphicFrame>
        <p:nvGraphicFramePr>
          <p:cNvPr id="5" name="Content Placeholder 2">
            <a:extLst>
              <a:ext uri="{FF2B5EF4-FFF2-40B4-BE49-F238E27FC236}">
                <a16:creationId xmlns:a16="http://schemas.microsoft.com/office/drawing/2014/main" id="{327E3849-B18A-27AA-14CD-FBA8144ECC23}"/>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46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0E34-A5ED-05AC-33F5-62C902C0F972}"/>
              </a:ext>
            </a:extLst>
          </p:cNvPr>
          <p:cNvSpPr>
            <a:spLocks noGrp="1"/>
          </p:cNvSpPr>
          <p:nvPr>
            <p:ph type="title"/>
          </p:nvPr>
        </p:nvSpPr>
        <p:spPr>
          <a:xfrm>
            <a:off x="718874" y="677863"/>
            <a:ext cx="4534047" cy="1325562"/>
          </a:xfrm>
        </p:spPr>
        <p:txBody>
          <a:bodyPr>
            <a:normAutofit/>
          </a:bodyPr>
          <a:lstStyle/>
          <a:p>
            <a:r>
              <a:rPr lang="en-US" dirty="0"/>
              <a:t>Reading Data</a:t>
            </a:r>
          </a:p>
        </p:txBody>
      </p:sp>
      <p:sp>
        <p:nvSpPr>
          <p:cNvPr id="3" name="Content Placeholder 2">
            <a:extLst>
              <a:ext uri="{FF2B5EF4-FFF2-40B4-BE49-F238E27FC236}">
                <a16:creationId xmlns:a16="http://schemas.microsoft.com/office/drawing/2014/main" id="{2C81B4D6-3DAD-64CA-C7A6-1241A78957D9}"/>
              </a:ext>
            </a:extLst>
          </p:cNvPr>
          <p:cNvSpPr>
            <a:spLocks noGrp="1"/>
          </p:cNvSpPr>
          <p:nvPr>
            <p:ph idx="1"/>
          </p:nvPr>
        </p:nvSpPr>
        <p:spPr>
          <a:xfrm>
            <a:off x="718874" y="2325158"/>
            <a:ext cx="4534048" cy="3854979"/>
          </a:xfrm>
        </p:spPr>
        <p:txBody>
          <a:bodyPr>
            <a:normAutofit/>
          </a:bodyPr>
          <a:lstStyle/>
          <a:p>
            <a:r>
              <a:rPr lang="en-US" dirty="0"/>
              <a:t>Sensing Threshold Voltage: To read data from a memory cell, a voltage is applied to the control gate, and the threshold voltage is measured. The threshold voltage reflects the charge state of the floating gate. By comparing the threshold voltage to predefined levels, the memory controller can determine the stored data.</a:t>
            </a:r>
          </a:p>
        </p:txBody>
      </p:sp>
      <p:pic>
        <p:nvPicPr>
          <p:cNvPr id="7" name="Graphic 6" descr="Lightning Bolt">
            <a:extLst>
              <a:ext uri="{FF2B5EF4-FFF2-40B4-BE49-F238E27FC236}">
                <a16:creationId xmlns:a16="http://schemas.microsoft.com/office/drawing/2014/main" id="{A45B16AD-8637-C819-9069-3EC9B99FC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21743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5092-5828-14F6-7B93-3CC7E8C5474E}"/>
              </a:ext>
            </a:extLst>
          </p:cNvPr>
          <p:cNvSpPr>
            <a:spLocks noGrp="1"/>
          </p:cNvSpPr>
          <p:nvPr>
            <p:ph type="title"/>
          </p:nvPr>
        </p:nvSpPr>
        <p:spPr>
          <a:xfrm>
            <a:off x="1261872" y="365760"/>
            <a:ext cx="9692640" cy="1325562"/>
          </a:xfrm>
        </p:spPr>
        <p:txBody>
          <a:bodyPr>
            <a:normAutofit/>
          </a:bodyPr>
          <a:lstStyle/>
          <a:p>
            <a:r>
              <a:rPr lang="en-US" dirty="0"/>
              <a:t>Erasing Process</a:t>
            </a:r>
          </a:p>
        </p:txBody>
      </p:sp>
      <p:graphicFrame>
        <p:nvGraphicFramePr>
          <p:cNvPr id="5" name="Content Placeholder 2">
            <a:extLst>
              <a:ext uri="{FF2B5EF4-FFF2-40B4-BE49-F238E27FC236}">
                <a16:creationId xmlns:a16="http://schemas.microsoft.com/office/drawing/2014/main" id="{F4DA65CE-BFF4-AF01-A468-3C8258952915}"/>
              </a:ext>
            </a:extLst>
          </p:cNvPr>
          <p:cNvGraphicFramePr>
            <a:graphicFrameLocks noGrp="1"/>
          </p:cNvGraphicFramePr>
          <p:nvPr>
            <p:ph idx="1"/>
            <p:extLst>
              <p:ext uri="{D42A27DB-BD31-4B8C-83A1-F6EECF244321}">
                <p14:modId xmlns:p14="http://schemas.microsoft.com/office/powerpoint/2010/main" val="2008516881"/>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124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3587-7995-5200-D2DC-2A63250DFAD8}"/>
              </a:ext>
            </a:extLst>
          </p:cNvPr>
          <p:cNvSpPr>
            <a:spLocks noGrp="1"/>
          </p:cNvSpPr>
          <p:nvPr>
            <p:ph type="title"/>
          </p:nvPr>
        </p:nvSpPr>
        <p:spPr>
          <a:xfrm>
            <a:off x="1261871" y="365760"/>
            <a:ext cx="9858383" cy="1325562"/>
          </a:xfrm>
        </p:spPr>
        <p:txBody>
          <a:bodyPr>
            <a:normAutofit/>
          </a:bodyPr>
          <a:lstStyle/>
          <a:p>
            <a:r>
              <a:rPr lang="en-US" dirty="0"/>
              <a:t>Non-Volatile Nature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CDFC89E-0903-A93E-6CB9-6485D4B67087}"/>
              </a:ext>
            </a:extLst>
          </p:cNvPr>
          <p:cNvGraphicFramePr>
            <a:graphicFrameLocks noGrp="1"/>
          </p:cNvGraphicFramePr>
          <p:nvPr>
            <p:ph idx="1"/>
            <p:extLst>
              <p:ext uri="{D42A27DB-BD31-4B8C-83A1-F6EECF244321}">
                <p14:modId xmlns:p14="http://schemas.microsoft.com/office/powerpoint/2010/main" val="9216467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735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C42E9-BEF0-4951-CF3B-7343EBD4AC8A}"/>
              </a:ext>
            </a:extLst>
          </p:cNvPr>
          <p:cNvSpPr>
            <a:spLocks noGrp="1"/>
          </p:cNvSpPr>
          <p:nvPr>
            <p:ph type="title"/>
          </p:nvPr>
        </p:nvSpPr>
        <p:spPr>
          <a:xfrm>
            <a:off x="1261871" y="365760"/>
            <a:ext cx="9858383" cy="1325562"/>
          </a:xfrm>
        </p:spPr>
        <p:txBody>
          <a:bodyPr>
            <a:normAutofit/>
          </a:bodyPr>
          <a:lstStyle/>
          <a:p>
            <a:r>
              <a:rPr lang="en-US" dirty="0"/>
              <a:t>Memory Wear Out</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6CB08BE-3764-64F3-F98C-F25CAD347A9B}"/>
              </a:ext>
            </a:extLst>
          </p:cNvPr>
          <p:cNvGraphicFramePr>
            <a:graphicFrameLocks noGrp="1"/>
          </p:cNvGraphicFramePr>
          <p:nvPr>
            <p:ph idx="1"/>
            <p:extLst>
              <p:ext uri="{D42A27DB-BD31-4B8C-83A1-F6EECF244321}">
                <p14:modId xmlns:p14="http://schemas.microsoft.com/office/powerpoint/2010/main" val="289323212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941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17" name="Picture 16" descr="Electronic circuit board">
            <a:extLst>
              <a:ext uri="{FF2B5EF4-FFF2-40B4-BE49-F238E27FC236}">
                <a16:creationId xmlns:a16="http://schemas.microsoft.com/office/drawing/2014/main" id="{45D85969-1E2C-5177-C8A0-766E67E4FDE9}"/>
              </a:ext>
            </a:extLst>
          </p:cNvPr>
          <p:cNvPicPr>
            <a:picLocks noChangeAspect="1"/>
          </p:cNvPicPr>
          <p:nvPr/>
        </p:nvPicPr>
        <p:blipFill rotWithShape="1">
          <a:blip r:embed="rId2"/>
          <a:srcRect t="1150" r="-1" b="-1"/>
          <a:stretch/>
        </p:blipFill>
        <p:spPr>
          <a:xfrm>
            <a:off x="899160" y="1"/>
            <a:ext cx="10393680" cy="6858000"/>
          </a:xfrm>
          <a:prstGeom prst="rect">
            <a:avLst/>
          </a:prstGeom>
        </p:spPr>
      </p:pic>
      <p:sp>
        <p:nvSpPr>
          <p:cNvPr id="13" name="Rectangle 12">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9F54AD6E-82D7-0670-BE6F-E06D29855F9B}"/>
              </a:ext>
            </a:extLst>
          </p:cNvPr>
          <p:cNvSpPr>
            <a:spLocks noGrp="1"/>
          </p:cNvSpPr>
          <p:nvPr>
            <p:ph type="title"/>
          </p:nvPr>
        </p:nvSpPr>
        <p:spPr>
          <a:xfrm>
            <a:off x="1261872" y="723331"/>
            <a:ext cx="9418320" cy="3875965"/>
          </a:xfrm>
          <a:noFill/>
        </p:spPr>
        <p:txBody>
          <a:bodyPr vert="horz" lIns="91440" tIns="45720" rIns="91440" bIns="45720" rtlCol="0" anchor="ctr">
            <a:normAutofit/>
          </a:bodyPr>
          <a:lstStyle/>
          <a:p>
            <a:pPr algn="ctr">
              <a:lnSpc>
                <a:spcPct val="85000"/>
              </a:lnSpc>
            </a:pPr>
            <a:r>
              <a:rPr lang="en-US" dirty="0">
                <a:solidFill>
                  <a:srgbClr val="FFFFFF"/>
                </a:solidFill>
              </a:rPr>
              <a:t>Comparison With NOR Flash Memory</a:t>
            </a:r>
          </a:p>
        </p:txBody>
      </p:sp>
      <p:cxnSp>
        <p:nvCxnSpPr>
          <p:cNvPr id="15" name="Straight Connector 14">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131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3815-473C-3F76-D947-2CD1FCD6F656}"/>
              </a:ext>
            </a:extLst>
          </p:cNvPr>
          <p:cNvSpPr>
            <a:spLocks noGrp="1"/>
          </p:cNvSpPr>
          <p:nvPr>
            <p:ph type="title"/>
          </p:nvPr>
        </p:nvSpPr>
        <p:spPr/>
        <p:txBody>
          <a:bodyPr/>
          <a:lstStyle/>
          <a:p>
            <a:r>
              <a:rPr lang="en-US" dirty="0"/>
              <a:t>Cost Efficiency</a:t>
            </a:r>
          </a:p>
        </p:txBody>
      </p:sp>
      <p:graphicFrame>
        <p:nvGraphicFramePr>
          <p:cNvPr id="5" name="Content Placeholder 2">
            <a:extLst>
              <a:ext uri="{FF2B5EF4-FFF2-40B4-BE49-F238E27FC236}">
                <a16:creationId xmlns:a16="http://schemas.microsoft.com/office/drawing/2014/main" id="{28FC3CB2-1664-9519-DE03-0E3E4A477F62}"/>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28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DED0-0518-3B27-2290-D29E93359049}"/>
              </a:ext>
            </a:extLst>
          </p:cNvPr>
          <p:cNvSpPr>
            <a:spLocks noGrp="1"/>
          </p:cNvSpPr>
          <p:nvPr>
            <p:ph type="title"/>
          </p:nvPr>
        </p:nvSpPr>
        <p:spPr/>
        <p:txBody>
          <a:bodyPr/>
          <a:lstStyle/>
          <a:p>
            <a:r>
              <a:rPr lang="en-US" dirty="0"/>
              <a:t>Density and Capacity</a:t>
            </a:r>
          </a:p>
        </p:txBody>
      </p:sp>
      <p:graphicFrame>
        <p:nvGraphicFramePr>
          <p:cNvPr id="5" name="Content Placeholder 2">
            <a:extLst>
              <a:ext uri="{FF2B5EF4-FFF2-40B4-BE49-F238E27FC236}">
                <a16:creationId xmlns:a16="http://schemas.microsoft.com/office/drawing/2014/main" id="{49493040-28FF-71C2-5162-30CF31451846}"/>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23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3369-036E-8583-5084-2EEE582FDBB6}"/>
              </a:ext>
            </a:extLst>
          </p:cNvPr>
          <p:cNvSpPr>
            <a:spLocks noGrp="1"/>
          </p:cNvSpPr>
          <p:nvPr>
            <p:ph type="title"/>
          </p:nvPr>
        </p:nvSpPr>
        <p:spPr/>
        <p:txBody>
          <a:bodyPr/>
          <a:lstStyle/>
          <a:p>
            <a:r>
              <a:rPr lang="en-US" dirty="0"/>
              <a:t>Read &amp; Write Speeds</a:t>
            </a:r>
          </a:p>
        </p:txBody>
      </p:sp>
      <p:graphicFrame>
        <p:nvGraphicFramePr>
          <p:cNvPr id="5" name="Content Placeholder 2">
            <a:extLst>
              <a:ext uri="{FF2B5EF4-FFF2-40B4-BE49-F238E27FC236}">
                <a16:creationId xmlns:a16="http://schemas.microsoft.com/office/drawing/2014/main" id="{673655FA-3DD9-25F7-3D16-4F3F6B029B40}"/>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184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5B52-59D9-AACD-6303-4B8AC501F72F}"/>
              </a:ext>
            </a:extLst>
          </p:cNvPr>
          <p:cNvSpPr>
            <a:spLocks noGrp="1"/>
          </p:cNvSpPr>
          <p:nvPr>
            <p:ph type="title"/>
          </p:nvPr>
        </p:nvSpPr>
        <p:spPr/>
        <p:txBody>
          <a:bodyPr/>
          <a:lstStyle/>
          <a:p>
            <a:r>
              <a:rPr lang="en-US" dirty="0"/>
              <a:t>Page Based Programming</a:t>
            </a:r>
          </a:p>
        </p:txBody>
      </p:sp>
      <p:graphicFrame>
        <p:nvGraphicFramePr>
          <p:cNvPr id="5" name="Content Placeholder 2">
            <a:extLst>
              <a:ext uri="{FF2B5EF4-FFF2-40B4-BE49-F238E27FC236}">
                <a16:creationId xmlns:a16="http://schemas.microsoft.com/office/drawing/2014/main" id="{B32C6902-783E-8C69-0B49-63CF2797307D}"/>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35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EC04-8566-C66D-46A4-287331C71D61}"/>
              </a:ext>
            </a:extLst>
          </p:cNvPr>
          <p:cNvSpPr>
            <a:spLocks noGrp="1"/>
          </p:cNvSpPr>
          <p:nvPr>
            <p:ph type="title"/>
          </p:nvPr>
        </p:nvSpPr>
        <p:spPr>
          <a:xfrm>
            <a:off x="7829930" y="311680"/>
            <a:ext cx="3124581" cy="2185026"/>
          </a:xfrm>
        </p:spPr>
        <p:txBody>
          <a:bodyPr>
            <a:normAutofit/>
          </a:bodyPr>
          <a:lstStyle/>
          <a:p>
            <a:r>
              <a:rPr lang="en-US" sz="3600"/>
              <a:t>Introduction to Nand Flash Memory</a:t>
            </a:r>
          </a:p>
        </p:txBody>
      </p:sp>
      <p:sp>
        <p:nvSpPr>
          <p:cNvPr id="1037" name="Rectangle 1036">
            <a:extLst>
              <a:ext uri="{FF2B5EF4-FFF2-40B4-BE49-F238E27FC236}">
                <a16:creationId xmlns:a16="http://schemas.microsoft.com/office/drawing/2014/main" id="{D72D86B8-F8FA-4152-BB97-1E86BF5C3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0"/>
            <a:ext cx="3458292" cy="4206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Samsung USB 3.0 Flash Drive 64GB – Switch.pk">
            <a:extLst>
              <a:ext uri="{FF2B5EF4-FFF2-40B4-BE49-F238E27FC236}">
                <a16:creationId xmlns:a16="http://schemas.microsoft.com/office/drawing/2014/main" id="{0CAC6761-F269-4CC8-BA58-ADFB583036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8934" y="697981"/>
            <a:ext cx="2833134" cy="2833134"/>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E9F5D63-18D2-44EE-9BF4-F99E145C8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96" y="5812"/>
            <a:ext cx="3419856" cy="24908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unning Sport Mini MP3 USB Clip MP3 Player LCD Pakistan | Ubuy">
            <a:extLst>
              <a:ext uri="{FF2B5EF4-FFF2-40B4-BE49-F238E27FC236}">
                <a16:creationId xmlns:a16="http://schemas.microsoft.com/office/drawing/2014/main" id="{3A2F8F7B-3DFD-55D0-2826-735AE719C5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2193" y="311680"/>
            <a:ext cx="1821919" cy="1821919"/>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75FB676B-0487-4FE6-A64F-7AA4C2693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4367107"/>
            <a:ext cx="3458292" cy="24908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980 PCIe® 3.0 NVMe® Gaming SSD 250GB Memory &amp; Storage - MZ-V8V250B/AM |  Samsung US">
            <a:extLst>
              <a:ext uri="{FF2B5EF4-FFF2-40B4-BE49-F238E27FC236}">
                <a16:creationId xmlns:a16="http://schemas.microsoft.com/office/drawing/2014/main" id="{8704EFC0-7A5A-9A61-68CC-1779CDCB274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8308" y="4691109"/>
            <a:ext cx="2473614" cy="1855211"/>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F04C8A62-F20F-437D-B6E7-D2C4777D4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3396" y="2651761"/>
            <a:ext cx="3423003" cy="4206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igital camera - Wikipedia">
            <a:extLst>
              <a:ext uri="{FF2B5EF4-FFF2-40B4-BE49-F238E27FC236}">
                <a16:creationId xmlns:a16="http://schemas.microsoft.com/office/drawing/2014/main" id="{9127695A-10D4-1DB7-A629-E72402B9DAA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591399" y="2961872"/>
            <a:ext cx="2411555" cy="3584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C71C09-824A-57BB-C6FC-F7CDEA685221}"/>
              </a:ext>
            </a:extLst>
          </p:cNvPr>
          <p:cNvSpPr>
            <a:spLocks noGrp="1"/>
          </p:cNvSpPr>
          <p:nvPr>
            <p:ph idx="1"/>
          </p:nvPr>
        </p:nvSpPr>
        <p:spPr>
          <a:xfrm>
            <a:off x="7829930" y="2812626"/>
            <a:ext cx="3150790" cy="3733693"/>
          </a:xfrm>
        </p:spPr>
        <p:txBody>
          <a:bodyPr>
            <a:normAutofit/>
          </a:bodyPr>
          <a:lstStyle/>
          <a:p>
            <a:r>
              <a:rPr lang="en-US" dirty="0"/>
              <a:t>It is a nonvolatile storage that doesnot require power to store data.</a:t>
            </a:r>
          </a:p>
          <a:p>
            <a:r>
              <a:rPr lang="en-US" dirty="0"/>
              <a:t>It is portable storage.</a:t>
            </a:r>
          </a:p>
          <a:p>
            <a:r>
              <a:rPr lang="en-US" dirty="0"/>
              <a:t>It can be found in MP3 players, digital cameras, USB flash drives and solid-state drives (SSD).</a:t>
            </a:r>
          </a:p>
          <a:p>
            <a:endParaRPr lang="en-US" dirty="0"/>
          </a:p>
        </p:txBody>
      </p:sp>
    </p:spTree>
    <p:extLst>
      <p:ext uri="{BB962C8B-B14F-4D97-AF65-F5344CB8AC3E}">
        <p14:creationId xmlns:p14="http://schemas.microsoft.com/office/powerpoint/2010/main" val="3377578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0B35-C0FD-6D3A-775E-57E78E2F9CBC}"/>
              </a:ext>
            </a:extLst>
          </p:cNvPr>
          <p:cNvSpPr>
            <a:spLocks noGrp="1"/>
          </p:cNvSpPr>
          <p:nvPr>
            <p:ph type="title"/>
          </p:nvPr>
        </p:nvSpPr>
        <p:spPr>
          <a:xfrm>
            <a:off x="718874" y="677863"/>
            <a:ext cx="4534047" cy="1325562"/>
          </a:xfrm>
        </p:spPr>
        <p:txBody>
          <a:bodyPr>
            <a:normAutofit/>
          </a:bodyPr>
          <a:lstStyle/>
          <a:p>
            <a:r>
              <a:rPr lang="en-US" dirty="0"/>
              <a:t>Erase Speed</a:t>
            </a:r>
          </a:p>
        </p:txBody>
      </p:sp>
      <p:graphicFrame>
        <p:nvGraphicFramePr>
          <p:cNvPr id="9" name="Content Placeholder 2">
            <a:extLst>
              <a:ext uri="{FF2B5EF4-FFF2-40B4-BE49-F238E27FC236}">
                <a16:creationId xmlns:a16="http://schemas.microsoft.com/office/drawing/2014/main" id="{CDDBA363-77C4-85B1-C251-C652D6A5EDD7}"/>
              </a:ext>
            </a:extLst>
          </p:cNvPr>
          <p:cNvGraphicFramePr>
            <a:graphicFrameLocks noGrp="1"/>
          </p:cNvGraphicFramePr>
          <p:nvPr>
            <p:ph idx="1"/>
            <p:extLst>
              <p:ext uri="{D42A27DB-BD31-4B8C-83A1-F6EECF244321}">
                <p14:modId xmlns:p14="http://schemas.microsoft.com/office/powerpoint/2010/main" val="4176983926"/>
              </p:ext>
            </p:extLst>
          </p:nvPr>
        </p:nvGraphicFramePr>
        <p:xfrm>
          <a:off x="718874" y="2325158"/>
          <a:ext cx="4534048" cy="3854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Lightning Bolt">
            <a:extLst>
              <a:ext uri="{FF2B5EF4-FFF2-40B4-BE49-F238E27FC236}">
                <a16:creationId xmlns:a16="http://schemas.microsoft.com/office/drawing/2014/main" id="{60660769-CC8F-FE54-7152-4830CC5D82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3157" y="824005"/>
            <a:ext cx="5209989" cy="5209989"/>
          </a:xfrm>
          <a:prstGeom prst="rect">
            <a:avLst/>
          </a:prstGeom>
        </p:spPr>
      </p:pic>
    </p:spTree>
    <p:extLst>
      <p:ext uri="{BB962C8B-B14F-4D97-AF65-F5344CB8AC3E}">
        <p14:creationId xmlns:p14="http://schemas.microsoft.com/office/powerpoint/2010/main" val="203215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3F9A-DD11-D835-D462-82F6D3CFDABB}"/>
              </a:ext>
            </a:extLst>
          </p:cNvPr>
          <p:cNvSpPr>
            <a:spLocks noGrp="1"/>
          </p:cNvSpPr>
          <p:nvPr>
            <p:ph type="title"/>
          </p:nvPr>
        </p:nvSpPr>
        <p:spPr/>
        <p:txBody>
          <a:bodyPr/>
          <a:lstStyle/>
          <a:p>
            <a:r>
              <a:rPr lang="en-US" dirty="0"/>
              <a:t>Sequential Access</a:t>
            </a:r>
          </a:p>
        </p:txBody>
      </p:sp>
      <p:graphicFrame>
        <p:nvGraphicFramePr>
          <p:cNvPr id="5" name="Content Placeholder 2">
            <a:extLst>
              <a:ext uri="{FF2B5EF4-FFF2-40B4-BE49-F238E27FC236}">
                <a16:creationId xmlns:a16="http://schemas.microsoft.com/office/drawing/2014/main" id="{3A5D0B38-4F92-AA80-0601-B41D3956E213}"/>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12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D8D5-EB3C-96EE-EE44-08B1F8B43F7A}"/>
              </a:ext>
            </a:extLst>
          </p:cNvPr>
          <p:cNvSpPr>
            <a:spLocks noGrp="1"/>
          </p:cNvSpPr>
          <p:nvPr>
            <p:ph type="title"/>
          </p:nvPr>
        </p:nvSpPr>
        <p:spPr/>
        <p:txBody>
          <a:bodyPr/>
          <a:lstStyle/>
          <a:p>
            <a:r>
              <a:rPr lang="en-US" dirty="0"/>
              <a:t>Compact Form Factor</a:t>
            </a:r>
          </a:p>
        </p:txBody>
      </p:sp>
      <p:graphicFrame>
        <p:nvGraphicFramePr>
          <p:cNvPr id="5" name="Content Placeholder 2">
            <a:extLst>
              <a:ext uri="{FF2B5EF4-FFF2-40B4-BE49-F238E27FC236}">
                <a16:creationId xmlns:a16="http://schemas.microsoft.com/office/drawing/2014/main" id="{8D1D8780-E9D8-64D1-565F-CC59D2E4EE08}"/>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40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68BF-26EC-BFDE-ED67-610946485566}"/>
              </a:ext>
            </a:extLst>
          </p:cNvPr>
          <p:cNvSpPr>
            <a:spLocks noGrp="1"/>
          </p:cNvSpPr>
          <p:nvPr>
            <p:ph type="title"/>
          </p:nvPr>
        </p:nvSpPr>
        <p:spPr>
          <a:xfrm>
            <a:off x="1261872" y="365760"/>
            <a:ext cx="9692640" cy="1325562"/>
          </a:xfrm>
        </p:spPr>
        <p:txBody>
          <a:bodyPr>
            <a:normAutofit/>
          </a:bodyPr>
          <a:lstStyle/>
          <a:p>
            <a:r>
              <a:rPr lang="en-US" dirty="0"/>
              <a:t>Reliable in reading</a:t>
            </a:r>
          </a:p>
        </p:txBody>
      </p:sp>
      <p:graphicFrame>
        <p:nvGraphicFramePr>
          <p:cNvPr id="9" name="Content Placeholder 2">
            <a:extLst>
              <a:ext uri="{FF2B5EF4-FFF2-40B4-BE49-F238E27FC236}">
                <a16:creationId xmlns:a16="http://schemas.microsoft.com/office/drawing/2014/main" id="{205275D2-0C7E-BB96-10B5-08BD611630EE}"/>
              </a:ext>
            </a:extLst>
          </p:cNvPr>
          <p:cNvGraphicFramePr>
            <a:graphicFrameLocks noGrp="1"/>
          </p:cNvGraphicFramePr>
          <p:nvPr>
            <p:ph idx="1"/>
          </p:nvPr>
        </p:nvGraphicFramePr>
        <p:xfrm>
          <a:off x="1261872" y="1933575"/>
          <a:ext cx="4401509" cy="424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Computer">
            <a:extLst>
              <a:ext uri="{FF2B5EF4-FFF2-40B4-BE49-F238E27FC236}">
                <a16:creationId xmlns:a16="http://schemas.microsoft.com/office/drawing/2014/main" id="{6C6BB49A-6996-61EF-02D2-DA088D291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224035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0BEB-F54E-1451-FA44-5ECB24262121}"/>
              </a:ext>
            </a:extLst>
          </p:cNvPr>
          <p:cNvSpPr>
            <a:spLocks noGrp="1"/>
          </p:cNvSpPr>
          <p:nvPr>
            <p:ph type="title"/>
          </p:nvPr>
        </p:nvSpPr>
        <p:spPr>
          <a:xfrm>
            <a:off x="1261872" y="365760"/>
            <a:ext cx="9692640" cy="1325562"/>
          </a:xfrm>
        </p:spPr>
        <p:txBody>
          <a:bodyPr>
            <a:normAutofit/>
          </a:bodyPr>
          <a:lstStyle/>
          <a:p>
            <a:r>
              <a:rPr lang="en-US" dirty="0"/>
              <a:t>Parallelism</a:t>
            </a:r>
          </a:p>
        </p:txBody>
      </p:sp>
      <p:graphicFrame>
        <p:nvGraphicFramePr>
          <p:cNvPr id="9" name="Content Placeholder 2">
            <a:extLst>
              <a:ext uri="{FF2B5EF4-FFF2-40B4-BE49-F238E27FC236}">
                <a16:creationId xmlns:a16="http://schemas.microsoft.com/office/drawing/2014/main" id="{47578D1A-7D0C-668D-1451-C363A0F25F5C}"/>
              </a:ext>
            </a:extLst>
          </p:cNvPr>
          <p:cNvGraphicFramePr>
            <a:graphicFrameLocks noGrp="1"/>
          </p:cNvGraphicFramePr>
          <p:nvPr>
            <p:ph idx="1"/>
          </p:nvPr>
        </p:nvGraphicFramePr>
        <p:xfrm>
          <a:off x="1261872" y="1933575"/>
          <a:ext cx="4401509" cy="424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Head with Gears">
            <a:extLst>
              <a:ext uri="{FF2B5EF4-FFF2-40B4-BE49-F238E27FC236}">
                <a16:creationId xmlns:a16="http://schemas.microsoft.com/office/drawing/2014/main" id="{4F59DB9A-C1C8-01C7-CD8E-C206605C94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1560732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FED2B53-E165-2A6F-2B71-BD1F7E7002FB}"/>
              </a:ext>
            </a:extLst>
          </p:cNvPr>
          <p:cNvGraphicFramePr>
            <a:graphicFrameLocks noGrp="1"/>
          </p:cNvGraphicFramePr>
          <p:nvPr>
            <p:ph idx="1"/>
            <p:extLst>
              <p:ext uri="{D42A27DB-BD31-4B8C-83A1-F6EECF244321}">
                <p14:modId xmlns:p14="http://schemas.microsoft.com/office/powerpoint/2010/main" val="3445056730"/>
              </p:ext>
            </p:extLst>
          </p:nvPr>
        </p:nvGraphicFramePr>
        <p:xfrm>
          <a:off x="1261872" y="1933575"/>
          <a:ext cx="4401509" cy="424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Laptop Secure">
            <a:extLst>
              <a:ext uri="{FF2B5EF4-FFF2-40B4-BE49-F238E27FC236}">
                <a16:creationId xmlns:a16="http://schemas.microsoft.com/office/drawing/2014/main" id="{1DA0FC43-1908-FD32-55D5-79D55FEF04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166260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1" name="Rectangle 30">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17" name="Picture 16" descr="Magnifying glass on clear background">
            <a:extLst>
              <a:ext uri="{FF2B5EF4-FFF2-40B4-BE49-F238E27FC236}">
                <a16:creationId xmlns:a16="http://schemas.microsoft.com/office/drawing/2014/main" id="{73C5A547-C45E-6093-DF90-C8E16C8C0DB0}"/>
              </a:ext>
            </a:extLst>
          </p:cNvPr>
          <p:cNvPicPr>
            <a:picLocks noChangeAspect="1"/>
          </p:cNvPicPr>
          <p:nvPr/>
        </p:nvPicPr>
        <p:blipFill rotWithShape="1">
          <a:blip r:embed="rId2"/>
          <a:srcRect r="-1" b="1149"/>
          <a:stretch/>
        </p:blipFill>
        <p:spPr>
          <a:xfrm>
            <a:off x="899160" y="1"/>
            <a:ext cx="10393680" cy="6858000"/>
          </a:xfrm>
          <a:prstGeom prst="rect">
            <a:avLst/>
          </a:prstGeom>
        </p:spPr>
      </p:pic>
      <p:sp>
        <p:nvSpPr>
          <p:cNvPr id="32" name="Rectangle 31">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FAFBC1C7-4257-7774-82D0-B16C85AE75F7}"/>
              </a:ext>
            </a:extLst>
          </p:cNvPr>
          <p:cNvSpPr>
            <a:spLocks noGrp="1"/>
          </p:cNvSpPr>
          <p:nvPr>
            <p:ph type="title"/>
          </p:nvPr>
        </p:nvSpPr>
        <p:spPr>
          <a:xfrm>
            <a:off x="1261872" y="723331"/>
            <a:ext cx="9418320" cy="3875965"/>
          </a:xfrm>
          <a:noFill/>
        </p:spPr>
        <p:txBody>
          <a:bodyPr vert="horz" lIns="91440" tIns="45720" rIns="91440" bIns="45720" rtlCol="0" anchor="ctr">
            <a:normAutofit/>
          </a:bodyPr>
          <a:lstStyle/>
          <a:p>
            <a:pPr algn="ctr">
              <a:lnSpc>
                <a:spcPct val="85000"/>
              </a:lnSpc>
            </a:pPr>
            <a:r>
              <a:rPr lang="en-US" sz="12000" dirty="0">
                <a:solidFill>
                  <a:srgbClr val="FFFFFF"/>
                </a:solidFill>
              </a:rPr>
              <a:t>Thank You!</a:t>
            </a:r>
          </a:p>
        </p:txBody>
      </p:sp>
      <p:cxnSp>
        <p:nvCxnSpPr>
          <p:cNvPr id="33" name="Straight Connector 32">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96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Cubes connected with a red line">
            <a:extLst>
              <a:ext uri="{FF2B5EF4-FFF2-40B4-BE49-F238E27FC236}">
                <a16:creationId xmlns:a16="http://schemas.microsoft.com/office/drawing/2014/main" id="{A20675A1-0F8F-08BA-390D-06D8A2DC93EB}"/>
              </a:ext>
            </a:extLst>
          </p:cNvPr>
          <p:cNvPicPr>
            <a:picLocks noChangeAspect="1"/>
          </p:cNvPicPr>
          <p:nvPr/>
        </p:nvPicPr>
        <p:blipFill rotWithShape="1">
          <a:blip r:embed="rId2"/>
          <a:srcRect t="12379" r="-1" b="1929"/>
          <a:stretch/>
        </p:blipFill>
        <p:spPr>
          <a:xfrm>
            <a:off x="899160" y="1"/>
            <a:ext cx="10393680" cy="6858000"/>
          </a:xfrm>
          <a:prstGeom prst="rect">
            <a:avLst/>
          </a:prstGeom>
        </p:spPr>
      </p:pic>
      <p:sp>
        <p:nvSpPr>
          <p:cNvPr id="20" name="Rectangle 19">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FBEA7345-3487-211D-B96D-FD19A67216B3}"/>
              </a:ext>
            </a:extLst>
          </p:cNvPr>
          <p:cNvSpPr>
            <a:spLocks noGrp="1"/>
          </p:cNvSpPr>
          <p:nvPr>
            <p:ph type="title"/>
          </p:nvPr>
        </p:nvSpPr>
        <p:spPr>
          <a:xfrm>
            <a:off x="1261872" y="723331"/>
            <a:ext cx="9418320" cy="3875965"/>
          </a:xfrm>
          <a:noFill/>
        </p:spPr>
        <p:txBody>
          <a:bodyPr vert="horz" lIns="91440" tIns="45720" rIns="91440" bIns="45720" rtlCol="0" anchor="ctr">
            <a:normAutofit/>
          </a:bodyPr>
          <a:lstStyle/>
          <a:p>
            <a:pPr algn="ctr">
              <a:lnSpc>
                <a:spcPct val="85000"/>
              </a:lnSpc>
            </a:pPr>
            <a:r>
              <a:rPr lang="en-US" dirty="0">
                <a:solidFill>
                  <a:srgbClr val="FFFFFF"/>
                </a:solidFill>
              </a:rPr>
              <a:t>Let’s look at the block diagram for </a:t>
            </a:r>
            <a:r>
              <a:rPr lang="en-US" dirty="0" err="1">
                <a:solidFill>
                  <a:srgbClr val="FFFFFF"/>
                </a:solidFill>
              </a:rPr>
              <a:t>nand</a:t>
            </a:r>
            <a:r>
              <a:rPr lang="en-US" dirty="0">
                <a:solidFill>
                  <a:srgbClr val="FFFFFF"/>
                </a:solidFill>
              </a:rPr>
              <a:t> flash</a:t>
            </a:r>
          </a:p>
        </p:txBody>
      </p:sp>
      <p:cxnSp>
        <p:nvCxnSpPr>
          <p:cNvPr id="22" name="Straight Connector 21">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0609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9107218-B047-6382-3ABE-2DA63316C3E0}"/>
              </a:ext>
            </a:extLst>
          </p:cNvPr>
          <p:cNvPicPr>
            <a:picLocks noGrp="1" noChangeAspect="1"/>
          </p:cNvPicPr>
          <p:nvPr>
            <p:ph idx="1"/>
          </p:nvPr>
        </p:nvPicPr>
        <p:blipFill>
          <a:blip r:embed="rId2"/>
          <a:stretch>
            <a:fillRect/>
          </a:stretch>
        </p:blipFill>
        <p:spPr>
          <a:xfrm>
            <a:off x="2567415" y="1123527"/>
            <a:ext cx="7057165" cy="4604800"/>
          </a:xfrm>
          <a:prstGeom prst="rect">
            <a:avLst/>
          </a:prstGeom>
        </p:spPr>
      </p:pic>
    </p:spTree>
    <p:extLst>
      <p:ext uri="{BB962C8B-B14F-4D97-AF65-F5344CB8AC3E}">
        <p14:creationId xmlns:p14="http://schemas.microsoft.com/office/powerpoint/2010/main" val="18237189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etwork with pins">
            <a:extLst>
              <a:ext uri="{FF2B5EF4-FFF2-40B4-BE49-F238E27FC236}">
                <a16:creationId xmlns:a16="http://schemas.microsoft.com/office/drawing/2014/main" id="{0530989D-4372-5314-8E5E-B234839C975E}"/>
              </a:ext>
            </a:extLst>
          </p:cNvPr>
          <p:cNvPicPr>
            <a:picLocks noChangeAspect="1"/>
          </p:cNvPicPr>
          <p:nvPr/>
        </p:nvPicPr>
        <p:blipFill rotWithShape="1">
          <a:blip r:embed="rId2">
            <a:alphaModFix amt="40000"/>
          </a:blip>
          <a:srcRect t="15413"/>
          <a:stretch/>
        </p:blipFill>
        <p:spPr>
          <a:xfrm>
            <a:off x="20" y="-2"/>
            <a:ext cx="12191980" cy="6858000"/>
          </a:xfrm>
          <a:prstGeom prst="rect">
            <a:avLst/>
          </a:prstGeom>
        </p:spPr>
      </p:pic>
      <p:sp>
        <p:nvSpPr>
          <p:cNvPr id="2" name="Title 1">
            <a:extLst>
              <a:ext uri="{FF2B5EF4-FFF2-40B4-BE49-F238E27FC236}">
                <a16:creationId xmlns:a16="http://schemas.microsoft.com/office/drawing/2014/main" id="{77003F0C-9737-C1D2-5FD6-54FAEB1F15C3}"/>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a:t>How does it function ?</a:t>
            </a:r>
          </a:p>
        </p:txBody>
      </p:sp>
    </p:spTree>
    <p:extLst>
      <p:ext uri="{BB962C8B-B14F-4D97-AF65-F5344CB8AC3E}">
        <p14:creationId xmlns:p14="http://schemas.microsoft.com/office/powerpoint/2010/main" val="16133088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53C71C-EE3C-44D8-8587-9A4D9D5CC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C7A0E7D-70D7-1B48-DD1C-2B35499D2971}"/>
              </a:ext>
            </a:extLst>
          </p:cNvPr>
          <p:cNvGraphicFramePr>
            <a:graphicFrameLocks noGrp="1"/>
          </p:cNvGraphicFramePr>
          <p:nvPr>
            <p:ph idx="1"/>
            <p:extLst>
              <p:ext uri="{D42A27DB-BD31-4B8C-83A1-F6EECF244321}">
                <p14:modId xmlns:p14="http://schemas.microsoft.com/office/powerpoint/2010/main" val="1727791585"/>
              </p:ext>
            </p:extLst>
          </p:nvPr>
        </p:nvGraphicFramePr>
        <p:xfrm>
          <a:off x="1262063" y="462337"/>
          <a:ext cx="92257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759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50BC-A17A-DD05-7700-D7AB74B67BEE}"/>
              </a:ext>
            </a:extLst>
          </p:cNvPr>
          <p:cNvSpPr>
            <a:spLocks noGrp="1"/>
          </p:cNvSpPr>
          <p:nvPr>
            <p:ph type="title"/>
          </p:nvPr>
        </p:nvSpPr>
        <p:spPr>
          <a:xfrm>
            <a:off x="1261872" y="365760"/>
            <a:ext cx="9692640" cy="1325562"/>
          </a:xfrm>
        </p:spPr>
        <p:txBody>
          <a:bodyPr>
            <a:normAutofit/>
          </a:bodyPr>
          <a:lstStyle/>
          <a:p>
            <a:r>
              <a:rPr lang="en-US" dirty="0"/>
              <a:t>Flash Memory Structure</a:t>
            </a:r>
          </a:p>
        </p:txBody>
      </p:sp>
      <p:graphicFrame>
        <p:nvGraphicFramePr>
          <p:cNvPr id="5" name="Content Placeholder 2">
            <a:extLst>
              <a:ext uri="{FF2B5EF4-FFF2-40B4-BE49-F238E27FC236}">
                <a16:creationId xmlns:a16="http://schemas.microsoft.com/office/drawing/2014/main" id="{8B3F5AE4-1D32-584A-057B-F1BD111D51E8}"/>
              </a:ext>
            </a:extLst>
          </p:cNvPr>
          <p:cNvGraphicFramePr>
            <a:graphicFrameLocks noGrp="1"/>
          </p:cNvGraphicFramePr>
          <p:nvPr>
            <p:ph idx="1"/>
            <p:extLst>
              <p:ext uri="{D42A27DB-BD31-4B8C-83A1-F6EECF244321}">
                <p14:modId xmlns:p14="http://schemas.microsoft.com/office/powerpoint/2010/main" val="325116665"/>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18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247E-B544-FF10-DCA6-055B3B95DB5D}"/>
              </a:ext>
            </a:extLst>
          </p:cNvPr>
          <p:cNvSpPr>
            <a:spLocks noGrp="1"/>
          </p:cNvSpPr>
          <p:nvPr>
            <p:ph type="title"/>
          </p:nvPr>
        </p:nvSpPr>
        <p:spPr/>
        <p:txBody>
          <a:bodyPr/>
          <a:lstStyle/>
          <a:p>
            <a:r>
              <a:rPr lang="en-US" dirty="0"/>
              <a:t>Flash Memory Structure</a:t>
            </a:r>
          </a:p>
        </p:txBody>
      </p:sp>
      <p:graphicFrame>
        <p:nvGraphicFramePr>
          <p:cNvPr id="7" name="Content Placeholder 2">
            <a:extLst>
              <a:ext uri="{FF2B5EF4-FFF2-40B4-BE49-F238E27FC236}">
                <a16:creationId xmlns:a16="http://schemas.microsoft.com/office/drawing/2014/main" id="{FD309947-A7D2-E4E0-A2D2-5E884FB07322}"/>
              </a:ext>
            </a:extLst>
          </p:cNvPr>
          <p:cNvGraphicFramePr>
            <a:graphicFrameLocks noGrp="1"/>
          </p:cNvGraphicFramePr>
          <p:nvPr>
            <p:ph idx="1"/>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14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6F67-5550-D375-3D6F-CB576478A300}"/>
              </a:ext>
            </a:extLst>
          </p:cNvPr>
          <p:cNvSpPr>
            <a:spLocks noGrp="1"/>
          </p:cNvSpPr>
          <p:nvPr>
            <p:ph type="title"/>
          </p:nvPr>
        </p:nvSpPr>
        <p:spPr>
          <a:xfrm>
            <a:off x="1261872" y="365760"/>
            <a:ext cx="9692640" cy="1325562"/>
          </a:xfrm>
        </p:spPr>
        <p:txBody>
          <a:bodyPr>
            <a:normAutofit/>
          </a:bodyPr>
          <a:lstStyle/>
          <a:p>
            <a:r>
              <a:rPr lang="en-US" dirty="0"/>
              <a:t>Memory Cell States</a:t>
            </a:r>
          </a:p>
        </p:txBody>
      </p:sp>
      <p:graphicFrame>
        <p:nvGraphicFramePr>
          <p:cNvPr id="5" name="Content Placeholder 2">
            <a:extLst>
              <a:ext uri="{FF2B5EF4-FFF2-40B4-BE49-F238E27FC236}">
                <a16:creationId xmlns:a16="http://schemas.microsoft.com/office/drawing/2014/main" id="{5689F59E-E988-11CD-9179-BCEED94BC8B5}"/>
              </a:ext>
            </a:extLst>
          </p:cNvPr>
          <p:cNvGraphicFramePr>
            <a:graphicFrameLocks noGrp="1"/>
          </p:cNvGraphicFramePr>
          <p:nvPr>
            <p:ph idx="1"/>
            <p:extLst>
              <p:ext uri="{D42A27DB-BD31-4B8C-83A1-F6EECF244321}">
                <p14:modId xmlns:p14="http://schemas.microsoft.com/office/powerpoint/2010/main" val="1325722270"/>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75112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2667</TotalTime>
  <Words>1152</Words>
  <Application>Microsoft Office PowerPoint</Application>
  <PresentationFormat>Widescreen</PresentationFormat>
  <Paragraphs>96</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Schoolbook</vt:lpstr>
      <vt:lpstr>Söhne</vt:lpstr>
      <vt:lpstr>Wingdings 2</vt:lpstr>
      <vt:lpstr>View</vt:lpstr>
      <vt:lpstr> </vt:lpstr>
      <vt:lpstr>Introduction to Nand Flash Memory</vt:lpstr>
      <vt:lpstr>Let’s look at the block diagram for nand flash</vt:lpstr>
      <vt:lpstr>PowerPoint Presentation</vt:lpstr>
      <vt:lpstr>How does it function ?</vt:lpstr>
      <vt:lpstr>PowerPoint Presentation</vt:lpstr>
      <vt:lpstr>Flash Memory Structure</vt:lpstr>
      <vt:lpstr>Flash Memory Structure</vt:lpstr>
      <vt:lpstr>Memory Cell States</vt:lpstr>
      <vt:lpstr>Programming Process</vt:lpstr>
      <vt:lpstr>Reading Data</vt:lpstr>
      <vt:lpstr>Erasing Process</vt:lpstr>
      <vt:lpstr>Non-Volatile Nature</vt:lpstr>
      <vt:lpstr>Memory Wear Out</vt:lpstr>
      <vt:lpstr>Comparison With NOR Flash Memory</vt:lpstr>
      <vt:lpstr>Cost Efficiency</vt:lpstr>
      <vt:lpstr>Density and Capacity</vt:lpstr>
      <vt:lpstr>Read &amp; Write Speeds</vt:lpstr>
      <vt:lpstr>Page Based Programming</vt:lpstr>
      <vt:lpstr>Erase Speed</vt:lpstr>
      <vt:lpstr>Sequential Access</vt:lpstr>
      <vt:lpstr>Compact Form Factor</vt:lpstr>
      <vt:lpstr>Reliable in reading</vt:lpstr>
      <vt:lpstr>Parallelism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Arham Ahmed</dc:creator>
  <cp:lastModifiedBy>Arham Ahmed</cp:lastModifiedBy>
  <cp:revision>11</cp:revision>
  <dcterms:created xsi:type="dcterms:W3CDTF">2023-11-27T16:30:08Z</dcterms:created>
  <dcterms:modified xsi:type="dcterms:W3CDTF">2023-12-04T12:41:47Z</dcterms:modified>
</cp:coreProperties>
</file>