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A7B3-5CAE-43C0-8522-03810B65852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8BD0-9CCB-4274-B9C5-C52CED31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A7B3-5CAE-43C0-8522-03810B65852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8BD0-9CCB-4274-B9C5-C52CED31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A7B3-5CAE-43C0-8522-03810B65852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8BD0-9CCB-4274-B9C5-C52CED31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A7B3-5CAE-43C0-8522-03810B65852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8BD0-9CCB-4274-B9C5-C52CED31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A7B3-5CAE-43C0-8522-03810B65852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8BD0-9CCB-4274-B9C5-C52CED31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A7B3-5CAE-43C0-8522-03810B65852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8BD0-9CCB-4274-B9C5-C52CED31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A7B3-5CAE-43C0-8522-03810B65852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8BD0-9CCB-4274-B9C5-C52CED31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A7B3-5CAE-43C0-8522-03810B65852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8BD0-9CCB-4274-B9C5-C52CED31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A7B3-5CAE-43C0-8522-03810B65852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8BD0-9CCB-4274-B9C5-C52CED31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A7B3-5CAE-43C0-8522-03810B65852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8BD0-9CCB-4274-B9C5-C52CED31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8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A7B3-5CAE-43C0-8522-03810B65852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8BD0-9CCB-4274-B9C5-C52CED31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3A7B3-5CAE-43C0-8522-03810B658529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8BD0-9CCB-4274-B9C5-C52CED31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ve.drc-hubo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715000" y="2819400"/>
            <a:ext cx="3352800" cy="152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90245" y="228600"/>
            <a:ext cx="5285421" cy="3108543"/>
            <a:chOff x="304800" y="457200"/>
            <a:chExt cx="5285421" cy="3108543"/>
          </a:xfrm>
        </p:grpSpPr>
        <p:sp>
          <p:nvSpPr>
            <p:cNvPr id="9" name="Rectangle 8"/>
            <p:cNvSpPr/>
            <p:nvPr/>
          </p:nvSpPr>
          <p:spPr>
            <a:xfrm>
              <a:off x="304800" y="457200"/>
              <a:ext cx="5285421" cy="3108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04800" y="457200"/>
              <a:ext cx="5285421" cy="3108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12:30 Lunch provided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13:30 TEPRA Presentations (30-min each)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     * Valve-turning (by WPI lead student)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     * Ladder-climbing (by Purdue lead student)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     * Hose-Attachment (by Columbia lead student)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     * Door-opening (by Matt Zucker or Swarthmore lead student)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15:30 Coffee Break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15:30 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Hubo Upgrade Plan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(Led by JH Oh: 45-min)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16:15 TEPRA Presentations cont'd (30-min each)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     * Rugged-locomotion (by OSU lead student)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     * Debris-clearing/Wall-breaking (by GT lead student)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     * Vehicle-handling (by Chris Rasmussen)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18:15 </a:t>
              </a:r>
              <a:r>
                <a:rPr lang="en-US" sz="14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Small Group Discussion: collect questions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19:15 Adjourn/depart for dinner (in Sheraton UC Hotel)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496584"/>
              <a:ext cx="1656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Friday 02/15/13</a:t>
              </a:r>
              <a:endPara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0244" y="3543730"/>
            <a:ext cx="5285421" cy="3184743"/>
            <a:chOff x="290244" y="3543730"/>
            <a:chExt cx="5285421" cy="3184743"/>
          </a:xfrm>
        </p:grpSpPr>
        <p:sp>
          <p:nvSpPr>
            <p:cNvPr id="8" name="Rectangle 7"/>
            <p:cNvSpPr/>
            <p:nvPr/>
          </p:nvSpPr>
          <p:spPr>
            <a:xfrm>
              <a:off x="290244" y="3543730"/>
              <a:ext cx="5285421" cy="318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0245" y="3619930"/>
              <a:ext cx="4935967" cy="3108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08:30 Breakfast provided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09:00 </a:t>
              </a:r>
              <a:r>
                <a:rPr lang="en-US" sz="14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Hubo Upgrade Answers/Actions</a:t>
              </a:r>
            </a:p>
            <a:p>
              <a:endParaRPr lang="en-US" sz="1400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10:00 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Software discussion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(Led by Stilman: 45-min)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10:45 </a:t>
              </a:r>
              <a:r>
                <a:rPr lang="en-US" sz="14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Small Group Discussion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: collect questions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11:45 Working Lunch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12:30 </a:t>
              </a:r>
              <a:r>
                <a:rPr lang="en-US" sz="14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Software Answers/Actions</a:t>
              </a:r>
            </a:p>
            <a:p>
              <a:endParaRPr lang="en-US" sz="1400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13:30 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Perception discussion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(Led by Rasmussen: 45-min)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14:15 </a:t>
              </a:r>
              <a:r>
                <a:rPr lang="en-US" sz="14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Small Group Discussion: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collect questions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15:15 Coffee break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15:45 </a:t>
              </a:r>
              <a:r>
                <a:rPr lang="en-US" sz="14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Perception Answers/Actions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16:45 Path forward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17:00 Adjourn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4155" y="3594857"/>
              <a:ext cx="1917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Saturday 02/16/13</a:t>
              </a:r>
              <a:endPara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91200" y="2897399"/>
            <a:ext cx="3143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Remote Audience:</a:t>
            </a:r>
          </a:p>
          <a:p>
            <a:pPr algn="ctr"/>
            <a:r>
              <a:rPr lang="en-US" dirty="0" smtClean="0">
                <a:hlinkClick r:id="rId2" tooltip="http://www.live.drc-hubo.com/"/>
              </a:rPr>
              <a:t>http://www.live.drc-hubo.com/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79813" y="3650263"/>
            <a:ext cx="2223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can’t see/hear you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so type in Questions</a:t>
            </a:r>
          </a:p>
        </p:txBody>
      </p:sp>
    </p:spTree>
    <p:extLst>
      <p:ext uri="{BB962C8B-B14F-4D97-AF65-F5344CB8AC3E}">
        <p14:creationId xmlns:p14="http://schemas.microsoft.com/office/powerpoint/2010/main" val="35008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Oh</dc:creator>
  <cp:lastModifiedBy>Paul Oh</cp:lastModifiedBy>
  <cp:revision>1</cp:revision>
  <dcterms:created xsi:type="dcterms:W3CDTF">2013-02-21T21:40:38Z</dcterms:created>
  <dcterms:modified xsi:type="dcterms:W3CDTF">2013-02-21T21:41:07Z</dcterms:modified>
</cp:coreProperties>
</file>