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gAcE4PTstNYRQbBFc73xBfQgT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D9F80C2-80D1-4860-AD63-D5DACCD792D9}">
  <a:tblStyle styleId="{0D9F80C2-80D1-4860-AD63-D5DACCD792D9}" styleName="Table_0">
    <a:wholeTbl>
      <a:tcTxStyle b="off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enturyGothic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italic.fntdata"/><Relationship Id="rId6" Type="http://schemas.openxmlformats.org/officeDocument/2006/relationships/slide" Target="slides/slide1.xml"/><Relationship Id="rId18" Type="http://schemas.openxmlformats.org/officeDocument/2006/relationships/font" Target="fonts/CenturyGothi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eef1e4bd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" name="Google Shape;217;g6eef1e4bd6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title"/>
          </p:nvPr>
        </p:nvSpPr>
        <p:spPr>
          <a:xfrm>
            <a:off x="1141412" y="3308581"/>
            <a:ext cx="99060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body"/>
          </p:nvPr>
        </p:nvSpPr>
        <p:spPr>
          <a:xfrm>
            <a:off x="1141410" y="4777381"/>
            <a:ext cx="9906001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 txBox="1"/>
          <p:nvPr>
            <p:ph type="title"/>
          </p:nvPr>
        </p:nvSpPr>
        <p:spPr>
          <a:xfrm>
            <a:off x="1141411" y="1600200"/>
            <a:ext cx="533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/>
          <p:nvPr>
            <p:ph idx="2" type="pic"/>
          </p:nvPr>
        </p:nvSpPr>
        <p:spPr>
          <a:xfrm>
            <a:off x="7433733" y="-18288"/>
            <a:ext cx="3276599" cy="690372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>
            <a:off x="1141411" y="2971800"/>
            <a:ext cx="533400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6399212" y="5883275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1141412" y="5883275"/>
            <a:ext cx="5105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10742612" y="5883275"/>
            <a:ext cx="3225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>
            <a:off x="1141413" y="4732865"/>
            <a:ext cx="99060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/>
          <p:nvPr>
            <p:ph idx="2" type="pic"/>
          </p:nvPr>
        </p:nvSpPr>
        <p:spPr>
          <a:xfrm>
            <a:off x="19796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Google Shape;77;p21"/>
          <p:cNvSpPr txBox="1"/>
          <p:nvPr>
            <p:ph idx="1" type="body"/>
          </p:nvPr>
        </p:nvSpPr>
        <p:spPr>
          <a:xfrm>
            <a:off x="1141413" y="5299603"/>
            <a:ext cx="9906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8" name="Google Shape;78;p21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>
            <a:off x="1141412" y="609601"/>
            <a:ext cx="9905999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22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3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3"/>
          <p:cNvSpPr txBox="1"/>
          <p:nvPr>
            <p:ph type="title"/>
          </p:nvPr>
        </p:nvSpPr>
        <p:spPr>
          <a:xfrm>
            <a:off x="1446213" y="609601"/>
            <a:ext cx="9296398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1674812" y="3352800"/>
            <a:ext cx="8839202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entury Gothic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2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4"/>
          <p:cNvSpPr txBox="1"/>
          <p:nvPr>
            <p:ph type="title"/>
          </p:nvPr>
        </p:nvSpPr>
        <p:spPr>
          <a:xfrm>
            <a:off x="1446213" y="609601"/>
            <a:ext cx="9296398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1" type="body"/>
          </p:nvPr>
        </p:nvSpPr>
        <p:spPr>
          <a:xfrm>
            <a:off x="1141412" y="3886200"/>
            <a:ext cx="99060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2" type="body"/>
          </p:nvPr>
        </p:nvSpPr>
        <p:spPr>
          <a:xfrm>
            <a:off x="1141411" y="4775200"/>
            <a:ext cx="99060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24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type="title"/>
          </p:nvPr>
        </p:nvSpPr>
        <p:spPr>
          <a:xfrm>
            <a:off x="1141412" y="609601"/>
            <a:ext cx="99059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" type="body"/>
          </p:nvPr>
        </p:nvSpPr>
        <p:spPr>
          <a:xfrm>
            <a:off x="1141412" y="3505200"/>
            <a:ext cx="9906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2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25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5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5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1" type="body"/>
          </p:nvPr>
        </p:nvSpPr>
        <p:spPr>
          <a:xfrm rot="5400000">
            <a:off x="4532311" y="-723900"/>
            <a:ext cx="3124201" cy="9905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title"/>
          </p:nvPr>
        </p:nvSpPr>
        <p:spPr>
          <a:xfrm rot="5400000">
            <a:off x="7351354" y="2095143"/>
            <a:ext cx="5181601" cy="2210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7"/>
          <p:cNvSpPr txBox="1"/>
          <p:nvPr>
            <p:ph idx="1" type="body"/>
          </p:nvPr>
        </p:nvSpPr>
        <p:spPr>
          <a:xfrm rot="5400000">
            <a:off x="2322512" y="-571500"/>
            <a:ext cx="518160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7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7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7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ctrTitle"/>
          </p:nvPr>
        </p:nvSpPr>
        <p:spPr>
          <a:xfrm>
            <a:off x="1751012" y="609601"/>
            <a:ext cx="8676222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subTitle"/>
          </p:nvPr>
        </p:nvSpPr>
        <p:spPr>
          <a:xfrm>
            <a:off x="1751012" y="3886200"/>
            <a:ext cx="8676222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1751013" y="3308581"/>
            <a:ext cx="86868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1751011" y="4777381"/>
            <a:ext cx="8686801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15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" type="body"/>
          </p:nvPr>
        </p:nvSpPr>
        <p:spPr>
          <a:xfrm>
            <a:off x="1141412" y="2666999"/>
            <a:ext cx="4876800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42" name="Google Shape;42;p16"/>
          <p:cNvSpPr txBox="1"/>
          <p:nvPr>
            <p:ph idx="2" type="body"/>
          </p:nvPr>
        </p:nvSpPr>
        <p:spPr>
          <a:xfrm>
            <a:off x="6170612" y="2667000"/>
            <a:ext cx="4876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43" name="Google Shape;43;p16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7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" type="body"/>
          </p:nvPr>
        </p:nvSpPr>
        <p:spPr>
          <a:xfrm>
            <a:off x="1429280" y="2658533"/>
            <a:ext cx="458893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7"/>
          <p:cNvSpPr txBox="1"/>
          <p:nvPr>
            <p:ph idx="2" type="body"/>
          </p:nvPr>
        </p:nvSpPr>
        <p:spPr>
          <a:xfrm>
            <a:off x="1141412" y="3243262"/>
            <a:ext cx="4876800" cy="2547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50" name="Google Shape;50;p17"/>
          <p:cNvSpPr txBox="1"/>
          <p:nvPr>
            <p:ph idx="3" type="body"/>
          </p:nvPr>
        </p:nvSpPr>
        <p:spPr>
          <a:xfrm>
            <a:off x="6443133" y="2667000"/>
            <a:ext cx="460428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17"/>
          <p:cNvSpPr txBox="1"/>
          <p:nvPr>
            <p:ph idx="4" type="body"/>
          </p:nvPr>
        </p:nvSpPr>
        <p:spPr>
          <a:xfrm>
            <a:off x="6170612" y="3243262"/>
            <a:ext cx="4876801" cy="2547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52" name="Google Shape;52;p17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8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"/>
          <p:cNvSpPr txBox="1"/>
          <p:nvPr>
            <p:ph type="title"/>
          </p:nvPr>
        </p:nvSpPr>
        <p:spPr>
          <a:xfrm>
            <a:off x="1141411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" type="body"/>
          </p:nvPr>
        </p:nvSpPr>
        <p:spPr>
          <a:xfrm>
            <a:off x="5103812" y="609601"/>
            <a:ext cx="5943601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63" name="Google Shape;63;p19"/>
          <p:cNvSpPr txBox="1"/>
          <p:nvPr>
            <p:ph idx="2" type="body"/>
          </p:nvPr>
        </p:nvSpPr>
        <p:spPr>
          <a:xfrm>
            <a:off x="1141411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4" name="Google Shape;64;p19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8321" y="406400"/>
            <a:ext cx="9961883" cy="189247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"/>
          <p:cNvSpPr txBox="1"/>
          <p:nvPr>
            <p:ph type="title"/>
          </p:nvPr>
        </p:nvSpPr>
        <p:spPr>
          <a:xfrm>
            <a:off x="1098321" y="4151084"/>
            <a:ext cx="2980645" cy="611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</a:pPr>
            <a:r>
              <a:rPr b="1" lang="en-US" sz="2800">
                <a:solidFill>
                  <a:schemeClr val="dk1"/>
                </a:solidFill>
              </a:rPr>
              <a:t>TEAM MEMBERS:</a:t>
            </a:r>
            <a:endParaRPr b="1" sz="2800">
              <a:solidFill>
                <a:schemeClr val="dk1"/>
              </a:solidFill>
            </a:endParaRPr>
          </a:p>
        </p:txBody>
      </p:sp>
      <p:sp>
        <p:nvSpPr>
          <p:cNvPr id="130" name="Google Shape;130;p1"/>
          <p:cNvSpPr txBox="1"/>
          <p:nvPr>
            <p:ph idx="1" type="body"/>
          </p:nvPr>
        </p:nvSpPr>
        <p:spPr>
          <a:xfrm>
            <a:off x="1213983" y="4838161"/>
            <a:ext cx="3111275" cy="1550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>
                <a:solidFill>
                  <a:schemeClr val="dk1"/>
                </a:solidFill>
              </a:rPr>
              <a:t>Daniel Mark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lang="en-US">
                <a:solidFill>
                  <a:schemeClr val="dk1"/>
                </a:solidFill>
              </a:rPr>
              <a:t>Harrison Mathew 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>
                <a:solidFill>
                  <a:schemeClr val="dk1"/>
                </a:solidFill>
              </a:rPr>
              <a:t>Sajwa Furood I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31" name="Google Shape;131;p1"/>
          <p:cNvSpPr txBox="1"/>
          <p:nvPr/>
        </p:nvSpPr>
        <p:spPr>
          <a:xfrm>
            <a:off x="6531428" y="4510148"/>
            <a:ext cx="306283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TEAM GUIDE:</a:t>
            </a:r>
            <a:endParaRPr b="1" i="0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p1"/>
          <p:cNvSpPr txBox="1"/>
          <p:nvPr/>
        </p:nvSpPr>
        <p:spPr>
          <a:xfrm>
            <a:off x="6691086" y="5240813"/>
            <a:ext cx="23222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DR. A JANANI.</a:t>
            </a:r>
            <a:endParaRPr b="1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p1"/>
          <p:cNvSpPr txBox="1"/>
          <p:nvPr/>
        </p:nvSpPr>
        <p:spPr>
          <a:xfrm>
            <a:off x="735467" y="2785772"/>
            <a:ext cx="1067276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Encrypted data transfer platform with QR code 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Secure Shell based key-exchange mechanism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"/>
          <p:cNvSpPr txBox="1"/>
          <p:nvPr>
            <p:ph type="title"/>
          </p:nvPr>
        </p:nvSpPr>
        <p:spPr>
          <a:xfrm>
            <a:off x="1016722" y="0"/>
            <a:ext cx="9905998" cy="783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Gothic"/>
              <a:buNone/>
            </a:pPr>
            <a:r>
              <a:rPr lang="en-US" cap="none">
                <a:solidFill>
                  <a:schemeClr val="dk2"/>
                </a:solidFill>
              </a:rPr>
              <a:t>WORK DONE SO FAR:</a:t>
            </a:r>
            <a:endParaRPr cap="none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eef1e4bd6_0_5"/>
          <p:cNvSpPr txBox="1"/>
          <p:nvPr>
            <p:ph type="title"/>
          </p:nvPr>
        </p:nvSpPr>
        <p:spPr>
          <a:xfrm>
            <a:off x="1016722" y="0"/>
            <a:ext cx="99060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Gothic"/>
              <a:buNone/>
            </a:pPr>
            <a:r>
              <a:rPr lang="en-US" cap="none">
                <a:solidFill>
                  <a:schemeClr val="dk2"/>
                </a:solidFill>
              </a:rPr>
              <a:t>WORK DONE SO FAR:</a:t>
            </a:r>
            <a:endParaRPr cap="none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"/>
          <p:cNvSpPr txBox="1"/>
          <p:nvPr>
            <p:ph type="title"/>
          </p:nvPr>
        </p:nvSpPr>
        <p:spPr>
          <a:xfrm>
            <a:off x="1141413" y="609600"/>
            <a:ext cx="9905998" cy="783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Gothic"/>
              <a:buNone/>
            </a:pPr>
            <a:r>
              <a:rPr lang="en-US" cap="none">
                <a:solidFill>
                  <a:schemeClr val="dk2"/>
                </a:solidFill>
              </a:rPr>
              <a:t>SUGGESTIONS AND COMMENTS</a:t>
            </a:r>
            <a:endParaRPr cap="none">
              <a:solidFill>
                <a:schemeClr val="dk2"/>
              </a:solidFill>
            </a:endParaRPr>
          </a:p>
        </p:txBody>
      </p:sp>
      <p:sp>
        <p:nvSpPr>
          <p:cNvPr id="139" name="Google Shape;139;p2"/>
          <p:cNvSpPr txBox="1"/>
          <p:nvPr/>
        </p:nvSpPr>
        <p:spPr>
          <a:xfrm>
            <a:off x="562708" y="1659988"/>
            <a:ext cx="1098686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To follow standard slide show format.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Add legend to the octopus diagram</a:t>
            </a:r>
            <a:r>
              <a:rPr b="0" i="0" lang="en-US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1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/>
          <p:nvPr>
            <p:ph type="title"/>
          </p:nvPr>
        </p:nvSpPr>
        <p:spPr>
          <a:xfrm>
            <a:off x="1141413" y="609600"/>
            <a:ext cx="9905998" cy="783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Gothic"/>
              <a:buNone/>
            </a:pPr>
            <a:r>
              <a:rPr lang="en-US" cap="none">
                <a:solidFill>
                  <a:schemeClr val="dk2"/>
                </a:solidFill>
              </a:rPr>
              <a:t>PERT CHART:</a:t>
            </a:r>
            <a:endParaRPr cap="none">
              <a:solidFill>
                <a:schemeClr val="dk2"/>
              </a:solidFill>
            </a:endParaRPr>
          </a:p>
        </p:txBody>
      </p:sp>
      <p:pic>
        <p:nvPicPr>
          <p:cNvPr id="145" name="Google Shape;14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302" y="1815921"/>
            <a:ext cx="10781940" cy="325835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"/>
          <p:cNvSpPr txBox="1"/>
          <p:nvPr/>
        </p:nvSpPr>
        <p:spPr>
          <a:xfrm>
            <a:off x="1571650" y="3166425"/>
            <a:ext cx="9144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 days</a:t>
            </a:r>
            <a:endParaRPr b="1" i="1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p3"/>
          <p:cNvSpPr txBox="1"/>
          <p:nvPr/>
        </p:nvSpPr>
        <p:spPr>
          <a:xfrm>
            <a:off x="3714750" y="2043125"/>
            <a:ext cx="8145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 days</a:t>
            </a:r>
            <a:endParaRPr b="1" i="1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8" name="Google Shape;148;p3"/>
          <p:cNvSpPr txBox="1"/>
          <p:nvPr/>
        </p:nvSpPr>
        <p:spPr>
          <a:xfrm>
            <a:off x="4050463" y="2996825"/>
            <a:ext cx="8145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 days</a:t>
            </a:r>
            <a:endParaRPr b="1" i="1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3"/>
          <p:cNvSpPr txBox="1"/>
          <p:nvPr/>
        </p:nvSpPr>
        <p:spPr>
          <a:xfrm>
            <a:off x="3714750" y="4021025"/>
            <a:ext cx="8145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 days</a:t>
            </a:r>
            <a:endParaRPr b="1" i="1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3"/>
          <p:cNvSpPr txBox="1"/>
          <p:nvPr/>
        </p:nvSpPr>
        <p:spPr>
          <a:xfrm>
            <a:off x="6286525" y="2778025"/>
            <a:ext cx="9144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 days</a:t>
            </a:r>
            <a:endParaRPr b="1" i="1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3"/>
          <p:cNvSpPr txBox="1"/>
          <p:nvPr/>
        </p:nvSpPr>
        <p:spPr>
          <a:xfrm>
            <a:off x="6520850" y="3528875"/>
            <a:ext cx="9144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 days</a:t>
            </a:r>
            <a:endParaRPr b="1" i="1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3"/>
          <p:cNvSpPr txBox="1"/>
          <p:nvPr/>
        </p:nvSpPr>
        <p:spPr>
          <a:xfrm>
            <a:off x="8821100" y="2878050"/>
            <a:ext cx="914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 days</a:t>
            </a:r>
            <a:endParaRPr b="1" i="1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3" name="Google Shape;153;p3"/>
          <p:cNvSpPr txBox="1"/>
          <p:nvPr/>
        </p:nvSpPr>
        <p:spPr>
          <a:xfrm>
            <a:off x="8315325" y="4658775"/>
            <a:ext cx="1311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 days</a:t>
            </a:r>
            <a:endParaRPr b="1" i="1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Google Shape;158;p4"/>
          <p:cNvGraphicFramePr/>
          <p:nvPr/>
        </p:nvGraphicFramePr>
        <p:xfrm>
          <a:off x="705219" y="8418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{0D9F80C2-80D1-4860-AD63-D5DACCD792D9}</a:tableStyleId>
              </a:tblPr>
              <a:tblGrid>
                <a:gridCol w="1649225"/>
                <a:gridCol w="599750"/>
                <a:gridCol w="797450"/>
                <a:gridCol w="472650"/>
                <a:gridCol w="831225"/>
                <a:gridCol w="603050"/>
                <a:gridCol w="651950"/>
                <a:gridCol w="831225"/>
                <a:gridCol w="750200"/>
                <a:gridCol w="1111350"/>
                <a:gridCol w="1153725"/>
                <a:gridCol w="619350"/>
                <a:gridCol w="733450"/>
              </a:tblGrid>
              <a:tr h="433050">
                <a:tc gridSpan="1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82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lt1"/>
                          </a:solidFill>
                        </a:rPr>
                        <a:t>Need analysis</a:t>
                      </a:r>
                      <a:endParaRPr sz="1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>
                          <a:solidFill>
                            <a:schemeClr val="lt1"/>
                          </a:solidFill>
                        </a:rPr>
                        <a:t>7</a:t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</a:tr>
              <a:tr h="548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lt1"/>
                          </a:solidFill>
                        </a:rPr>
                        <a:t>Functional analysis</a:t>
                      </a:r>
                      <a:endParaRPr sz="1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>
                          <a:solidFill>
                            <a:schemeClr val="lt1"/>
                          </a:solidFill>
                        </a:rPr>
                        <a:t>10</a:t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</a:tr>
              <a:tr h="382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lt1"/>
                          </a:solidFill>
                        </a:rPr>
                        <a:t>Specifications</a:t>
                      </a:r>
                      <a:endParaRPr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>
                          <a:solidFill>
                            <a:schemeClr val="lt1"/>
                          </a:solidFill>
                        </a:rPr>
                        <a:t>7</a:t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</a:tr>
              <a:tr h="548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lt1"/>
                          </a:solidFill>
                        </a:rPr>
                        <a:t>Technical Analysis </a:t>
                      </a:r>
                      <a:endParaRPr sz="1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>
                          <a:solidFill>
                            <a:schemeClr val="lt1"/>
                          </a:solidFill>
                        </a:rPr>
                        <a:t>10</a:t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</a:tr>
              <a:tr h="382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lt1"/>
                          </a:solidFill>
                        </a:rPr>
                        <a:t>Wire-framing </a:t>
                      </a:r>
                      <a:endParaRPr sz="1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>
                          <a:solidFill>
                            <a:schemeClr val="lt1"/>
                          </a:solidFill>
                        </a:rPr>
                        <a:t>8</a:t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</a:tr>
              <a:tr h="382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lt1"/>
                          </a:solidFill>
                        </a:rPr>
                        <a:t>Theming</a:t>
                      </a:r>
                      <a:endParaRPr sz="1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</a:tr>
              <a:tr h="382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lt1"/>
                          </a:solidFill>
                        </a:rPr>
                        <a:t>UI/UX design</a:t>
                      </a:r>
                      <a:endParaRPr sz="1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>
                          <a:solidFill>
                            <a:schemeClr val="lt1"/>
                          </a:solidFill>
                        </a:rPr>
                        <a:t>6</a:t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</a:tr>
              <a:tr h="382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lt1"/>
                          </a:solidFill>
                        </a:rPr>
                        <a:t>DBA</a:t>
                      </a:r>
                      <a:endParaRPr sz="1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>
                          <a:solidFill>
                            <a:schemeClr val="lt1"/>
                          </a:solidFill>
                        </a:rPr>
                        <a:t>9</a:t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</a:tr>
              <a:tr h="382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lt1"/>
                          </a:solidFill>
                        </a:rPr>
                        <a:t>Scripting</a:t>
                      </a:r>
                      <a:endParaRPr sz="1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>
                          <a:solidFill>
                            <a:schemeClr val="lt1"/>
                          </a:solidFill>
                        </a:rPr>
                        <a:t>10</a:t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</a:tr>
              <a:tr h="382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entury Gothic"/>
                        <a:buNone/>
                      </a:pPr>
                      <a:r>
                        <a:rPr lang="en-US" sz="1500" u="none" cap="none" strike="noStrike">
                          <a:solidFill>
                            <a:schemeClr val="lt1"/>
                          </a:solidFill>
                        </a:rPr>
                        <a:t>Prototyping</a:t>
                      </a:r>
                      <a:endParaRPr sz="1400" u="none" cap="none" strike="noStrike"/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>
                          <a:solidFill>
                            <a:schemeClr val="lt1"/>
                          </a:solidFill>
                        </a:rPr>
                        <a:t>9</a:t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</a:tr>
              <a:tr h="382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lt1"/>
                          </a:solidFill>
                        </a:rPr>
                        <a:t>Testing</a:t>
                      </a:r>
                      <a:endParaRPr sz="1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</a:tr>
              <a:tr h="382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lt1"/>
                          </a:solidFill>
                        </a:rPr>
                        <a:t>Revision</a:t>
                      </a:r>
                      <a:endParaRPr sz="1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>
                          <a:solidFill>
                            <a:schemeClr val="lt1"/>
                          </a:solidFill>
                        </a:rPr>
                        <a:t>3</a:t>
                      </a:r>
                      <a:endParaRPr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rgbClr val="7030A0"/>
                    </a:solidFill>
                  </a:tcPr>
                </a:tc>
              </a:tr>
              <a:tr h="365475">
                <a:tc gridSpan="1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150" marB="48150" marR="96300" marL="96300"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59" name="Google Shape;159;p4"/>
          <p:cNvSpPr txBox="1"/>
          <p:nvPr/>
        </p:nvSpPr>
        <p:spPr>
          <a:xfrm>
            <a:off x="1948332" y="954835"/>
            <a:ext cx="616937" cy="2690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18/12</a:t>
            </a:r>
            <a:endParaRPr b="0" i="0" sz="11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4"/>
          <p:cNvSpPr txBox="1"/>
          <p:nvPr/>
        </p:nvSpPr>
        <p:spPr>
          <a:xfrm>
            <a:off x="2664212" y="961839"/>
            <a:ext cx="591829" cy="27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24/12</a:t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1" name="Google Shape;161;p4"/>
          <p:cNvSpPr txBox="1"/>
          <p:nvPr/>
        </p:nvSpPr>
        <p:spPr>
          <a:xfrm>
            <a:off x="3453926" y="931061"/>
            <a:ext cx="461986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4/1</a:t>
            </a:r>
            <a:endParaRPr b="0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p4"/>
          <p:cNvSpPr txBox="1"/>
          <p:nvPr/>
        </p:nvSpPr>
        <p:spPr>
          <a:xfrm>
            <a:off x="3974344" y="931061"/>
            <a:ext cx="561372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11/1</a:t>
            </a:r>
            <a:endParaRPr b="0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p4"/>
          <p:cNvSpPr txBox="1"/>
          <p:nvPr/>
        </p:nvSpPr>
        <p:spPr>
          <a:xfrm>
            <a:off x="4760690" y="972455"/>
            <a:ext cx="506870" cy="27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21/1</a:t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" name="Google Shape;164;p4"/>
          <p:cNvSpPr txBox="1"/>
          <p:nvPr/>
        </p:nvSpPr>
        <p:spPr>
          <a:xfrm>
            <a:off x="5412961" y="954835"/>
            <a:ext cx="506870" cy="27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28/1</a:t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Google Shape;165;p4"/>
          <p:cNvSpPr txBox="1"/>
          <p:nvPr/>
        </p:nvSpPr>
        <p:spPr>
          <a:xfrm>
            <a:off x="6099479" y="956167"/>
            <a:ext cx="421910" cy="27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2/2</a:t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4"/>
          <p:cNvSpPr txBox="1"/>
          <p:nvPr/>
        </p:nvSpPr>
        <p:spPr>
          <a:xfrm>
            <a:off x="6944921" y="954836"/>
            <a:ext cx="421910" cy="27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8/2</a:t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4"/>
          <p:cNvSpPr txBox="1"/>
          <p:nvPr/>
        </p:nvSpPr>
        <p:spPr>
          <a:xfrm>
            <a:off x="7630067" y="967143"/>
            <a:ext cx="521299" cy="27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16/2</a:t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4"/>
          <p:cNvSpPr txBox="1"/>
          <p:nvPr/>
        </p:nvSpPr>
        <p:spPr>
          <a:xfrm>
            <a:off x="8785853" y="954837"/>
            <a:ext cx="506870" cy="27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25/2</a:t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p4"/>
          <p:cNvSpPr txBox="1"/>
          <p:nvPr/>
        </p:nvSpPr>
        <p:spPr>
          <a:xfrm>
            <a:off x="9890857" y="954839"/>
            <a:ext cx="421910" cy="27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4/3</a:t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4"/>
          <p:cNvSpPr txBox="1"/>
          <p:nvPr/>
        </p:nvSpPr>
        <p:spPr>
          <a:xfrm>
            <a:off x="10567501" y="962289"/>
            <a:ext cx="421910" cy="27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8/3</a:t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1" name="Google Shape;171;p4"/>
          <p:cNvSpPr txBox="1"/>
          <p:nvPr/>
        </p:nvSpPr>
        <p:spPr>
          <a:xfrm>
            <a:off x="11088111" y="954838"/>
            <a:ext cx="506870" cy="27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10/3</a:t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2" name="Google Shape;172;p4"/>
          <p:cNvSpPr txBox="1"/>
          <p:nvPr/>
        </p:nvSpPr>
        <p:spPr>
          <a:xfrm>
            <a:off x="4677496" y="6272678"/>
            <a:ext cx="942887" cy="27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</a:t>
            </a:r>
            <a:r>
              <a:rPr b="0" baseline="3000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</a:t>
            </a: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review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4"/>
          <p:cNvSpPr txBox="1"/>
          <p:nvPr/>
        </p:nvSpPr>
        <p:spPr>
          <a:xfrm>
            <a:off x="7131024" y="6272679"/>
            <a:ext cx="1000595" cy="27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b="0" baseline="3000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review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4"/>
          <p:cNvSpPr txBox="1"/>
          <p:nvPr/>
        </p:nvSpPr>
        <p:spPr>
          <a:xfrm>
            <a:off x="9642260" y="6272680"/>
            <a:ext cx="1064715" cy="27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b="0" baseline="3000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nd</a:t>
            </a: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review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4"/>
          <p:cNvSpPr txBox="1"/>
          <p:nvPr/>
        </p:nvSpPr>
        <p:spPr>
          <a:xfrm>
            <a:off x="705220" y="380164"/>
            <a:ext cx="21626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Gantt Chart</a:t>
            </a:r>
            <a:endParaRPr b="1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76" name="Google Shape;176;p4"/>
          <p:cNvCxnSpPr/>
          <p:nvPr/>
        </p:nvCxnSpPr>
        <p:spPr>
          <a:xfrm>
            <a:off x="7582486" y="1231838"/>
            <a:ext cx="0" cy="5012781"/>
          </a:xfrm>
          <a:prstGeom prst="straightConnector1">
            <a:avLst/>
          </a:prstGeom>
          <a:noFill/>
          <a:ln cap="rnd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4898" y="857148"/>
            <a:ext cx="7160456" cy="564379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5"/>
          <p:cNvSpPr txBox="1"/>
          <p:nvPr>
            <p:ph type="title"/>
          </p:nvPr>
        </p:nvSpPr>
        <p:spPr>
          <a:xfrm>
            <a:off x="381758" y="0"/>
            <a:ext cx="5118710" cy="1064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Gothic"/>
              <a:buNone/>
            </a:pPr>
            <a:r>
              <a:rPr lang="en-US" cap="none">
                <a:solidFill>
                  <a:schemeClr val="dk2"/>
                </a:solidFill>
              </a:rPr>
              <a:t>USE CASE DIAGRAM:</a:t>
            </a:r>
            <a:endParaRPr cap="none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"/>
          <p:cNvSpPr txBox="1"/>
          <p:nvPr>
            <p:ph type="title"/>
          </p:nvPr>
        </p:nvSpPr>
        <p:spPr>
          <a:xfrm>
            <a:off x="337624" y="482991"/>
            <a:ext cx="4543866" cy="5298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Century Gothic"/>
              <a:buNone/>
            </a:pPr>
            <a:r>
              <a:rPr lang="en-US" sz="2592" cap="none">
                <a:solidFill>
                  <a:schemeClr val="dk2"/>
                </a:solidFill>
              </a:rPr>
              <a:t>SEQUENCE DIAGRAM:</a:t>
            </a:r>
            <a:endParaRPr sz="2592" cap="none">
              <a:solidFill>
                <a:schemeClr val="dk2"/>
              </a:solidFill>
            </a:endParaRPr>
          </a:p>
        </p:txBody>
      </p:sp>
      <p:pic>
        <p:nvPicPr>
          <p:cNvPr id="188" name="Google Shape;18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0808" y="295422"/>
            <a:ext cx="3526127" cy="6339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"/>
          <p:cNvSpPr txBox="1"/>
          <p:nvPr>
            <p:ph type="title"/>
          </p:nvPr>
        </p:nvSpPr>
        <p:spPr>
          <a:xfrm>
            <a:off x="394776" y="333945"/>
            <a:ext cx="9315896" cy="592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Gothic"/>
              <a:buNone/>
            </a:pPr>
            <a:r>
              <a:rPr lang="en-US" cap="none">
                <a:solidFill>
                  <a:schemeClr val="dk2"/>
                </a:solidFill>
              </a:rPr>
              <a:t>COLLABORATION DIAGRAM: </a:t>
            </a:r>
            <a:endParaRPr cap="none">
              <a:solidFill>
                <a:schemeClr val="dk2"/>
              </a:solidFill>
            </a:endParaRPr>
          </a:p>
        </p:txBody>
      </p:sp>
      <p:pic>
        <p:nvPicPr>
          <p:cNvPr id="194" name="Google Shape;19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7080" y="1098470"/>
            <a:ext cx="9201128" cy="50004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Google Shape;195;p7"/>
          <p:cNvCxnSpPr/>
          <p:nvPr/>
        </p:nvCxnSpPr>
        <p:spPr>
          <a:xfrm rot="10800000">
            <a:off x="4327301" y="2034862"/>
            <a:ext cx="538337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6" name="Google Shape;196;p7"/>
          <p:cNvCxnSpPr/>
          <p:nvPr/>
        </p:nvCxnSpPr>
        <p:spPr>
          <a:xfrm>
            <a:off x="10874326" y="2250831"/>
            <a:ext cx="0" cy="365760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7" name="Google Shape;197;p7"/>
          <p:cNvCxnSpPr/>
          <p:nvPr/>
        </p:nvCxnSpPr>
        <p:spPr>
          <a:xfrm rot="10800000">
            <a:off x="4327301" y="5894363"/>
            <a:ext cx="6547025" cy="14068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"/>
          <p:cNvSpPr txBox="1"/>
          <p:nvPr>
            <p:ph type="title"/>
          </p:nvPr>
        </p:nvSpPr>
        <p:spPr>
          <a:xfrm>
            <a:off x="733450" y="482991"/>
            <a:ext cx="9905998" cy="783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Gothic"/>
              <a:buNone/>
            </a:pPr>
            <a:r>
              <a:rPr lang="en-US" cap="none">
                <a:solidFill>
                  <a:schemeClr val="dk2"/>
                </a:solidFill>
              </a:rPr>
              <a:t>CLASS DIAGRAM:</a:t>
            </a:r>
            <a:endParaRPr cap="none">
              <a:solidFill>
                <a:schemeClr val="dk2"/>
              </a:solidFill>
            </a:endParaRPr>
          </a:p>
        </p:txBody>
      </p:sp>
      <p:pic>
        <p:nvPicPr>
          <p:cNvPr id="203" name="Google Shape;20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0023" y="1153551"/>
            <a:ext cx="6961979" cy="5142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title"/>
          </p:nvPr>
        </p:nvSpPr>
        <p:spPr>
          <a:xfrm>
            <a:off x="733450" y="482991"/>
            <a:ext cx="9905998" cy="783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Gothic"/>
              <a:buNone/>
            </a:pPr>
            <a:r>
              <a:rPr lang="en-US">
                <a:solidFill>
                  <a:schemeClr val="dk2"/>
                </a:solidFill>
              </a:rPr>
              <a:t>ACTIVITY</a:t>
            </a:r>
            <a:r>
              <a:rPr lang="en-US" cap="none">
                <a:solidFill>
                  <a:schemeClr val="dk2"/>
                </a:solidFill>
              </a:rPr>
              <a:t> DIAGRAM:</a:t>
            </a:r>
            <a:endParaRPr cap="none">
              <a:solidFill>
                <a:schemeClr val="dk2"/>
              </a:solidFill>
            </a:endParaRPr>
          </a:p>
        </p:txBody>
      </p:sp>
      <p:pic>
        <p:nvPicPr>
          <p:cNvPr id="209" name="Google Shape;20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1857" y="1266093"/>
            <a:ext cx="5347852" cy="5356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sh">
  <a:themeElements>
    <a:clrScheme name="Mesh">
      <a:dk1>
        <a:srgbClr val="000000"/>
      </a:dk1>
      <a:lt1>
        <a:srgbClr val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2020-01-21T02:52:00Z</dcterms:created>
  <dc:creator>harrison mathew</dc:creator>
</cp:coreProperties>
</file>