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3" r:id="rId5"/>
    <p:sldId id="257" r:id="rId6"/>
    <p:sldId id="258" r:id="rId7"/>
    <p:sldId id="259" r:id="rId8"/>
    <p:sldId id="262" r:id="rId9"/>
    <p:sldId id="264" r:id="rId10"/>
    <p:sldId id="265" r:id="rId11"/>
    <p:sldId id="271" r:id="rId12"/>
    <p:sldId id="266" r:id="rId13"/>
    <p:sldId id="272" r:id="rId14"/>
    <p:sldId id="267" r:id="rId15"/>
    <p:sldId id="273" r:id="rId16"/>
    <p:sldId id="268" r:id="rId17"/>
    <p:sldId id="274" r:id="rId18"/>
    <p:sldId id="269" r:id="rId19"/>
    <p:sldId id="275" r:id="rId20"/>
    <p:sldId id="270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5625-6BA1-4E81-8106-5F23DF2D8F17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7FC8-CD22-4CA6-8145-6367642128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01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0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16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81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1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9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5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48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86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17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D785-51AC-4BC4-B43B-0C68B2A49BEF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9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448" y="4077072"/>
            <a:ext cx="6400800" cy="1752600"/>
          </a:xfrm>
        </p:spPr>
        <p:txBody>
          <a:bodyPr/>
          <a:lstStyle/>
          <a:p>
            <a:r>
              <a:rPr lang="es-ES" dirty="0" smtClean="0"/>
              <a:t>Miguel Ángel Núñez-Romero Olmo</a:t>
            </a:r>
          </a:p>
          <a:p>
            <a:r>
              <a:rPr lang="es-ES" dirty="0" smtClean="0"/>
              <a:t>David Letrán González</a:t>
            </a:r>
            <a:endParaRPr lang="es-ES" dirty="0"/>
          </a:p>
        </p:txBody>
      </p:sp>
      <p:pic>
        <p:nvPicPr>
          <p:cNvPr id="1026" name="Picture 2" descr="C:\Users\David\Desktop\Predict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178593" cy="26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7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1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4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4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2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48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Implementación</a:t>
            </a:r>
            <a:endParaRPr lang="es-ES" b="1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2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59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9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92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6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Conclusiones</a:t>
            </a:r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4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¿Qué es </a:t>
            </a:r>
            <a:r>
              <a:rPr lang="es-ES" b="1" dirty="0" err="1" smtClean="0">
                <a:solidFill>
                  <a:srgbClr val="92D050"/>
                </a:solidFill>
              </a:rPr>
              <a:t>Predictorum</a:t>
            </a:r>
            <a:r>
              <a:rPr lang="es-ES" b="1" dirty="0" smtClean="0">
                <a:solidFill>
                  <a:srgbClr val="92D05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6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oursera.s3.amazonaws.com/topics/ml/larg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06" y="1256747"/>
            <a:ext cx="6032198" cy="339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051720" y="5085183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latin typeface="+mj-lt"/>
              </a:rPr>
              <a:t>Inteligencia Artificial</a:t>
            </a:r>
            <a:endParaRPr lang="es-E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7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18" y="1342075"/>
            <a:ext cx="43561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91680" y="5229199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</a:rPr>
              <a:t>Predicciones</a:t>
            </a:r>
            <a:r>
              <a:rPr lang="es-ES" sz="4400" dirty="0" smtClean="0"/>
              <a:t> </a:t>
            </a:r>
            <a:r>
              <a:rPr lang="es-ES" sz="4400" dirty="0">
                <a:latin typeface="+mj-lt"/>
              </a:rPr>
              <a:t>futbolísticas</a:t>
            </a:r>
          </a:p>
        </p:txBody>
      </p:sp>
    </p:spTree>
    <p:extLst>
      <p:ext uri="{BB962C8B-B14F-4D97-AF65-F5344CB8AC3E}">
        <p14:creationId xmlns:p14="http://schemas.microsoft.com/office/powerpoint/2010/main" val="6641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singstat.gov.sg/html/DOS/images/others/metho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029">
            <a:off x="2052912" y="1035995"/>
            <a:ext cx="5299688" cy="43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99592" y="4813782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</a:rPr>
              <a:t>Estadísticas</a:t>
            </a:r>
            <a:r>
              <a:rPr lang="es-ES" sz="4400" dirty="0" smtClean="0">
                <a:latin typeface="+mj-lt"/>
              </a:rPr>
              <a:t> históricas y </a:t>
            </a:r>
            <a:r>
              <a:rPr lang="es-ES" sz="4400" dirty="0">
                <a:latin typeface="+mj-lt"/>
              </a:rPr>
              <a:t>actuales</a:t>
            </a:r>
          </a:p>
        </p:txBody>
      </p:sp>
    </p:spTree>
    <p:extLst>
      <p:ext uri="{BB962C8B-B14F-4D97-AF65-F5344CB8AC3E}">
        <p14:creationId xmlns:p14="http://schemas.microsoft.com/office/powerpoint/2010/main" val="13939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ocialmediaimpact.com/wp-content/uploads/2013/10/social-med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97868"/>
            <a:ext cx="6387686" cy="46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928710" y="5454594"/>
            <a:ext cx="6387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Comunidad de usuarios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739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0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154</Words>
  <Application>Microsoft Office PowerPoint</Application>
  <PresentationFormat>Presentación en pantalla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Requisitos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Letrán</dc:creator>
  <cp:lastModifiedBy>David Letrán</cp:lastModifiedBy>
  <cp:revision>6</cp:revision>
  <dcterms:created xsi:type="dcterms:W3CDTF">2015-09-09T18:12:40Z</dcterms:created>
  <dcterms:modified xsi:type="dcterms:W3CDTF">2015-09-09T19:37:22Z</dcterms:modified>
</cp:coreProperties>
</file>