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61" r:id="rId4"/>
    <p:sldId id="263" r:id="rId5"/>
    <p:sldId id="257" r:id="rId6"/>
    <p:sldId id="278" r:id="rId7"/>
    <p:sldId id="262" r:id="rId8"/>
    <p:sldId id="264" r:id="rId9"/>
    <p:sldId id="265" r:id="rId10"/>
    <p:sldId id="271" r:id="rId11"/>
    <p:sldId id="277" r:id="rId12"/>
    <p:sldId id="266" r:id="rId13"/>
    <p:sldId id="272" r:id="rId14"/>
    <p:sldId id="267" r:id="rId15"/>
    <p:sldId id="273" r:id="rId16"/>
    <p:sldId id="268" r:id="rId17"/>
    <p:sldId id="274" r:id="rId18"/>
    <p:sldId id="269" r:id="rId19"/>
    <p:sldId id="275" r:id="rId20"/>
    <p:sldId id="270" r:id="rId21"/>
    <p:sldId id="276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85625-6BA1-4E81-8106-5F23DF2D8F17}" type="datetimeFigureOut">
              <a:rPr lang="es-ES" smtClean="0"/>
              <a:t>10/09/2015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7FC8-CD22-4CA6-8145-6367642128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01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10/09/2015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0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10/09/2015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06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10/09/2015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28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10/09/2015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16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10/09/2015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81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10/09/2015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18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10/09/2015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9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10/09/2015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59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10/09/2015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48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10/09/2015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86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5-51AC-4BC4-B43B-0C68B2A49BEF}" type="datetimeFigureOut">
              <a:rPr lang="es-ES" smtClean="0"/>
              <a:t>10/09/2015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17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CD785-51AC-4BC4-B43B-0C68B2A49BEF}" type="datetimeFigureOut">
              <a:rPr lang="es-ES" smtClean="0"/>
              <a:t>10/09/2015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9EAD0-49FD-4ECD-BE27-036FE8725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91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28448" y="4077072"/>
            <a:ext cx="6400800" cy="1752600"/>
          </a:xfrm>
        </p:spPr>
        <p:txBody>
          <a:bodyPr/>
          <a:lstStyle/>
          <a:p>
            <a:r>
              <a:rPr lang="es-ES" dirty="0" smtClean="0"/>
              <a:t>Miguel Ángel Núñez-Romero Olmo</a:t>
            </a:r>
          </a:p>
          <a:p>
            <a:r>
              <a:rPr lang="es-ES" dirty="0" smtClean="0"/>
              <a:t>David Letrán González</a:t>
            </a:r>
            <a:endParaRPr lang="es-ES" dirty="0"/>
          </a:p>
        </p:txBody>
      </p:sp>
      <p:pic>
        <p:nvPicPr>
          <p:cNvPr id="1026" name="Picture 2" descr="C:\Users\David\Desktop\Predictor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8178593" cy="266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4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23528" y="260648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latin typeface="+mj-lt"/>
              </a:rPr>
              <a:t>REQUISITOS</a:t>
            </a:r>
            <a:endParaRPr lang="es-E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81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singstat.gov.sg/html/DOS/images/others/metho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1029">
            <a:off x="2052912" y="1035995"/>
            <a:ext cx="5299688" cy="433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899592" y="4813782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+mj-lt"/>
              </a:rPr>
              <a:t>Estadísticas</a:t>
            </a:r>
            <a:r>
              <a:rPr lang="es-ES" sz="4400" dirty="0" smtClean="0">
                <a:latin typeface="+mj-lt"/>
              </a:rPr>
              <a:t> históricas y </a:t>
            </a:r>
            <a:r>
              <a:rPr lang="es-ES" sz="4400" dirty="0">
                <a:latin typeface="+mj-lt"/>
              </a:rPr>
              <a:t>actuales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23528" y="260648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latin typeface="+mj-lt"/>
              </a:rPr>
              <a:t>REQUISITOS</a:t>
            </a:r>
            <a:endParaRPr lang="es-E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31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¿Qué es </a:t>
            </a:r>
            <a:r>
              <a:rPr lang="es-ES" dirty="0" err="1" smtClean="0"/>
              <a:t>Predictorum</a:t>
            </a:r>
            <a:r>
              <a:rPr lang="es-ES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Detalles técnicos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Planificación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Requisitos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Análisis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Diseño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Implementación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Resultado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728789"/>
            <a:ext cx="8731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latin typeface="+mj-lt"/>
              </a:rPr>
              <a:t>ÍNDICE</a:t>
            </a:r>
            <a:endParaRPr lang="es-E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64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4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¿Qué es </a:t>
            </a:r>
            <a:r>
              <a:rPr lang="es-ES" dirty="0" err="1" smtClean="0"/>
              <a:t>Predictorum</a:t>
            </a:r>
            <a:r>
              <a:rPr lang="es-ES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Detalles técnicos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Planificación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Requisitos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Análisis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Diseño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Implementación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Resultado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728789"/>
            <a:ext cx="8731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latin typeface="+mj-lt"/>
              </a:rPr>
              <a:t>ÍNDICE</a:t>
            </a:r>
            <a:endParaRPr lang="es-E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92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48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¿Qué es </a:t>
            </a:r>
            <a:r>
              <a:rPr lang="es-ES" dirty="0" err="1" smtClean="0"/>
              <a:t>Predictorum</a:t>
            </a:r>
            <a:r>
              <a:rPr lang="es-ES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Detalles técnicos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Planificación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Requisitos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Análisis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Diseño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Implementación</a:t>
            </a:r>
            <a:endParaRPr lang="es-ES" b="1" dirty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Resultado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728789"/>
            <a:ext cx="8731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latin typeface="+mj-lt"/>
              </a:rPr>
              <a:t>ÍNDICE</a:t>
            </a:r>
            <a:endParaRPr lang="es-E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72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59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¿Qué es </a:t>
            </a:r>
            <a:r>
              <a:rPr lang="es-ES" dirty="0" err="1" smtClean="0"/>
              <a:t>Predictorum</a:t>
            </a:r>
            <a:r>
              <a:rPr lang="es-ES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Detalles técnicos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Planificación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Requisitos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Análisis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Diseño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Implementación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Resultado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728789"/>
            <a:ext cx="8731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latin typeface="+mj-lt"/>
              </a:rPr>
              <a:t>ÍNDICE</a:t>
            </a:r>
            <a:endParaRPr lang="es-E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9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92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¿Qué es </a:t>
            </a:r>
            <a:r>
              <a:rPr lang="es-ES" dirty="0" err="1" smtClean="0"/>
              <a:t>Predictorum</a:t>
            </a:r>
            <a:r>
              <a:rPr lang="es-ES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Detalles técnicos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Planificación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Requisitos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Análisis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Diseño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Implementación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Resultado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728789"/>
            <a:ext cx="8731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latin typeface="+mj-lt"/>
              </a:rPr>
              <a:t>ÍNDICE</a:t>
            </a:r>
            <a:endParaRPr lang="es-E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16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¿Qué es </a:t>
            </a:r>
            <a:r>
              <a:rPr lang="es-ES" dirty="0" err="1" smtClean="0"/>
              <a:t>Predictorum</a:t>
            </a:r>
            <a:r>
              <a:rPr lang="es-ES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Detalles técnicos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Planificación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Requisitos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Análisis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Diseño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Implementación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Resultado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Conclusiones</a:t>
            </a:r>
            <a:endParaRPr lang="es-ES" b="1" dirty="0">
              <a:solidFill>
                <a:srgbClr val="92D05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3568" y="728789"/>
            <a:ext cx="8731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latin typeface="+mj-lt"/>
              </a:rPr>
              <a:t>ÍNDICE</a:t>
            </a:r>
            <a:endParaRPr lang="es-E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94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2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¿Qué es </a:t>
            </a:r>
            <a:r>
              <a:rPr lang="es-ES" b="1" dirty="0" err="1" smtClean="0">
                <a:solidFill>
                  <a:srgbClr val="92D050"/>
                </a:solidFill>
              </a:rPr>
              <a:t>Predictorum</a:t>
            </a:r>
            <a:r>
              <a:rPr lang="es-ES" b="1" dirty="0" smtClean="0">
                <a:solidFill>
                  <a:srgbClr val="92D050"/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Detalles técnicos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Planificación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Requisitos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Análisis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Diseño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Implementación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Resultado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728789"/>
            <a:ext cx="8731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latin typeface="+mj-lt"/>
              </a:rPr>
              <a:t>ÍNDICE</a:t>
            </a:r>
            <a:endParaRPr lang="es-E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06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oursera.s3.amazonaws.com/topics/ml/larg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164" y="1561682"/>
            <a:ext cx="6032198" cy="339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053839" y="5373216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latin typeface="+mj-lt"/>
              </a:rPr>
              <a:t>Inteligencia Artificial</a:t>
            </a:r>
            <a:endParaRPr lang="es-ES" sz="4400" dirty="0">
              <a:latin typeface="+mj-lt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3528" y="260648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latin typeface="+mj-lt"/>
              </a:rPr>
              <a:t>¿QUÉ ES PREDICTORUM?</a:t>
            </a:r>
            <a:endParaRPr lang="es-E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7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718" y="1844824"/>
            <a:ext cx="4356100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619672" y="5589240"/>
            <a:ext cx="6768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+mj-lt"/>
              </a:rPr>
              <a:t>Predicciones</a:t>
            </a:r>
            <a:r>
              <a:rPr lang="es-ES" sz="4400" dirty="0" smtClean="0"/>
              <a:t> </a:t>
            </a:r>
            <a:r>
              <a:rPr lang="es-ES" sz="4400" dirty="0">
                <a:latin typeface="+mj-lt"/>
              </a:rPr>
              <a:t>futbolísticas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23528" y="260648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latin typeface="+mj-lt"/>
              </a:rPr>
              <a:t>¿QUÉ ES PREDICTORUM?</a:t>
            </a:r>
            <a:endParaRPr lang="es-E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41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ocialmediaimpact.com/wp-content/uploads/2013/10/social-medi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44695"/>
            <a:ext cx="6387686" cy="462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051720" y="5837234"/>
            <a:ext cx="6387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/>
              <a:t>Carácter social añadido</a:t>
            </a:r>
            <a:endParaRPr lang="es-ES" sz="4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23528" y="260648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latin typeface="+mj-lt"/>
              </a:rPr>
              <a:t>¿QUÉ ES PREDICTORUM?</a:t>
            </a:r>
            <a:endParaRPr lang="es-E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63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¿Qué es </a:t>
            </a:r>
            <a:r>
              <a:rPr lang="es-ES" dirty="0" err="1" smtClean="0"/>
              <a:t>Predictorum</a:t>
            </a:r>
            <a:r>
              <a:rPr lang="es-ES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Detalles técnicos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Planificación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Requisitos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Análisis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Diseño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Implementación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Resultado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728789"/>
            <a:ext cx="8731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latin typeface="+mj-lt"/>
              </a:rPr>
              <a:t>ÍNDICE</a:t>
            </a:r>
            <a:endParaRPr lang="es-E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0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7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¿Qué es </a:t>
            </a:r>
            <a:r>
              <a:rPr lang="es-ES" dirty="0" err="1" smtClean="0"/>
              <a:t>Predictorum</a:t>
            </a:r>
            <a:r>
              <a:rPr lang="es-ES" dirty="0" smtClean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Detalles técnicos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Planificación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92D050"/>
                </a:solidFill>
              </a:rPr>
              <a:t>Requisitos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Análisis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Diseño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Implementación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Resultado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728789"/>
            <a:ext cx="8731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latin typeface="+mj-lt"/>
              </a:rPr>
              <a:t>ÍNDICE</a:t>
            </a:r>
            <a:endParaRPr lang="es-E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27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170</Words>
  <Application>Microsoft Office PowerPoint</Application>
  <PresentationFormat>Presentación en pantalla (4:3)</PresentationFormat>
  <Paragraphs>101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Letrán</dc:creator>
  <cp:lastModifiedBy>David Letrán</cp:lastModifiedBy>
  <cp:revision>8</cp:revision>
  <dcterms:created xsi:type="dcterms:W3CDTF">2015-09-09T18:12:40Z</dcterms:created>
  <dcterms:modified xsi:type="dcterms:W3CDTF">2015-09-10T16:43:14Z</dcterms:modified>
</cp:coreProperties>
</file>