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strike="sngStrike" noProof="0" dirty="0"/>
            <a:t>E-Commerce</a:t>
          </a:r>
          <a:r>
            <a:rPr lang="fr-FR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Minecraft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La Cuisine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strike="sngStrike" kern="1200" noProof="0" dirty="0"/>
            <a:t>E-Commerce</a:t>
          </a:r>
          <a:r>
            <a:rPr lang="fr-FR" sz="35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Minecraft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La Cuisine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30/01/2023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>
                <a:solidFill>
                  <a:schemeClr val="bg1"/>
                </a:solidFill>
              </a:rPr>
              <a:t>Florian charpentier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>
                <a:solidFill>
                  <a:srgbClr val="7CEBFF"/>
                </a:solidFill>
              </a:rPr>
              <a:t>42 ans – autodidacte – rqth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 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Mes Débuts en informatique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35982-96F0-F19C-BE16-CF80F724F837}"/>
              </a:ext>
            </a:extLst>
          </p:cNvPr>
          <p:cNvSpPr/>
          <p:nvPr/>
        </p:nvSpPr>
        <p:spPr>
          <a:xfrm>
            <a:off x="3478809" y="3391090"/>
            <a:ext cx="3947518" cy="1568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Tout ça pour dire que ma passion pour l’informatique est née à ce moment précis…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4BD225A-F1FE-F1E4-4389-32EBA5860F7B}"/>
              </a:ext>
            </a:extLst>
          </p:cNvPr>
          <p:cNvGrpSpPr/>
          <p:nvPr/>
        </p:nvGrpSpPr>
        <p:grpSpPr>
          <a:xfrm>
            <a:off x="896471" y="923364"/>
            <a:ext cx="10842206" cy="3030071"/>
            <a:chOff x="896471" y="923364"/>
            <a:chExt cx="10300447" cy="35584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659222-8A2E-0C85-0662-0B7AE90B54FD}"/>
                </a:ext>
              </a:extLst>
            </p:cNvPr>
            <p:cNvSpPr/>
            <p:nvPr/>
          </p:nvSpPr>
          <p:spPr>
            <a:xfrm>
              <a:off x="896471" y="923364"/>
              <a:ext cx="2429435" cy="15688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A 12 ans, 1</a:t>
              </a:r>
              <a:r>
                <a:rPr lang="fr-FR" baseline="30000" dirty="0">
                  <a:solidFill>
                    <a:schemeClr val="accent2">
                      <a:lumMod val="50000"/>
                    </a:schemeClr>
                  </a:solidFill>
                </a:rPr>
                <a:t>er</a:t>
              </a:r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 PC acheté avec la prime de licenciement de ma mère (fermeture de </a:t>
              </a:r>
              <a:r>
                <a:rPr lang="fr-FR" dirty="0" err="1">
                  <a:solidFill>
                    <a:schemeClr val="accent2">
                      <a:lumMod val="50000"/>
                    </a:schemeClr>
                  </a:solidFill>
                </a:rPr>
                <a:t>Wolber</a:t>
              </a:r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69706174-A883-9E2E-922C-909707DC5895}"/>
                </a:ext>
              </a:extLst>
            </p:cNvPr>
            <p:cNvCxnSpPr/>
            <p:nvPr/>
          </p:nvCxnSpPr>
          <p:spPr>
            <a:xfrm>
              <a:off x="3325906" y="1810871"/>
              <a:ext cx="1317812" cy="3854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0B050B-F4F3-6E66-5F2E-FBF66F548A4B}"/>
                </a:ext>
              </a:extLst>
            </p:cNvPr>
            <p:cNvSpPr/>
            <p:nvPr/>
          </p:nvSpPr>
          <p:spPr>
            <a:xfrm>
              <a:off x="4670611" y="1860175"/>
              <a:ext cx="2429435" cy="15688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4 mois plus tard pc en rad… il fallait que je le dépanne rapidement avant que mes parents s’en aperçoivent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EB7C2A-2BD4-CD1D-4C42-327AA60DF789}"/>
                </a:ext>
              </a:extLst>
            </p:cNvPr>
            <p:cNvSpPr/>
            <p:nvPr/>
          </p:nvSpPr>
          <p:spPr>
            <a:xfrm>
              <a:off x="8402168" y="2912943"/>
              <a:ext cx="2794750" cy="15688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50000"/>
                    </a:schemeClr>
                  </a:solidFill>
                </a:rPr>
                <a:t>Il m’a fallut 2 jours pour apprendre le fonctionnement d’un pc et de Windows 98, ce qui m’a permit de dépanner mon pc</a:t>
              </a:r>
            </a:p>
          </p:txBody>
        </p: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A50B8861-E81B-D678-CE97-8E3EB4CCF32B}"/>
                </a:ext>
              </a:extLst>
            </p:cNvPr>
            <p:cNvCxnSpPr/>
            <p:nvPr/>
          </p:nvCxnSpPr>
          <p:spPr>
            <a:xfrm>
              <a:off x="7068670" y="2792863"/>
              <a:ext cx="1317812" cy="3854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1D965E71-BBBD-6A9B-B80B-D9C04B083C63}"/>
              </a:ext>
            </a:extLst>
          </p:cNvPr>
          <p:cNvSpPr/>
          <p:nvPr/>
        </p:nvSpPr>
        <p:spPr>
          <a:xfrm rot="9477651">
            <a:off x="7448451" y="3678039"/>
            <a:ext cx="1283811" cy="42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Mes Débuts professionnels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06E98-E330-72D1-ACBB-73CDE44429D0}"/>
              </a:ext>
            </a:extLst>
          </p:cNvPr>
          <p:cNvSpPr/>
          <p:nvPr/>
        </p:nvSpPr>
        <p:spPr>
          <a:xfrm>
            <a:off x="581193" y="2191870"/>
            <a:ext cx="2153042" cy="116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Formation M.R.B (GRETA SOISSONS)</a:t>
            </a:r>
          </a:p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Stage SAICA (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Vénizel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0FD47-46D4-7C2B-4290-3657055DBAB7}"/>
              </a:ext>
            </a:extLst>
          </p:cNvPr>
          <p:cNvSpPr/>
          <p:nvPr/>
        </p:nvSpPr>
        <p:spPr>
          <a:xfrm>
            <a:off x="3387146" y="2191870"/>
            <a:ext cx="2153042" cy="116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CDD 6 mois</a:t>
            </a:r>
          </a:p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Stage SAICA (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Vénizel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217A9-B078-3FFD-AD60-F535BAC4E43B}"/>
              </a:ext>
            </a:extLst>
          </p:cNvPr>
          <p:cNvSpPr/>
          <p:nvPr/>
        </p:nvSpPr>
        <p:spPr>
          <a:xfrm>
            <a:off x="6193099" y="2191870"/>
            <a:ext cx="2153042" cy="116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Petits Boulots (vendeur, préparateur de commandes)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D998A-A9B3-B5F1-4D00-26D5C80863F9}"/>
              </a:ext>
            </a:extLst>
          </p:cNvPr>
          <p:cNvSpPr/>
          <p:nvPr/>
        </p:nvSpPr>
        <p:spPr>
          <a:xfrm>
            <a:off x="6193099" y="4382493"/>
            <a:ext cx="2153042" cy="116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NCSS (Courboin)</a:t>
            </a:r>
          </a:p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Administrateur du Système d’Information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F6B9C-34C4-EF09-7BD0-314CF95B564C}"/>
              </a:ext>
            </a:extLst>
          </p:cNvPr>
          <p:cNvSpPr/>
          <p:nvPr/>
        </p:nvSpPr>
        <p:spPr>
          <a:xfrm>
            <a:off x="581193" y="4382493"/>
            <a:ext cx="4923137" cy="116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GIE CONVERGENCE (Laon)</a:t>
            </a:r>
            <a:br>
              <a:rPr lang="fr-FR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Technicien 1an puis 10 ans Administrateur Systèmes &amp; Réseaux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95E1D52B-3556-F77A-0B0D-C2524D8B9618}"/>
              </a:ext>
            </a:extLst>
          </p:cNvPr>
          <p:cNvSpPr/>
          <p:nvPr/>
        </p:nvSpPr>
        <p:spPr>
          <a:xfrm>
            <a:off x="2734235" y="2707341"/>
            <a:ext cx="652911" cy="206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AB6406D1-276E-D77E-81E2-489BD5E4A6F1}"/>
              </a:ext>
            </a:extLst>
          </p:cNvPr>
          <p:cNvSpPr/>
          <p:nvPr/>
        </p:nvSpPr>
        <p:spPr>
          <a:xfrm>
            <a:off x="5540188" y="4859864"/>
            <a:ext cx="652911" cy="206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2EE63DE3-1A63-10F1-1EB1-8D4B24B5960F}"/>
              </a:ext>
            </a:extLst>
          </p:cNvPr>
          <p:cNvSpPr/>
          <p:nvPr/>
        </p:nvSpPr>
        <p:spPr>
          <a:xfrm>
            <a:off x="5540188" y="2707341"/>
            <a:ext cx="652911" cy="206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FF77A3A-32F9-C2EE-3F93-C4EBE80393C8}"/>
              </a:ext>
            </a:extLst>
          </p:cNvPr>
          <p:cNvSpPr/>
          <p:nvPr/>
        </p:nvSpPr>
        <p:spPr>
          <a:xfrm rot="9691588">
            <a:off x="4667105" y="3643576"/>
            <a:ext cx="2079943" cy="35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Mes Accotés</a:t>
            </a:r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0081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 3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FA17530B-18BD-732D-332C-38BCF9F16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5164" y="3186846"/>
            <a:ext cx="1586753" cy="15867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273ABD-251E-73B6-5058-59EBEE133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213" y="2460708"/>
            <a:ext cx="4653058" cy="30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re 7">
            <a:extLst>
              <a:ext uri="{FF2B5EF4-FFF2-40B4-BE49-F238E27FC236}">
                <a16:creationId xmlns:a16="http://schemas.microsoft.com/office/drawing/2014/main" id="{122F67C3-24AC-FE72-89BA-9C27E266D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7218103" cy="770717"/>
          </a:xfrm>
        </p:spPr>
        <p:txBody>
          <a:bodyPr>
            <a:normAutofit/>
          </a:bodyPr>
          <a:lstStyle/>
          <a:p>
            <a:r>
              <a:rPr lang="fr-FR" dirty="0"/>
              <a:t>Mon AVC, ma réorientation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508833-567F-1B93-FB5A-BAE39FCDDFE3}"/>
              </a:ext>
            </a:extLst>
          </p:cNvPr>
          <p:cNvSpPr txBox="1"/>
          <p:nvPr/>
        </p:nvSpPr>
        <p:spPr>
          <a:xfrm>
            <a:off x="726141" y="2205318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22 mai 2021, j’ai été hospitalisé suite à un AVC, 17 jour de paralysie et 8 mois de rééducation plus tard j’ai retrouvé l’usage de mon bras et de ma jambe du côté droit…Mais avec des séquelles.</a:t>
            </a:r>
          </a:p>
          <a:p>
            <a:endParaRPr lang="fr-FR" dirty="0"/>
          </a:p>
          <a:p>
            <a:r>
              <a:rPr lang="fr-FR" dirty="0"/>
              <a:t>Depuis 7 mois je suis accompagné pour me situer sur ce que je suis encore capable de faire ou pas…Et la conclusion fût que je ne pouvait plus exercer mon ancien métier.</a:t>
            </a:r>
          </a:p>
          <a:p>
            <a:endParaRPr lang="fr-FR" dirty="0"/>
          </a:p>
          <a:p>
            <a:r>
              <a:rPr lang="fr-FR" dirty="0"/>
              <a:t>Donc depuis 3 mois je chercher quoi faire et logiquement je me suis orienté vers le développement car cela m’a toujours intéressé.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BA0766D-0B18-1CF2-49F5-07F92333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84" y="1956135"/>
            <a:ext cx="3460245" cy="32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53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Conception technique</Template>
  <TotalTime>165</TotalTime>
  <Words>269</Words>
  <Application>Microsoft Office PowerPoint</Application>
  <PresentationFormat>Grand écran</PresentationFormat>
  <Paragraphs>31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Florian charpentier</vt:lpstr>
      <vt:lpstr>Mes Débuts en informatique</vt:lpstr>
      <vt:lpstr>Mes Débuts professionnels</vt:lpstr>
      <vt:lpstr>Mes Accotés</vt:lpstr>
      <vt:lpstr>Mon AVC, ma réorientation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Florian charpentier</dc:title>
  <dc:creator>Florian Charpentier</dc:creator>
  <cp:lastModifiedBy>Florian Charpentier</cp:lastModifiedBy>
  <cp:revision>5</cp:revision>
  <dcterms:created xsi:type="dcterms:W3CDTF">2023-01-30T10:46:20Z</dcterms:created>
  <dcterms:modified xsi:type="dcterms:W3CDTF">2023-01-30T14:19:48Z</dcterms:modified>
</cp:coreProperties>
</file>