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darse/Functional-C-Sharp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A599-2F42-4B1C-85E8-ABD2F705C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7366-9303-4B75-89A6-C8134600C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Or: Building a program in a single line of code.</a:t>
            </a:r>
          </a:p>
        </p:txBody>
      </p:sp>
    </p:spTree>
    <p:extLst>
      <p:ext uri="{BB962C8B-B14F-4D97-AF65-F5344CB8AC3E}">
        <p14:creationId xmlns:p14="http://schemas.microsoft.com/office/powerpoint/2010/main" val="317741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7DD4-E885-472B-A14E-AA7B1F0D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A00C-A9E8-4F72-A31E-9FC14295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and Examples available on my git hub: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https://github.com/thedarse/Functional-C-Sharp.git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83C9-4EE2-46BC-BC0F-D1071748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look for in a functional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8D8A-DA1D-469B-A138-24300ABF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078" y="2257876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Functions as first class objects.</a:t>
            </a:r>
          </a:p>
          <a:p>
            <a:r>
              <a:rPr lang="en-US" dirty="0"/>
              <a:t>Strong Typing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Pipeline operator of some sort</a:t>
            </a:r>
          </a:p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2424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5D84-52FA-4097-AC58-C0A4F8E2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C# a functional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C76E-2DC4-43D8-9C90-A1E9C0D2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functions first class objects?  Yes and No</a:t>
            </a:r>
          </a:p>
          <a:p>
            <a:r>
              <a:rPr lang="en-US" dirty="0"/>
              <a:t>Strongly Typed?  Yes</a:t>
            </a:r>
          </a:p>
          <a:p>
            <a:r>
              <a:rPr lang="en-US" dirty="0"/>
              <a:t>Can objects be immutable?  Yes</a:t>
            </a:r>
          </a:p>
          <a:p>
            <a:r>
              <a:rPr lang="en-US" dirty="0"/>
              <a:t>Is there a pipeline operator? No</a:t>
            </a:r>
          </a:p>
          <a:p>
            <a:r>
              <a:rPr lang="en-US" dirty="0"/>
              <a:t>Generics?  Yes</a:t>
            </a:r>
          </a:p>
        </p:txBody>
      </p:sp>
    </p:spTree>
    <p:extLst>
      <p:ext uri="{BB962C8B-B14F-4D97-AF65-F5344CB8AC3E}">
        <p14:creationId xmlns:p14="http://schemas.microsoft.com/office/powerpoint/2010/main" val="174756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A21B-83D1-41AE-B364-8AF9EE07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are not first class citizens?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AE7E-12B4-4BE3-9A75-96E09B50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a true OO language.</a:t>
            </a:r>
          </a:p>
          <a:p>
            <a:endParaRPr lang="en-US" dirty="0"/>
          </a:p>
          <a:p>
            <a:r>
              <a:rPr lang="en-US" dirty="0"/>
              <a:t>Methods are passed as objects that inherit from the </a:t>
            </a:r>
            <a:r>
              <a:rPr lang="en-US" dirty="0" err="1"/>
              <a:t>MulticastDelegate</a:t>
            </a:r>
            <a:r>
              <a:rPr lang="en-US" dirty="0"/>
              <a:t> data type.</a:t>
            </a:r>
          </a:p>
          <a:p>
            <a:endParaRPr lang="en-US" dirty="0"/>
          </a:p>
          <a:p>
            <a:r>
              <a:rPr lang="en-US" dirty="0"/>
              <a:t>This is only possible because objects are passed by reference in C#.</a:t>
            </a:r>
          </a:p>
        </p:txBody>
      </p:sp>
    </p:spTree>
    <p:extLst>
      <p:ext uri="{BB962C8B-B14F-4D97-AF65-F5344CB8AC3E}">
        <p14:creationId xmlns:p14="http://schemas.microsoft.com/office/powerpoint/2010/main" val="111054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2A8-4D09-4F8E-A376-A0E0C1E4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pipeline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43B5-1DCB-44A8-AD44-254A4B8C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very important feature in most functional languages saying take the output of one function and use it as the input to the next function in the chain.</a:t>
            </a:r>
          </a:p>
          <a:p>
            <a:r>
              <a:rPr lang="en-US" dirty="0"/>
              <a:t>output &lt;| (input1 |&gt; method1 |&gt; method2)</a:t>
            </a:r>
          </a:p>
          <a:p>
            <a:r>
              <a:rPr lang="en-US" dirty="0"/>
              <a:t>let output = input1 |&gt; method1 |&gt; method2</a:t>
            </a:r>
          </a:p>
          <a:p>
            <a:endParaRPr lang="en-US" dirty="0"/>
          </a:p>
          <a:p>
            <a:r>
              <a:rPr lang="en-US" dirty="0"/>
              <a:t>output = method2(method1(input1))</a:t>
            </a:r>
          </a:p>
        </p:txBody>
      </p:sp>
    </p:spTree>
    <p:extLst>
      <p:ext uri="{BB962C8B-B14F-4D97-AF65-F5344CB8AC3E}">
        <p14:creationId xmlns:p14="http://schemas.microsoft.com/office/powerpoint/2010/main" val="358832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7956-CE39-43E6-9B5F-006C812B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C# is not really a functional language, why do we want to use </a:t>
            </a:r>
            <a:r>
              <a:rPr lang="en-US" dirty="0" err="1"/>
              <a:t>c#</a:t>
            </a:r>
            <a:r>
              <a:rPr lang="en-US" dirty="0"/>
              <a:t> in a functional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F763-1069-4518-BEC0-8BEB2733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industry as a whole is going functional.  Largely driven by the JavaScript community.</a:t>
            </a:r>
          </a:p>
          <a:p>
            <a:r>
              <a:rPr lang="en-US" dirty="0"/>
              <a:t>Considerably less code</a:t>
            </a:r>
          </a:p>
          <a:p>
            <a:r>
              <a:rPr lang="en-US" dirty="0"/>
              <a:t>Learning a new techniques for coding will also make you a better OO programmer.</a:t>
            </a:r>
          </a:p>
          <a:p>
            <a:r>
              <a:rPr lang="en-US" dirty="0"/>
              <a:t>Features for C# are no longer driven by the C# language team.</a:t>
            </a:r>
          </a:p>
        </p:txBody>
      </p:sp>
    </p:spTree>
    <p:extLst>
      <p:ext uri="{BB962C8B-B14F-4D97-AF65-F5344CB8AC3E}">
        <p14:creationId xmlns:p14="http://schemas.microsoft.com/office/powerpoint/2010/main" val="93392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8767-A3CF-4B12-B84A-EB40F5C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36A5-0BEC-41F5-B89B-D5DCF7A3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National Park Service API. </a:t>
            </a:r>
          </a:p>
          <a:p>
            <a:r>
              <a:rPr lang="en-US" dirty="0"/>
              <a:t>Sort national parks by state and area type.</a:t>
            </a:r>
          </a:p>
          <a:p>
            <a:r>
              <a:rPr lang="en-US" dirty="0"/>
              <a:t>Output Data to screen.</a:t>
            </a:r>
          </a:p>
          <a:p>
            <a:r>
              <a:rPr lang="en-US" dirty="0"/>
              <a:t>Repositories must be unit testable.</a:t>
            </a:r>
          </a:p>
          <a:p>
            <a:r>
              <a:rPr lang="en-US" dirty="0"/>
              <a:t>Constructors may only handle local property assignment</a:t>
            </a:r>
          </a:p>
        </p:txBody>
      </p:sp>
    </p:spTree>
    <p:extLst>
      <p:ext uri="{BB962C8B-B14F-4D97-AF65-F5344CB8AC3E}">
        <p14:creationId xmlns:p14="http://schemas.microsoft.com/office/powerpoint/2010/main" val="5745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707-CB42-49F0-8FEC-42A7D3E8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A321-6AC4-4466-B225-74159419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all the same rules as the OO code</a:t>
            </a:r>
          </a:p>
          <a:p>
            <a:r>
              <a:rPr lang="en-US" dirty="0"/>
              <a:t>May not use interfaces</a:t>
            </a:r>
          </a:p>
          <a:p>
            <a:r>
              <a:rPr lang="en-US" dirty="0"/>
              <a:t>May not use variables</a:t>
            </a:r>
          </a:p>
          <a:p>
            <a:r>
              <a:rPr lang="en-US" dirty="0"/>
              <a:t>All non constructor methods aside from main must be private and static.</a:t>
            </a:r>
          </a:p>
        </p:txBody>
      </p:sp>
    </p:spTree>
    <p:extLst>
      <p:ext uri="{BB962C8B-B14F-4D97-AF65-F5344CB8AC3E}">
        <p14:creationId xmlns:p14="http://schemas.microsoft.com/office/powerpoint/2010/main" val="18396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75C1-124F-4ECF-A492-F028505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would like to learn this how do I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CB2F-D650-4FD9-907A-EEA43EC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is to do something.</a:t>
            </a:r>
          </a:p>
          <a:p>
            <a:r>
              <a:rPr lang="en-US" dirty="0"/>
              <a:t>Learning curve is very sharp.</a:t>
            </a:r>
          </a:p>
          <a:p>
            <a:r>
              <a:rPr lang="en-US" dirty="0" err="1"/>
              <a:t>AlaskaAir.Utilities.FluentCSharp</a:t>
            </a:r>
            <a:r>
              <a:rPr lang="en-US" dirty="0"/>
              <a:t> library contains functional extension methods as well as other useful extension methods</a:t>
            </a:r>
          </a:p>
        </p:txBody>
      </p:sp>
    </p:spTree>
    <p:extLst>
      <p:ext uri="{BB962C8B-B14F-4D97-AF65-F5344CB8AC3E}">
        <p14:creationId xmlns:p14="http://schemas.microsoft.com/office/powerpoint/2010/main" val="80188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375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Functional C#</vt:lpstr>
      <vt:lpstr>What do we look for in a functional language?</vt:lpstr>
      <vt:lpstr>IS C# a functional Language?</vt:lpstr>
      <vt:lpstr>Methods are not first class citizens?</vt:lpstr>
      <vt:lpstr>What exactly is a pipeline operator?</vt:lpstr>
      <vt:lpstr>So C# is not really a functional language, why do we want to use c# in a functional style?</vt:lpstr>
      <vt:lpstr>THE CODE!</vt:lpstr>
      <vt:lpstr>The Functional Code</vt:lpstr>
      <vt:lpstr>I would like to learn this how do I start?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D'Arcy Cross</dc:creator>
  <cp:lastModifiedBy>D'Arcy Cross</cp:lastModifiedBy>
  <cp:revision>10</cp:revision>
  <dcterms:created xsi:type="dcterms:W3CDTF">2018-06-27T02:56:58Z</dcterms:created>
  <dcterms:modified xsi:type="dcterms:W3CDTF">2018-06-27T04:08:33Z</dcterms:modified>
</cp:coreProperties>
</file>