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54" r:id="rId5"/>
  </p:sldMasterIdLst>
  <p:notesMasterIdLst>
    <p:notesMasterId r:id="rId37"/>
  </p:notesMasterIdLst>
  <p:handoutMasterIdLst>
    <p:handoutMasterId r:id="rId38"/>
  </p:handoutMasterIdLst>
  <p:sldIdLst>
    <p:sldId id="377" r:id="rId6"/>
    <p:sldId id="385" r:id="rId7"/>
    <p:sldId id="388" r:id="rId8"/>
    <p:sldId id="393" r:id="rId9"/>
    <p:sldId id="310" r:id="rId10"/>
    <p:sldId id="390" r:id="rId11"/>
    <p:sldId id="391" r:id="rId12"/>
    <p:sldId id="392" r:id="rId13"/>
    <p:sldId id="387" r:id="rId14"/>
    <p:sldId id="401" r:id="rId15"/>
    <p:sldId id="402" r:id="rId16"/>
    <p:sldId id="404" r:id="rId17"/>
    <p:sldId id="407" r:id="rId18"/>
    <p:sldId id="406" r:id="rId19"/>
    <p:sldId id="428" r:id="rId20"/>
    <p:sldId id="394" r:id="rId21"/>
    <p:sldId id="409" r:id="rId22"/>
    <p:sldId id="410" r:id="rId23"/>
    <p:sldId id="411" r:id="rId24"/>
    <p:sldId id="427" r:id="rId25"/>
    <p:sldId id="412" r:id="rId26"/>
    <p:sldId id="419" r:id="rId27"/>
    <p:sldId id="415" r:id="rId28"/>
    <p:sldId id="423" r:id="rId29"/>
    <p:sldId id="414" r:id="rId30"/>
    <p:sldId id="424" r:id="rId31"/>
    <p:sldId id="413" r:id="rId32"/>
    <p:sldId id="425" r:id="rId33"/>
    <p:sldId id="418" r:id="rId34"/>
    <p:sldId id="417" r:id="rId35"/>
    <p:sldId id="426" r:id="rId3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B928E10-A69C-42F6-8B07-A2FEAC067766}">
          <p14:sldIdLst>
            <p14:sldId id="377"/>
          </p14:sldIdLst>
        </p14:section>
        <p14:section name="0. Introduction" id="{5A3F0D79-54DA-4CA1-A765-56CC9FB1EC59}">
          <p14:sldIdLst>
            <p14:sldId id="385"/>
            <p14:sldId id="388"/>
          </p14:sldIdLst>
        </p14:section>
        <p14:section name="1. Who's who" id="{ED044EB7-EDEF-4373-808E-B6288D2F0EF0}">
          <p14:sldIdLst>
            <p14:sldId id="393"/>
            <p14:sldId id="310"/>
            <p14:sldId id="390"/>
            <p14:sldId id="391"/>
          </p14:sldIdLst>
        </p14:section>
        <p14:section name="2. Case, What &amp; why" id="{896A94D9-48E9-4260-B0FF-0A1ED1BDA94C}">
          <p14:sldIdLst>
            <p14:sldId id="392"/>
            <p14:sldId id="387"/>
            <p14:sldId id="401"/>
            <p14:sldId id="402"/>
            <p14:sldId id="404"/>
            <p14:sldId id="407"/>
            <p14:sldId id="406"/>
            <p14:sldId id="428"/>
          </p14:sldIdLst>
        </p14:section>
        <p14:section name="Background" id="{47628E1B-C6E4-4150-9E3E-044F5240EF90}">
          <p14:sldIdLst>
            <p14:sldId id="394"/>
            <p14:sldId id="409"/>
            <p14:sldId id="410"/>
            <p14:sldId id="411"/>
          </p14:sldIdLst>
        </p14:section>
        <p14:section name="Solutions" id="{466AFD14-730B-4267-A60F-3414DE8DF36D}">
          <p14:sldIdLst>
            <p14:sldId id="427"/>
            <p14:sldId id="412"/>
            <p14:sldId id="419"/>
            <p14:sldId id="415"/>
            <p14:sldId id="423"/>
            <p14:sldId id="414"/>
            <p14:sldId id="424"/>
            <p14:sldId id="413"/>
            <p14:sldId id="425"/>
            <p14:sldId id="418"/>
          </p14:sldIdLst>
        </p14:section>
        <p14:section name="5. Questions" id="{CB138955-F4C1-4045-A2FE-5AC4B423ACF3}">
          <p14:sldIdLst>
            <p14:sldId id="417"/>
          </p14:sldIdLst>
        </p14:section>
        <p14:section name="6. Useful links" id="{17B77BE7-6A11-4C60-B046-A7D272DDEEE2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4AF"/>
    <a:srgbClr val="CECECE"/>
    <a:srgbClr val="FF9900"/>
    <a:srgbClr val="ED7D31"/>
    <a:srgbClr val="E82E00"/>
    <a:srgbClr val="E6E6E6"/>
    <a:srgbClr val="DC5924"/>
    <a:srgbClr val="B7472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EE2C9-8D69-48EC-88C7-698AB6C70133}" v="984" dt="2021-04-12T18:19:05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4" autoAdjust="0"/>
    <p:restoredTop sz="84972" autoAdjust="0"/>
  </p:normalViewPr>
  <p:slideViewPr>
    <p:cSldViewPr snapToGrid="0">
      <p:cViewPr varScale="1">
        <p:scale>
          <a:sx n="162" d="100"/>
          <a:sy n="162" d="100"/>
        </p:scale>
        <p:origin x="124" y="600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1840" y="2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o Coppens" userId="97d180ef-e92e-4c04-911f-a8f2b4cdb843" providerId="ADAL" clId="{D23EE2C9-8D69-48EC-88C7-698AB6C70133}"/>
    <pc:docChg chg="undo redo custSel addSld delSld modSld sldOrd addSection delSection modSection">
      <pc:chgData name="Arno Coppens" userId="97d180ef-e92e-4c04-911f-a8f2b4cdb843" providerId="ADAL" clId="{D23EE2C9-8D69-48EC-88C7-698AB6C70133}" dt="2021-04-12T18:19:35.035" v="2239" actId="207"/>
      <pc:docMkLst>
        <pc:docMk/>
      </pc:docMkLst>
      <pc:sldChg chg="modSp">
        <pc:chgData name="Arno Coppens" userId="97d180ef-e92e-4c04-911f-a8f2b4cdb843" providerId="ADAL" clId="{D23EE2C9-8D69-48EC-88C7-698AB6C70133}" dt="2021-04-08T08:58:47.870" v="1772" actId="962"/>
        <pc:sldMkLst>
          <pc:docMk/>
          <pc:sldMk cId="316895758" sldId="310"/>
        </pc:sldMkLst>
        <pc:spChg chg="mod">
          <ac:chgData name="Arno Coppens" userId="97d180ef-e92e-4c04-911f-a8f2b4cdb843" providerId="ADAL" clId="{D23EE2C9-8D69-48EC-88C7-698AB6C70133}" dt="2021-04-08T08:58:47.870" v="1772" actId="962"/>
          <ac:spMkLst>
            <pc:docMk/>
            <pc:sldMk cId="316895758" sldId="310"/>
            <ac:spMk id="20" creationId="{76AEA59A-100A-4E85-A769-15762134C9A7}"/>
          </ac:spMkLst>
        </pc:spChg>
      </pc:sldChg>
      <pc:sldChg chg="addSp delSp modSp add mod ord setBg modAnim">
        <pc:chgData name="Arno Coppens" userId="97d180ef-e92e-4c04-911f-a8f2b4cdb843" providerId="ADAL" clId="{D23EE2C9-8D69-48EC-88C7-698AB6C70133}" dt="2021-04-08T08:57:00.529" v="1763" actId="962"/>
        <pc:sldMkLst>
          <pc:docMk/>
          <pc:sldMk cId="180389024" sldId="377"/>
        </pc:sldMkLst>
        <pc:spChg chg="add del mod">
          <ac:chgData name="Arno Coppens" userId="97d180ef-e92e-4c04-911f-a8f2b4cdb843" providerId="ADAL" clId="{D23EE2C9-8D69-48EC-88C7-698AB6C70133}" dt="2021-04-07T14:58:33.201" v="314" actId="478"/>
          <ac:spMkLst>
            <pc:docMk/>
            <pc:sldMk cId="180389024" sldId="377"/>
            <ac:spMk id="3" creationId="{00000000-0000-0000-0000-000000000000}"/>
          </ac:spMkLst>
        </pc:spChg>
        <pc:spChg chg="add del mod ord">
          <ac:chgData name="Arno Coppens" userId="97d180ef-e92e-4c04-911f-a8f2b4cdb843" providerId="ADAL" clId="{D23EE2C9-8D69-48EC-88C7-698AB6C70133}" dt="2021-04-07T15:01:13.536" v="330" actId="478"/>
          <ac:spMkLst>
            <pc:docMk/>
            <pc:sldMk cId="180389024" sldId="377"/>
            <ac:spMk id="4" creationId="{00000000-0000-0000-0000-000000000000}"/>
          </ac:spMkLst>
        </pc:spChg>
        <pc:spChg chg="add del mod">
          <ac:chgData name="Arno Coppens" userId="97d180ef-e92e-4c04-911f-a8f2b4cdb843" providerId="ADAL" clId="{D23EE2C9-8D69-48EC-88C7-698AB6C70133}" dt="2021-04-07T14:32:44.303" v="62" actId="478"/>
          <ac:spMkLst>
            <pc:docMk/>
            <pc:sldMk cId="180389024" sldId="377"/>
            <ac:spMk id="5" creationId="{0CE57D04-4A13-410A-94A3-B68E1EF6E935}"/>
          </ac:spMkLst>
        </pc:spChg>
        <pc:spChg chg="mod">
          <ac:chgData name="Arno Coppens" userId="97d180ef-e92e-4c04-911f-a8f2b4cdb843" providerId="ADAL" clId="{D23EE2C9-8D69-48EC-88C7-698AB6C70133}" dt="2021-04-08T08:55:35.465" v="1756" actId="962"/>
          <ac:spMkLst>
            <pc:docMk/>
            <pc:sldMk cId="180389024" sldId="377"/>
            <ac:spMk id="7" creationId="{00000000-0000-0000-0000-000000000000}"/>
          </ac:spMkLst>
        </pc:spChg>
        <pc:spChg chg="del mod">
          <ac:chgData name="Arno Coppens" userId="97d180ef-e92e-4c04-911f-a8f2b4cdb843" providerId="ADAL" clId="{D23EE2C9-8D69-48EC-88C7-698AB6C70133}" dt="2021-04-07T14:36:09.570" v="97" actId="478"/>
          <ac:spMkLst>
            <pc:docMk/>
            <pc:sldMk cId="180389024" sldId="377"/>
            <ac:spMk id="8" creationId="{00000000-0000-0000-0000-000000000000}"/>
          </ac:spMkLst>
        </pc:spChg>
        <pc:spChg chg="del mod">
          <ac:chgData name="Arno Coppens" userId="97d180ef-e92e-4c04-911f-a8f2b4cdb843" providerId="ADAL" clId="{D23EE2C9-8D69-48EC-88C7-698AB6C70133}" dt="2021-04-08T08:56:34.976" v="1760" actId="478"/>
          <ac:spMkLst>
            <pc:docMk/>
            <pc:sldMk cId="180389024" sldId="377"/>
            <ac:spMk id="9" creationId="{00000000-0000-0000-0000-000000000000}"/>
          </ac:spMkLst>
        </pc:spChg>
        <pc:spChg chg="add del mod">
          <ac:chgData name="Arno Coppens" userId="97d180ef-e92e-4c04-911f-a8f2b4cdb843" providerId="ADAL" clId="{D23EE2C9-8D69-48EC-88C7-698AB6C70133}" dt="2021-04-07T14:36:12.014" v="98" actId="478"/>
          <ac:spMkLst>
            <pc:docMk/>
            <pc:sldMk cId="180389024" sldId="377"/>
            <ac:spMk id="13" creationId="{52CB4D16-BBE5-421D-BF3E-A4D08657920D}"/>
          </ac:spMkLst>
        </pc:spChg>
        <pc:spChg chg="mod">
          <ac:chgData name="Arno Coppens" userId="97d180ef-e92e-4c04-911f-a8f2b4cdb843" providerId="ADAL" clId="{D23EE2C9-8D69-48EC-88C7-698AB6C70133}" dt="2021-04-08T08:56:50.250" v="1762" actId="962"/>
          <ac:spMkLst>
            <pc:docMk/>
            <pc:sldMk cId="180389024" sldId="377"/>
            <ac:spMk id="19" creationId="{00000000-0000-0000-0000-000000000000}"/>
          </ac:spMkLst>
        </pc:spChg>
        <pc:spChg chg="add mod">
          <ac:chgData name="Arno Coppens" userId="97d180ef-e92e-4c04-911f-a8f2b4cdb843" providerId="ADAL" clId="{D23EE2C9-8D69-48EC-88C7-698AB6C70133}" dt="2021-04-08T08:57:00.529" v="1763" actId="962"/>
          <ac:spMkLst>
            <pc:docMk/>
            <pc:sldMk cId="180389024" sldId="377"/>
            <ac:spMk id="22" creationId="{CF3D72BB-423D-4F90-88B0-4A908B8BB741}"/>
          </ac:spMkLst>
        </pc:spChg>
        <pc:spChg chg="add mod">
          <ac:chgData name="Arno Coppens" userId="97d180ef-e92e-4c04-911f-a8f2b4cdb843" providerId="ADAL" clId="{D23EE2C9-8D69-48EC-88C7-698AB6C70133}" dt="2021-04-08T08:55:53.953" v="1758" actId="962"/>
          <ac:spMkLst>
            <pc:docMk/>
            <pc:sldMk cId="180389024" sldId="377"/>
            <ac:spMk id="23" creationId="{AC07AE5E-E281-4B9A-A3FA-16366F5764AC}"/>
          </ac:spMkLst>
        </pc:spChg>
        <pc:spChg chg="mod">
          <ac:chgData name="Arno Coppens" userId="97d180ef-e92e-4c04-911f-a8f2b4cdb843" providerId="ADAL" clId="{D23EE2C9-8D69-48EC-88C7-698AB6C70133}" dt="2021-04-08T08:56:43.778" v="1761" actId="962"/>
          <ac:spMkLst>
            <pc:docMk/>
            <pc:sldMk cId="180389024" sldId="377"/>
            <ac:spMk id="46" creationId="{00000000-0000-0000-0000-000000000000}"/>
          </ac:spMkLst>
        </pc:spChg>
        <pc:picChg chg="add del mod">
          <ac:chgData name="Arno Coppens" userId="97d180ef-e92e-4c04-911f-a8f2b4cdb843" providerId="ADAL" clId="{D23EE2C9-8D69-48EC-88C7-698AB6C70133}" dt="2021-04-07T14:31:52.626" v="53"/>
          <ac:picMkLst>
            <pc:docMk/>
            <pc:sldMk cId="180389024" sldId="377"/>
            <ac:picMk id="18" creationId="{E4AB08DD-F1FE-4660-85AD-D3CFF8F65617}"/>
          </ac:picMkLst>
        </pc:picChg>
        <pc:picChg chg="add mod ord">
          <ac:chgData name="Arno Coppens" userId="97d180ef-e92e-4c04-911f-a8f2b4cdb843" providerId="ADAL" clId="{D23EE2C9-8D69-48EC-88C7-698AB6C70133}" dt="2021-04-08T08:56:01.311" v="1759" actId="962"/>
          <ac:picMkLst>
            <pc:docMk/>
            <pc:sldMk cId="180389024" sldId="377"/>
            <ac:picMk id="20" creationId="{9C246464-BFEA-407F-BE74-FB7B2B42BC11}"/>
          </ac:picMkLst>
        </pc:picChg>
        <pc:picChg chg="del">
          <ac:chgData name="Arno Coppens" userId="97d180ef-e92e-4c04-911f-a8f2b4cdb843" providerId="ADAL" clId="{D23EE2C9-8D69-48EC-88C7-698AB6C70133}" dt="2021-04-07T14:31:10.308" v="5" actId="478"/>
          <ac:picMkLst>
            <pc:docMk/>
            <pc:sldMk cId="180389024" sldId="377"/>
            <ac:picMk id="31" creationId="{00000000-0000-0000-0000-000000000000}"/>
          </ac:picMkLst>
        </pc:picChg>
      </pc:sldChg>
      <pc:sldChg chg="delSp mod">
        <pc:chgData name="Arno Coppens" userId="97d180ef-e92e-4c04-911f-a8f2b4cdb843" providerId="ADAL" clId="{D23EE2C9-8D69-48EC-88C7-698AB6C70133}" dt="2021-04-08T08:57:24.001" v="1764" actId="478"/>
        <pc:sldMkLst>
          <pc:docMk/>
          <pc:sldMk cId="4039269626" sldId="385"/>
        </pc:sldMkLst>
        <pc:spChg chg="del">
          <ac:chgData name="Arno Coppens" userId="97d180ef-e92e-4c04-911f-a8f2b4cdb843" providerId="ADAL" clId="{D23EE2C9-8D69-48EC-88C7-698AB6C70133}" dt="2021-04-08T08:57:24.001" v="1764" actId="478"/>
          <ac:spMkLst>
            <pc:docMk/>
            <pc:sldMk cId="4039269626" sldId="385"/>
            <ac:spMk id="2" creationId="{00000000-0000-0000-0000-000000000000}"/>
          </ac:spMkLst>
        </pc:spChg>
      </pc:sldChg>
      <pc:sldChg chg="modSp">
        <pc:chgData name="Arno Coppens" userId="97d180ef-e92e-4c04-911f-a8f2b4cdb843" providerId="ADAL" clId="{D23EE2C9-8D69-48EC-88C7-698AB6C70133}" dt="2021-04-08T09:03:02.687" v="1801" actId="962"/>
        <pc:sldMkLst>
          <pc:docMk/>
          <pc:sldMk cId="3169166268" sldId="387"/>
        </pc:sldMkLst>
        <pc:spChg chg="mod">
          <ac:chgData name="Arno Coppens" userId="97d180ef-e92e-4c04-911f-a8f2b4cdb843" providerId="ADAL" clId="{D23EE2C9-8D69-48EC-88C7-698AB6C70133}" dt="2021-04-08T09:03:02.687" v="1801" actId="962"/>
          <ac:spMkLst>
            <pc:docMk/>
            <pc:sldMk cId="3169166268" sldId="387"/>
            <ac:spMk id="7" creationId="{FBCB44B3-E14D-4436-B862-E137CA6831DE}"/>
          </ac:spMkLst>
        </pc:spChg>
        <pc:spChg chg="mod">
          <ac:chgData name="Arno Coppens" userId="97d180ef-e92e-4c04-911f-a8f2b4cdb843" providerId="ADAL" clId="{D23EE2C9-8D69-48EC-88C7-698AB6C70133}" dt="2021-04-08T09:02:27.257" v="1795" actId="962"/>
          <ac:spMkLst>
            <pc:docMk/>
            <pc:sldMk cId="3169166268" sldId="387"/>
            <ac:spMk id="8" creationId="{D531B06A-23D4-4DA7-A2EC-66778138D6F1}"/>
          </ac:spMkLst>
        </pc:spChg>
        <pc:spChg chg="mod">
          <ac:chgData name="Arno Coppens" userId="97d180ef-e92e-4c04-911f-a8f2b4cdb843" providerId="ADAL" clId="{D23EE2C9-8D69-48EC-88C7-698AB6C70133}" dt="2021-04-08T09:02:56.254" v="1800" actId="962"/>
          <ac:spMkLst>
            <pc:docMk/>
            <pc:sldMk cId="3169166268" sldId="387"/>
            <ac:spMk id="9" creationId="{6F2F3F36-A177-4B2D-ACFD-67C9653172E2}"/>
          </ac:spMkLst>
        </pc:spChg>
        <pc:spChg chg="mod">
          <ac:chgData name="Arno Coppens" userId="97d180ef-e92e-4c04-911f-a8f2b4cdb843" providerId="ADAL" clId="{D23EE2C9-8D69-48EC-88C7-698AB6C70133}" dt="2021-04-08T09:02:49.998" v="1799" actId="962"/>
          <ac:spMkLst>
            <pc:docMk/>
            <pc:sldMk cId="3169166268" sldId="387"/>
            <ac:spMk id="10" creationId="{64EB529D-AAA2-420E-8020-5702F088303C}"/>
          </ac:spMkLst>
        </pc:spChg>
        <pc:spChg chg="mod">
          <ac:chgData name="Arno Coppens" userId="97d180ef-e92e-4c04-911f-a8f2b4cdb843" providerId="ADAL" clId="{D23EE2C9-8D69-48EC-88C7-698AB6C70133}" dt="2021-04-08T09:02:45.417" v="1798" actId="962"/>
          <ac:spMkLst>
            <pc:docMk/>
            <pc:sldMk cId="3169166268" sldId="387"/>
            <ac:spMk id="11" creationId="{F8A16098-9938-40E5-8FDF-CAB500FF1A3F}"/>
          </ac:spMkLst>
        </pc:spChg>
        <pc:spChg chg="mod">
          <ac:chgData name="Arno Coppens" userId="97d180ef-e92e-4c04-911f-a8f2b4cdb843" providerId="ADAL" clId="{D23EE2C9-8D69-48EC-88C7-698AB6C70133}" dt="2021-04-08T09:02:34.313" v="1796" actId="962"/>
          <ac:spMkLst>
            <pc:docMk/>
            <pc:sldMk cId="3169166268" sldId="387"/>
            <ac:spMk id="12" creationId="{75CC519F-F780-4641-A927-EA44198CE84B}"/>
          </ac:spMkLst>
        </pc:spChg>
        <pc:spChg chg="mod">
          <ac:chgData name="Arno Coppens" userId="97d180ef-e92e-4c04-911f-a8f2b4cdb843" providerId="ADAL" clId="{D23EE2C9-8D69-48EC-88C7-698AB6C70133}" dt="2021-04-08T09:02:19.437" v="1794" actId="962"/>
          <ac:spMkLst>
            <pc:docMk/>
            <pc:sldMk cId="3169166268" sldId="387"/>
            <ac:spMk id="13" creationId="{45ED3DEE-287F-42D5-A7B7-1E4AEED4DF28}"/>
          </ac:spMkLst>
        </pc:spChg>
        <pc:spChg chg="mod">
          <ac:chgData name="Arno Coppens" userId="97d180ef-e92e-4c04-911f-a8f2b4cdb843" providerId="ADAL" clId="{D23EE2C9-8D69-48EC-88C7-698AB6C70133}" dt="2021-04-08T09:02:04.318" v="1792" actId="962"/>
          <ac:spMkLst>
            <pc:docMk/>
            <pc:sldMk cId="3169166268" sldId="387"/>
            <ac:spMk id="14" creationId="{46F86B37-6D92-4FFC-9457-19DA3F49B7A2}"/>
          </ac:spMkLst>
        </pc:spChg>
        <pc:spChg chg="mod">
          <ac:chgData name="Arno Coppens" userId="97d180ef-e92e-4c04-911f-a8f2b4cdb843" providerId="ADAL" clId="{D23EE2C9-8D69-48EC-88C7-698AB6C70133}" dt="2021-04-08T09:02:10.559" v="1793" actId="962"/>
          <ac:spMkLst>
            <pc:docMk/>
            <pc:sldMk cId="3169166268" sldId="387"/>
            <ac:spMk id="15" creationId="{4BF3122B-B3CB-4537-A164-BB318DA1FB50}"/>
          </ac:spMkLst>
        </pc:spChg>
        <pc:spChg chg="mod">
          <ac:chgData name="Arno Coppens" userId="97d180ef-e92e-4c04-911f-a8f2b4cdb843" providerId="ADAL" clId="{D23EE2C9-8D69-48EC-88C7-698AB6C70133}" dt="2021-04-08T09:01:40.089" v="1790" actId="962"/>
          <ac:spMkLst>
            <pc:docMk/>
            <pc:sldMk cId="3169166268" sldId="387"/>
            <ac:spMk id="16" creationId="{6E0E3F20-EAE7-4EF4-B78A-707C1AFDD570}"/>
          </ac:spMkLst>
        </pc:spChg>
        <pc:spChg chg="mod">
          <ac:chgData name="Arno Coppens" userId="97d180ef-e92e-4c04-911f-a8f2b4cdb843" providerId="ADAL" clId="{D23EE2C9-8D69-48EC-88C7-698AB6C70133}" dt="2021-04-08T09:01:32.994" v="1789" actId="962"/>
          <ac:spMkLst>
            <pc:docMk/>
            <pc:sldMk cId="3169166268" sldId="387"/>
            <ac:spMk id="17" creationId="{76C13015-D993-4252-88E3-2F3085DAE1A2}"/>
          </ac:spMkLst>
        </pc:spChg>
        <pc:spChg chg="mod">
          <ac:chgData name="Arno Coppens" userId="97d180ef-e92e-4c04-911f-a8f2b4cdb843" providerId="ADAL" clId="{D23EE2C9-8D69-48EC-88C7-698AB6C70133}" dt="2021-04-08T09:01:03.534" v="1788" actId="962"/>
          <ac:spMkLst>
            <pc:docMk/>
            <pc:sldMk cId="3169166268" sldId="387"/>
            <ac:spMk id="18" creationId="{CADFBE09-EB9B-4E69-91B8-177813D73EC6}"/>
          </ac:spMkLst>
        </pc:spChg>
        <pc:spChg chg="mod">
          <ac:chgData name="Arno Coppens" userId="97d180ef-e92e-4c04-911f-a8f2b4cdb843" providerId="ADAL" clId="{D23EE2C9-8D69-48EC-88C7-698AB6C70133}" dt="2021-04-08T09:00:57.096" v="1787" actId="962"/>
          <ac:spMkLst>
            <pc:docMk/>
            <pc:sldMk cId="3169166268" sldId="387"/>
            <ac:spMk id="19" creationId="{252D8B7E-E517-47CE-B8C3-918E50D1DD85}"/>
          </ac:spMkLst>
        </pc:spChg>
      </pc:sldChg>
      <pc:sldChg chg="modSp">
        <pc:chgData name="Arno Coppens" userId="97d180ef-e92e-4c04-911f-a8f2b4cdb843" providerId="ADAL" clId="{D23EE2C9-8D69-48EC-88C7-698AB6C70133}" dt="2021-04-08T08:55:05.489" v="1755" actId="20577"/>
        <pc:sldMkLst>
          <pc:docMk/>
          <pc:sldMk cId="42576748" sldId="388"/>
        </pc:sldMkLst>
        <pc:spChg chg="mod">
          <ac:chgData name="Arno Coppens" userId="97d180ef-e92e-4c04-911f-a8f2b4cdb843" providerId="ADAL" clId="{D23EE2C9-8D69-48EC-88C7-698AB6C70133}" dt="2021-04-08T08:55:00.527" v="1746" actId="20577"/>
          <ac:spMkLst>
            <pc:docMk/>
            <pc:sldMk cId="42576748" sldId="388"/>
            <ac:spMk id="8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8:55:05.489" v="1755" actId="20577"/>
          <ac:spMkLst>
            <pc:docMk/>
            <pc:sldMk cId="42576748" sldId="388"/>
            <ac:spMk id="9" creationId="{00000000-0000-0000-0000-000000000000}"/>
          </ac:spMkLst>
        </pc:spChg>
      </pc:sldChg>
      <pc:sldChg chg="delSp modSp mod">
        <pc:chgData name="Arno Coppens" userId="97d180ef-e92e-4c04-911f-a8f2b4cdb843" providerId="ADAL" clId="{D23EE2C9-8D69-48EC-88C7-698AB6C70133}" dt="2021-04-08T08:59:36.368" v="1776" actId="962"/>
        <pc:sldMkLst>
          <pc:docMk/>
          <pc:sldMk cId="4288902096" sldId="390"/>
        </pc:sldMkLst>
        <pc:spChg chg="mod">
          <ac:chgData name="Arno Coppens" userId="97d180ef-e92e-4c04-911f-a8f2b4cdb843" providerId="ADAL" clId="{D23EE2C9-8D69-48EC-88C7-698AB6C70133}" dt="2021-04-08T08:59:36.368" v="1776" actId="962"/>
          <ac:spMkLst>
            <pc:docMk/>
            <pc:sldMk cId="4288902096" sldId="390"/>
            <ac:spMk id="11" creationId="{00000000-0000-0000-0000-000000000000}"/>
          </ac:spMkLst>
        </pc:spChg>
        <pc:spChg chg="del">
          <ac:chgData name="Arno Coppens" userId="97d180ef-e92e-4c04-911f-a8f2b4cdb843" providerId="ADAL" clId="{D23EE2C9-8D69-48EC-88C7-698AB6C70133}" dt="2021-04-08T08:59:16.717" v="1775" actId="478"/>
          <ac:spMkLst>
            <pc:docMk/>
            <pc:sldMk cId="4288902096" sldId="390"/>
            <ac:spMk id="21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8:58:58.782" v="1773" actId="962"/>
          <ac:spMkLst>
            <pc:docMk/>
            <pc:sldMk cId="4288902096" sldId="390"/>
            <ac:spMk id="32" creationId="{A6D6016B-7491-40B3-8F26-D51AC1C00C2D}"/>
          </ac:spMkLst>
        </pc:spChg>
        <pc:picChg chg="mod">
          <ac:chgData name="Arno Coppens" userId="97d180ef-e92e-4c04-911f-a8f2b4cdb843" providerId="ADAL" clId="{D23EE2C9-8D69-48EC-88C7-698AB6C70133}" dt="2021-04-08T08:59:14.769" v="1774" actId="962"/>
          <ac:picMkLst>
            <pc:docMk/>
            <pc:sldMk cId="4288902096" sldId="390"/>
            <ac:picMk id="24" creationId="{BF95D2FE-4D04-4FA5-9E69-FDE683D2CA00}"/>
          </ac:picMkLst>
        </pc:picChg>
      </pc:sldChg>
      <pc:sldChg chg="addSp delSp modSp mod">
        <pc:chgData name="Arno Coppens" userId="97d180ef-e92e-4c04-911f-a8f2b4cdb843" providerId="ADAL" clId="{D23EE2C9-8D69-48EC-88C7-698AB6C70133}" dt="2021-04-08T09:00:37.519" v="1786" actId="13244"/>
        <pc:sldMkLst>
          <pc:docMk/>
          <pc:sldMk cId="1986952466" sldId="392"/>
        </pc:sldMkLst>
        <pc:spChg chg="mod ord">
          <ac:chgData name="Arno Coppens" userId="97d180ef-e92e-4c04-911f-a8f2b4cdb843" providerId="ADAL" clId="{D23EE2C9-8D69-48EC-88C7-698AB6C70133}" dt="2021-04-08T09:00:34.438" v="1785" actId="13244"/>
          <ac:spMkLst>
            <pc:docMk/>
            <pc:sldMk cId="1986952466" sldId="392"/>
            <ac:spMk id="3" creationId="{1EFD7EEB-533E-4732-B680-1D9E579A7489}"/>
          </ac:spMkLst>
        </pc:spChg>
        <pc:spChg chg="add del mod">
          <ac:chgData name="Arno Coppens" userId="97d180ef-e92e-4c04-911f-a8f2b4cdb843" providerId="ADAL" clId="{D23EE2C9-8D69-48EC-88C7-698AB6C70133}" dt="2021-04-08T09:00:07.245" v="1780" actId="478"/>
          <ac:spMkLst>
            <pc:docMk/>
            <pc:sldMk cId="1986952466" sldId="392"/>
            <ac:spMk id="4" creationId="{CA1D307A-7832-4DA1-BECE-31A9FDB38808}"/>
          </ac:spMkLst>
        </pc:spChg>
        <pc:spChg chg="mod ord">
          <ac:chgData name="Arno Coppens" userId="97d180ef-e92e-4c04-911f-a8f2b4cdb843" providerId="ADAL" clId="{D23EE2C9-8D69-48EC-88C7-698AB6C70133}" dt="2021-04-08T09:00:37.519" v="1786" actId="13244"/>
          <ac:spMkLst>
            <pc:docMk/>
            <pc:sldMk cId="1986952466" sldId="392"/>
            <ac:spMk id="8" creationId="{B9050875-CD51-41AF-8AEA-BE1E7A15B492}"/>
          </ac:spMkLst>
        </pc:spChg>
        <pc:spChg chg="mod">
          <ac:chgData name="Arno Coppens" userId="97d180ef-e92e-4c04-911f-a8f2b4cdb843" providerId="ADAL" clId="{D23EE2C9-8D69-48EC-88C7-698AB6C70133}" dt="2021-04-08T08:59:55.933" v="1778" actId="962"/>
          <ac:spMkLst>
            <pc:docMk/>
            <pc:sldMk cId="1986952466" sldId="392"/>
            <ac:spMk id="9" creationId="{00000000-0000-0000-0000-000000000000}"/>
          </ac:spMkLst>
        </pc:spChg>
        <pc:spChg chg="del">
          <ac:chgData name="Arno Coppens" userId="97d180ef-e92e-4c04-911f-a8f2b4cdb843" providerId="ADAL" clId="{D23EE2C9-8D69-48EC-88C7-698AB6C70133}" dt="2021-04-08T08:59:59.937" v="1779" actId="478"/>
          <ac:spMkLst>
            <pc:docMk/>
            <pc:sldMk cId="1986952466" sldId="392"/>
            <ac:spMk id="10" creationId="{00000000-0000-0000-0000-000000000000}"/>
          </ac:spMkLst>
        </pc:spChg>
        <pc:spChg chg="mod ord">
          <ac:chgData name="Arno Coppens" userId="97d180ef-e92e-4c04-911f-a8f2b4cdb843" providerId="ADAL" clId="{D23EE2C9-8D69-48EC-88C7-698AB6C70133}" dt="2021-04-08T09:00:29.988" v="1783" actId="13244"/>
          <ac:spMkLst>
            <pc:docMk/>
            <pc:sldMk cId="1986952466" sldId="392"/>
            <ac:spMk id="11" creationId="{00000000-0000-0000-0000-000000000000}"/>
          </ac:spMkLst>
        </pc:spChg>
      </pc:sldChg>
      <pc:sldChg chg="addSp delSp modSp mod">
        <pc:chgData name="Arno Coppens" userId="97d180ef-e92e-4c04-911f-a8f2b4cdb843" providerId="ADAL" clId="{D23EE2C9-8D69-48EC-88C7-698AB6C70133}" dt="2021-04-08T08:58:24.158" v="1771" actId="13244"/>
        <pc:sldMkLst>
          <pc:docMk/>
          <pc:sldMk cId="1578278223" sldId="393"/>
        </pc:sldMkLst>
        <pc:spChg chg="mod">
          <ac:chgData name="Arno Coppens" userId="97d180ef-e92e-4c04-911f-a8f2b4cdb843" providerId="ADAL" clId="{D23EE2C9-8D69-48EC-88C7-698AB6C70133}" dt="2021-04-08T08:58:12.098" v="1768" actId="962"/>
          <ac:spMkLst>
            <pc:docMk/>
            <pc:sldMk cId="1578278223" sldId="393"/>
            <ac:spMk id="3" creationId="{1EFD7EEB-533E-4732-B680-1D9E579A7489}"/>
          </ac:spMkLst>
        </pc:spChg>
        <pc:spChg chg="add del mod">
          <ac:chgData name="Arno Coppens" userId="97d180ef-e92e-4c04-911f-a8f2b4cdb843" providerId="ADAL" clId="{D23EE2C9-8D69-48EC-88C7-698AB6C70133}" dt="2021-04-08T08:58:13.197" v="1769" actId="478"/>
          <ac:spMkLst>
            <pc:docMk/>
            <pc:sldMk cId="1578278223" sldId="393"/>
            <ac:spMk id="4" creationId="{EC82A283-E073-41EB-83B8-83A21A4B967A}"/>
          </ac:spMkLst>
        </pc:spChg>
        <pc:spChg chg="mod">
          <ac:chgData name="Arno Coppens" userId="97d180ef-e92e-4c04-911f-a8f2b4cdb843" providerId="ADAL" clId="{D23EE2C9-8D69-48EC-88C7-698AB6C70133}" dt="2021-04-08T08:57:47.139" v="1765" actId="962"/>
          <ac:spMkLst>
            <pc:docMk/>
            <pc:sldMk cId="1578278223" sldId="393"/>
            <ac:spMk id="8" creationId="{B9050875-CD51-41AF-8AEA-BE1E7A15B492}"/>
          </ac:spMkLst>
        </pc:spChg>
        <pc:spChg chg="mod">
          <ac:chgData name="Arno Coppens" userId="97d180ef-e92e-4c04-911f-a8f2b4cdb843" providerId="ADAL" clId="{D23EE2C9-8D69-48EC-88C7-698AB6C70133}" dt="2021-04-08T08:57:53.054" v="1766" actId="962"/>
          <ac:spMkLst>
            <pc:docMk/>
            <pc:sldMk cId="1578278223" sldId="393"/>
            <ac:spMk id="9" creationId="{00000000-0000-0000-0000-000000000000}"/>
          </ac:spMkLst>
        </pc:spChg>
        <pc:spChg chg="del">
          <ac:chgData name="Arno Coppens" userId="97d180ef-e92e-4c04-911f-a8f2b4cdb843" providerId="ADAL" clId="{D23EE2C9-8D69-48EC-88C7-698AB6C70133}" dt="2021-04-08T08:57:57.183" v="1767" actId="478"/>
          <ac:spMkLst>
            <pc:docMk/>
            <pc:sldMk cId="1578278223" sldId="393"/>
            <ac:spMk id="10" creationId="{00000000-0000-0000-0000-000000000000}"/>
          </ac:spMkLst>
        </pc:spChg>
        <pc:spChg chg="mod ord">
          <ac:chgData name="Arno Coppens" userId="97d180ef-e92e-4c04-911f-a8f2b4cdb843" providerId="ADAL" clId="{D23EE2C9-8D69-48EC-88C7-698AB6C70133}" dt="2021-04-08T08:58:24.158" v="1771" actId="13244"/>
          <ac:spMkLst>
            <pc:docMk/>
            <pc:sldMk cId="1578278223" sldId="393"/>
            <ac:spMk id="11" creationId="{00000000-0000-0000-0000-000000000000}"/>
          </ac:spMkLst>
        </pc:spChg>
      </pc:sldChg>
      <pc:sldChg chg="addSp delSp modSp mod">
        <pc:chgData name="Arno Coppens" userId="97d180ef-e92e-4c04-911f-a8f2b4cdb843" providerId="ADAL" clId="{D23EE2C9-8D69-48EC-88C7-698AB6C70133}" dt="2021-04-08T09:13:45.277" v="1851" actId="962"/>
        <pc:sldMkLst>
          <pc:docMk/>
          <pc:sldMk cId="1952729947" sldId="394"/>
        </pc:sldMkLst>
        <pc:spChg chg="mod">
          <ac:chgData name="Arno Coppens" userId="97d180ef-e92e-4c04-911f-a8f2b4cdb843" providerId="ADAL" clId="{D23EE2C9-8D69-48EC-88C7-698AB6C70133}" dt="2021-04-08T09:13:45.277" v="1851" actId="962"/>
          <ac:spMkLst>
            <pc:docMk/>
            <pc:sldMk cId="1952729947" sldId="394"/>
            <ac:spMk id="3" creationId="{1EFD7EEB-533E-4732-B680-1D9E579A7489}"/>
          </ac:spMkLst>
        </pc:spChg>
        <pc:spChg chg="add del mod">
          <ac:chgData name="Arno Coppens" userId="97d180ef-e92e-4c04-911f-a8f2b4cdb843" providerId="ADAL" clId="{D23EE2C9-8D69-48EC-88C7-698AB6C70133}" dt="2021-04-08T09:13:31.629" v="1849" actId="478"/>
          <ac:spMkLst>
            <pc:docMk/>
            <pc:sldMk cId="1952729947" sldId="394"/>
            <ac:spMk id="4" creationId="{8E571BC4-D825-40E0-8B47-8CEF8225BAB3}"/>
          </ac:spMkLst>
        </pc:spChg>
        <pc:spChg chg="add del mod">
          <ac:chgData name="Arno Coppens" userId="97d180ef-e92e-4c04-911f-a8f2b4cdb843" providerId="ADAL" clId="{D23EE2C9-8D69-48EC-88C7-698AB6C70133}" dt="2021-04-08T09:13:26.688" v="1848" actId="478"/>
          <ac:spMkLst>
            <pc:docMk/>
            <pc:sldMk cId="1952729947" sldId="394"/>
            <ac:spMk id="6" creationId="{7A2CC31F-9719-417B-B0C6-6116F0DFDF0A}"/>
          </ac:spMkLst>
        </pc:spChg>
        <pc:spChg chg="mod">
          <ac:chgData name="Arno Coppens" userId="97d180ef-e92e-4c04-911f-a8f2b4cdb843" providerId="ADAL" clId="{D23EE2C9-8D69-48EC-88C7-698AB6C70133}" dt="2021-04-08T09:13:08.189" v="1844" actId="962"/>
          <ac:spMkLst>
            <pc:docMk/>
            <pc:sldMk cId="1952729947" sldId="394"/>
            <ac:spMk id="8" creationId="{B9050875-CD51-41AF-8AEA-BE1E7A15B492}"/>
          </ac:spMkLst>
        </pc:spChg>
        <pc:spChg chg="mod">
          <ac:chgData name="Arno Coppens" userId="97d180ef-e92e-4c04-911f-a8f2b4cdb843" providerId="ADAL" clId="{D23EE2C9-8D69-48EC-88C7-698AB6C70133}" dt="2021-04-08T09:13:17.229" v="1845" actId="962"/>
          <ac:spMkLst>
            <pc:docMk/>
            <pc:sldMk cId="1952729947" sldId="394"/>
            <ac:spMk id="9" creationId="{00000000-0000-0000-0000-000000000000}"/>
          </ac:spMkLst>
        </pc:spChg>
        <pc:spChg chg="del">
          <ac:chgData name="Arno Coppens" userId="97d180ef-e92e-4c04-911f-a8f2b4cdb843" providerId="ADAL" clId="{D23EE2C9-8D69-48EC-88C7-698AB6C70133}" dt="2021-04-08T09:13:22.536" v="1846" actId="478"/>
          <ac:spMkLst>
            <pc:docMk/>
            <pc:sldMk cId="1952729947" sldId="394"/>
            <ac:spMk id="10" creationId="{00000000-0000-0000-0000-000000000000}"/>
          </ac:spMkLst>
        </pc:spChg>
        <pc:spChg chg="add del mod">
          <ac:chgData name="Arno Coppens" userId="97d180ef-e92e-4c04-911f-a8f2b4cdb843" providerId="ADAL" clId="{D23EE2C9-8D69-48EC-88C7-698AB6C70133}" dt="2021-04-08T09:13:38.029" v="1850" actId="962"/>
          <ac:spMkLst>
            <pc:docMk/>
            <pc:sldMk cId="1952729947" sldId="394"/>
            <ac:spMk id="11" creationId="{00000000-0000-0000-0000-000000000000}"/>
          </ac:spMkLst>
        </pc:spChg>
      </pc:sldChg>
      <pc:sldChg chg="del mod modShow">
        <pc:chgData name="Arno Coppens" userId="97d180ef-e92e-4c04-911f-a8f2b4cdb843" providerId="ADAL" clId="{D23EE2C9-8D69-48EC-88C7-698AB6C70133}" dt="2021-04-07T17:33:46.409" v="1557" actId="2696"/>
        <pc:sldMkLst>
          <pc:docMk/>
          <pc:sldMk cId="2418068229" sldId="395"/>
        </pc:sldMkLst>
      </pc:sldChg>
      <pc:sldChg chg="modSp del mod">
        <pc:chgData name="Arno Coppens" userId="97d180ef-e92e-4c04-911f-a8f2b4cdb843" providerId="ADAL" clId="{D23EE2C9-8D69-48EC-88C7-698AB6C70133}" dt="2021-04-07T17:27:38.716" v="1497" actId="47"/>
        <pc:sldMkLst>
          <pc:docMk/>
          <pc:sldMk cId="2222056309" sldId="396"/>
        </pc:sldMkLst>
        <pc:spChg chg="mod">
          <ac:chgData name="Arno Coppens" userId="97d180ef-e92e-4c04-911f-a8f2b4cdb843" providerId="ADAL" clId="{D23EE2C9-8D69-48EC-88C7-698AB6C70133}" dt="2021-04-07T17:07:15.012" v="1283" actId="115"/>
          <ac:spMkLst>
            <pc:docMk/>
            <pc:sldMk cId="2222056309" sldId="396"/>
            <ac:spMk id="11" creationId="{00000000-0000-0000-0000-000000000000}"/>
          </ac:spMkLst>
        </pc:spChg>
      </pc:sldChg>
      <pc:sldChg chg="delSp modSp mod">
        <pc:chgData name="Arno Coppens" userId="97d180ef-e92e-4c04-911f-a8f2b4cdb843" providerId="ADAL" clId="{D23EE2C9-8D69-48EC-88C7-698AB6C70133}" dt="2021-04-08T09:03:58.589" v="1808" actId="478"/>
        <pc:sldMkLst>
          <pc:docMk/>
          <pc:sldMk cId="2809916863" sldId="401"/>
        </pc:sldMkLst>
        <pc:spChg chg="del mod">
          <ac:chgData name="Arno Coppens" userId="97d180ef-e92e-4c04-911f-a8f2b4cdb843" providerId="ADAL" clId="{D23EE2C9-8D69-48EC-88C7-698AB6C70133}" dt="2021-04-08T09:03:58.589" v="1808" actId="478"/>
          <ac:spMkLst>
            <pc:docMk/>
            <pc:sldMk cId="2809916863" sldId="401"/>
            <ac:spMk id="3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03:45.839" v="1806" actId="962"/>
          <ac:spMkLst>
            <pc:docMk/>
            <pc:sldMk cId="2809916863" sldId="401"/>
            <ac:spMk id="6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03:34.109" v="1804" actId="962"/>
          <ac:spMkLst>
            <pc:docMk/>
            <pc:sldMk cId="2809916863" sldId="401"/>
            <ac:spMk id="12" creationId="{4FDE1936-DD6F-420F-AFA2-27CBF7104A05}"/>
          </ac:spMkLst>
        </pc:spChg>
        <pc:spChg chg="mod">
          <ac:chgData name="Arno Coppens" userId="97d180ef-e92e-4c04-911f-a8f2b4cdb843" providerId="ADAL" clId="{D23EE2C9-8D69-48EC-88C7-698AB6C70133}" dt="2021-04-08T09:03:24.221" v="1803" actId="962"/>
          <ac:spMkLst>
            <pc:docMk/>
            <pc:sldMk cId="2809916863" sldId="401"/>
            <ac:spMk id="15" creationId="{9A363BD7-0907-4894-8FC2-FA727C5E8656}"/>
          </ac:spMkLst>
        </pc:spChg>
        <pc:spChg chg="mod">
          <ac:chgData name="Arno Coppens" userId="97d180ef-e92e-4c04-911f-a8f2b4cdb843" providerId="ADAL" clId="{D23EE2C9-8D69-48EC-88C7-698AB6C70133}" dt="2021-04-08T09:03:16.959" v="1802" actId="962"/>
          <ac:spMkLst>
            <pc:docMk/>
            <pc:sldMk cId="2809916863" sldId="401"/>
            <ac:spMk id="17" creationId="{F59BA469-3802-4306-9245-E78117A1DE45}"/>
          </ac:spMkLst>
        </pc:spChg>
      </pc:sldChg>
      <pc:sldChg chg="delSp modSp mod">
        <pc:chgData name="Arno Coppens" userId="97d180ef-e92e-4c04-911f-a8f2b4cdb843" providerId="ADAL" clId="{D23EE2C9-8D69-48EC-88C7-698AB6C70133}" dt="2021-04-08T09:04:28.936" v="1813" actId="962"/>
        <pc:sldMkLst>
          <pc:docMk/>
          <pc:sldMk cId="3160185658" sldId="402"/>
        </pc:sldMkLst>
        <pc:spChg chg="del">
          <ac:chgData name="Arno Coppens" userId="97d180ef-e92e-4c04-911f-a8f2b4cdb843" providerId="ADAL" clId="{D23EE2C9-8D69-48EC-88C7-698AB6C70133}" dt="2021-04-08T09:04:03.101" v="1809" actId="478"/>
          <ac:spMkLst>
            <pc:docMk/>
            <pc:sldMk cId="3160185658" sldId="402"/>
            <ac:spMk id="3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04:28.936" v="1813" actId="962"/>
          <ac:spMkLst>
            <pc:docMk/>
            <pc:sldMk cId="3160185658" sldId="402"/>
            <ac:spMk id="6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04:20.605" v="1812" actId="962"/>
          <ac:spMkLst>
            <pc:docMk/>
            <pc:sldMk cId="3160185658" sldId="402"/>
            <ac:spMk id="12" creationId="{4FDE1936-DD6F-420F-AFA2-27CBF7104A05}"/>
          </ac:spMkLst>
        </pc:spChg>
        <pc:spChg chg="mod">
          <ac:chgData name="Arno Coppens" userId="97d180ef-e92e-4c04-911f-a8f2b4cdb843" providerId="ADAL" clId="{D23EE2C9-8D69-48EC-88C7-698AB6C70133}" dt="2021-04-08T09:04:13.839" v="1811" actId="962"/>
          <ac:spMkLst>
            <pc:docMk/>
            <pc:sldMk cId="3160185658" sldId="402"/>
            <ac:spMk id="15" creationId="{9A363BD7-0907-4894-8FC2-FA727C5E8656}"/>
          </ac:spMkLst>
        </pc:spChg>
        <pc:spChg chg="mod">
          <ac:chgData name="Arno Coppens" userId="97d180ef-e92e-4c04-911f-a8f2b4cdb843" providerId="ADAL" clId="{D23EE2C9-8D69-48EC-88C7-698AB6C70133}" dt="2021-04-08T09:04:08.095" v="1810" actId="962"/>
          <ac:spMkLst>
            <pc:docMk/>
            <pc:sldMk cId="3160185658" sldId="402"/>
            <ac:spMk id="17" creationId="{F59BA469-3802-4306-9245-E78117A1DE45}"/>
          </ac:spMkLst>
        </pc:spChg>
      </pc:sldChg>
      <pc:sldChg chg="del">
        <pc:chgData name="Arno Coppens" userId="97d180ef-e92e-4c04-911f-a8f2b4cdb843" providerId="ADAL" clId="{D23EE2C9-8D69-48EC-88C7-698AB6C70133}" dt="2021-04-07T14:29:43.643" v="0" actId="47"/>
        <pc:sldMkLst>
          <pc:docMk/>
          <pc:sldMk cId="221379918" sldId="403"/>
        </pc:sldMkLst>
      </pc:sldChg>
      <pc:sldChg chg="delSp modSp mod">
        <pc:chgData name="Arno Coppens" userId="97d180ef-e92e-4c04-911f-a8f2b4cdb843" providerId="ADAL" clId="{D23EE2C9-8D69-48EC-88C7-698AB6C70133}" dt="2021-04-08T09:05:38.686" v="1821" actId="962"/>
        <pc:sldMkLst>
          <pc:docMk/>
          <pc:sldMk cId="2062823272" sldId="404"/>
        </pc:sldMkLst>
        <pc:spChg chg="del">
          <ac:chgData name="Arno Coppens" userId="97d180ef-e92e-4c04-911f-a8f2b4cdb843" providerId="ADAL" clId="{D23EE2C9-8D69-48EC-88C7-698AB6C70133}" dt="2021-04-08T09:05:23.469" v="1819" actId="478"/>
          <ac:spMkLst>
            <pc:docMk/>
            <pc:sldMk cId="2062823272" sldId="404"/>
            <ac:spMk id="2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05:13.663" v="1817" actId="962"/>
          <ac:spMkLst>
            <pc:docMk/>
            <pc:sldMk cId="2062823272" sldId="404"/>
            <ac:spMk id="8" creationId="{211053D9-8275-4617-828D-CFD2E166CAFF}"/>
          </ac:spMkLst>
        </pc:spChg>
        <pc:spChg chg="mod">
          <ac:chgData name="Arno Coppens" userId="97d180ef-e92e-4c04-911f-a8f2b4cdb843" providerId="ADAL" clId="{D23EE2C9-8D69-48EC-88C7-698AB6C70133}" dt="2021-04-08T09:05:19.935" v="1818" actId="962"/>
          <ac:spMkLst>
            <pc:docMk/>
            <pc:sldMk cId="2062823272" sldId="404"/>
            <ac:spMk id="12" creationId="{29E37DEF-5268-4FE9-9369-A94F884B6F3D}"/>
          </ac:spMkLst>
        </pc:spChg>
        <pc:spChg chg="mod">
          <ac:chgData name="Arno Coppens" userId="97d180ef-e92e-4c04-911f-a8f2b4cdb843" providerId="ADAL" clId="{D23EE2C9-8D69-48EC-88C7-698AB6C70133}" dt="2021-04-08T09:05:02.702" v="1816" actId="962"/>
          <ac:spMkLst>
            <pc:docMk/>
            <pc:sldMk cId="2062823272" sldId="404"/>
            <ac:spMk id="13" creationId="{26299605-32A7-4550-B150-4E92E2AD90C5}"/>
          </ac:spMkLst>
        </pc:spChg>
        <pc:spChg chg="mod">
          <ac:chgData name="Arno Coppens" userId="97d180ef-e92e-4c04-911f-a8f2b4cdb843" providerId="ADAL" clId="{D23EE2C9-8D69-48EC-88C7-698AB6C70133}" dt="2021-04-08T09:04:49.582" v="1815" actId="962"/>
          <ac:spMkLst>
            <pc:docMk/>
            <pc:sldMk cId="2062823272" sldId="404"/>
            <ac:spMk id="14" creationId="{EF4C2012-1C23-49BC-A8AB-8941E1B266D9}"/>
          </ac:spMkLst>
        </pc:spChg>
        <pc:spChg chg="mod">
          <ac:chgData name="Arno Coppens" userId="97d180ef-e92e-4c04-911f-a8f2b4cdb843" providerId="ADAL" clId="{D23EE2C9-8D69-48EC-88C7-698AB6C70133}" dt="2021-04-08T09:04:36.698" v="1814" actId="962"/>
          <ac:spMkLst>
            <pc:docMk/>
            <pc:sldMk cId="2062823272" sldId="404"/>
            <ac:spMk id="15" creationId="{54C6E64E-C08C-4FE5-B457-0608515C74FA}"/>
          </ac:spMkLst>
        </pc:spChg>
        <pc:spChg chg="mod">
          <ac:chgData name="Arno Coppens" userId="97d180ef-e92e-4c04-911f-a8f2b4cdb843" providerId="ADAL" clId="{D23EE2C9-8D69-48EC-88C7-698AB6C70133}" dt="2021-04-08T09:05:38.686" v="1821" actId="962"/>
          <ac:spMkLst>
            <pc:docMk/>
            <pc:sldMk cId="2062823272" sldId="404"/>
            <ac:spMk id="18" creationId="{00000000-0000-0000-0000-000000000000}"/>
          </ac:spMkLst>
        </pc:spChg>
        <pc:picChg chg="mod">
          <ac:chgData name="Arno Coppens" userId="97d180ef-e92e-4c04-911f-a8f2b4cdb843" providerId="ADAL" clId="{D23EE2C9-8D69-48EC-88C7-698AB6C70133}" dt="2021-04-08T09:05:30.493" v="1820" actId="962"/>
          <ac:picMkLst>
            <pc:docMk/>
            <pc:sldMk cId="2062823272" sldId="404"/>
            <ac:picMk id="5" creationId="{22CA3BD7-B139-41C8-97FD-BA9138841917}"/>
          </ac:picMkLst>
        </pc:picChg>
      </pc:sldChg>
      <pc:sldChg chg="delSp modSp mod">
        <pc:chgData name="Arno Coppens" userId="97d180ef-e92e-4c04-911f-a8f2b4cdb843" providerId="ADAL" clId="{D23EE2C9-8D69-48EC-88C7-698AB6C70133}" dt="2021-04-08T09:11:36.008" v="1843" actId="962"/>
        <pc:sldMkLst>
          <pc:docMk/>
          <pc:sldMk cId="1660749970" sldId="406"/>
        </pc:sldMkLst>
        <pc:spChg chg="del">
          <ac:chgData name="Arno Coppens" userId="97d180ef-e92e-4c04-911f-a8f2b4cdb843" providerId="ADAL" clId="{D23EE2C9-8D69-48EC-88C7-698AB6C70133}" dt="2021-04-08T09:11:27.725" v="1842" actId="478"/>
          <ac:spMkLst>
            <pc:docMk/>
            <pc:sldMk cId="1660749970" sldId="406"/>
            <ac:spMk id="2" creationId="{00000000-0000-0000-0000-000000000000}"/>
          </ac:spMkLst>
        </pc:spChg>
        <pc:spChg chg="mod ord">
          <ac:chgData name="Arno Coppens" userId="97d180ef-e92e-4c04-911f-a8f2b4cdb843" providerId="ADAL" clId="{D23EE2C9-8D69-48EC-88C7-698AB6C70133}" dt="2021-04-08T09:08:03.038" v="1839" actId="962"/>
          <ac:spMkLst>
            <pc:docMk/>
            <pc:sldMk cId="1660749970" sldId="406"/>
            <ac:spMk id="11" creationId="{2C885F0A-A954-4F6B-A307-2A95387EA441}"/>
          </ac:spMkLst>
        </pc:spChg>
        <pc:spChg chg="mod">
          <ac:chgData name="Arno Coppens" userId="97d180ef-e92e-4c04-911f-a8f2b4cdb843" providerId="ADAL" clId="{D23EE2C9-8D69-48EC-88C7-698AB6C70133}" dt="2021-04-08T09:06:58.927" v="1832" actId="962"/>
          <ac:spMkLst>
            <pc:docMk/>
            <pc:sldMk cId="1660749970" sldId="406"/>
            <ac:spMk id="12" creationId="{05596775-1E9F-4CF2-A5EC-CF8981CADAC8}"/>
          </ac:spMkLst>
        </pc:spChg>
        <pc:spChg chg="mod">
          <ac:chgData name="Arno Coppens" userId="97d180ef-e92e-4c04-911f-a8f2b4cdb843" providerId="ADAL" clId="{D23EE2C9-8D69-48EC-88C7-698AB6C70133}" dt="2021-04-08T09:11:36.008" v="1843" actId="962"/>
          <ac:spMkLst>
            <pc:docMk/>
            <pc:sldMk cId="1660749970" sldId="406"/>
            <ac:spMk id="13" creationId="{ACE7AA8C-FFD4-47CF-8FC9-F7993958D5F0}"/>
          </ac:spMkLst>
        </pc:spChg>
        <pc:spChg chg="mod">
          <ac:chgData name="Arno Coppens" userId="97d180ef-e92e-4c04-911f-a8f2b4cdb843" providerId="ADAL" clId="{D23EE2C9-8D69-48EC-88C7-698AB6C70133}" dt="2021-04-08T09:11:24.670" v="1841" actId="962"/>
          <ac:spMkLst>
            <pc:docMk/>
            <pc:sldMk cId="1660749970" sldId="406"/>
            <ac:spMk id="14" creationId="{6F5947EE-5297-4F6E-94B9-73BCF057B307}"/>
          </ac:spMkLst>
        </pc:spChg>
        <pc:spChg chg="mod">
          <ac:chgData name="Arno Coppens" userId="97d180ef-e92e-4c04-911f-a8f2b4cdb843" providerId="ADAL" clId="{D23EE2C9-8D69-48EC-88C7-698AB6C70133}" dt="2021-04-08T09:08:09.630" v="1840" actId="962"/>
          <ac:spMkLst>
            <pc:docMk/>
            <pc:sldMk cId="1660749970" sldId="406"/>
            <ac:spMk id="15" creationId="{E21238AE-9779-4E1E-A486-C424E29E85A0}"/>
          </ac:spMkLst>
        </pc:spChg>
        <pc:spChg chg="mod">
          <ac:chgData name="Arno Coppens" userId="97d180ef-e92e-4c04-911f-a8f2b4cdb843" providerId="ADAL" clId="{D23EE2C9-8D69-48EC-88C7-698AB6C70133}" dt="2021-04-08T09:07:48.174" v="1837" actId="962"/>
          <ac:spMkLst>
            <pc:docMk/>
            <pc:sldMk cId="1660749970" sldId="406"/>
            <ac:spMk id="16" creationId="{2D1C7A4B-A98C-4013-93C3-1070C6487390}"/>
          </ac:spMkLst>
        </pc:spChg>
        <pc:spChg chg="mod">
          <ac:chgData name="Arno Coppens" userId="97d180ef-e92e-4c04-911f-a8f2b4cdb843" providerId="ADAL" clId="{D23EE2C9-8D69-48EC-88C7-698AB6C70133}" dt="2021-04-08T09:07:40.080" v="1836" actId="962"/>
          <ac:spMkLst>
            <pc:docMk/>
            <pc:sldMk cId="1660749970" sldId="406"/>
            <ac:spMk id="17" creationId="{780A9C2E-6E7B-4672-B38A-D4B78E3AC5C9}"/>
          </ac:spMkLst>
        </pc:spChg>
        <pc:picChg chg="mod">
          <ac:chgData name="Arno Coppens" userId="97d180ef-e92e-4c04-911f-a8f2b4cdb843" providerId="ADAL" clId="{D23EE2C9-8D69-48EC-88C7-698AB6C70133}" dt="2021-04-08T09:07:05.327" v="1833" actId="962"/>
          <ac:picMkLst>
            <pc:docMk/>
            <pc:sldMk cId="1660749970" sldId="406"/>
            <ac:picMk id="21" creationId="{F15F7E58-6258-4049-A4FA-D8EB594A659E}"/>
          </ac:picMkLst>
        </pc:picChg>
      </pc:sldChg>
      <pc:sldChg chg="delSp modSp mod">
        <pc:chgData name="Arno Coppens" userId="97d180ef-e92e-4c04-911f-a8f2b4cdb843" providerId="ADAL" clId="{D23EE2C9-8D69-48EC-88C7-698AB6C70133}" dt="2021-04-08T09:06:50.094" v="1831" actId="962"/>
        <pc:sldMkLst>
          <pc:docMk/>
          <pc:sldMk cId="1776225836" sldId="407"/>
        </pc:sldMkLst>
        <pc:spChg chg="del">
          <ac:chgData name="Arno Coppens" userId="97d180ef-e92e-4c04-911f-a8f2b4cdb843" providerId="ADAL" clId="{D23EE2C9-8D69-48EC-88C7-698AB6C70133}" dt="2021-04-08T09:06:06.878" v="1826" actId="478"/>
          <ac:spMkLst>
            <pc:docMk/>
            <pc:sldMk cId="1776225836" sldId="407"/>
            <ac:spMk id="2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06:23.007" v="1828" actId="962"/>
          <ac:spMkLst>
            <pc:docMk/>
            <pc:sldMk cId="1776225836" sldId="407"/>
            <ac:spMk id="6" creationId="{0EAE3177-5A5A-4591-8CF9-AB3ECA46205E}"/>
          </ac:spMkLst>
        </pc:spChg>
        <pc:spChg chg="mod">
          <ac:chgData name="Arno Coppens" userId="97d180ef-e92e-4c04-911f-a8f2b4cdb843" providerId="ADAL" clId="{D23EE2C9-8D69-48EC-88C7-698AB6C70133}" dt="2021-04-08T09:06:43.582" v="1830" actId="962"/>
          <ac:spMkLst>
            <pc:docMk/>
            <pc:sldMk cId="1776225836" sldId="407"/>
            <ac:spMk id="7" creationId="{30E61EB5-4BED-4C30-96E0-CFF1CB7E03E1}"/>
          </ac:spMkLst>
        </pc:spChg>
        <pc:spChg chg="mod">
          <ac:chgData name="Arno Coppens" userId="97d180ef-e92e-4c04-911f-a8f2b4cdb843" providerId="ADAL" clId="{D23EE2C9-8D69-48EC-88C7-698AB6C70133}" dt="2021-04-08T09:06:17.183" v="1827" actId="962"/>
          <ac:spMkLst>
            <pc:docMk/>
            <pc:sldMk cId="1776225836" sldId="407"/>
            <ac:spMk id="12" creationId="{425961D7-D795-4D09-8143-DD3F6A7A7EB4}"/>
          </ac:spMkLst>
        </pc:spChg>
        <pc:spChg chg="mod">
          <ac:chgData name="Arno Coppens" userId="97d180ef-e92e-4c04-911f-a8f2b4cdb843" providerId="ADAL" clId="{D23EE2C9-8D69-48EC-88C7-698AB6C70133}" dt="2021-04-08T09:06:50.094" v="1831" actId="962"/>
          <ac:spMkLst>
            <pc:docMk/>
            <pc:sldMk cId="1776225836" sldId="407"/>
            <ac:spMk id="21" creationId="{00000000-0000-0000-0000-000000000000}"/>
          </ac:spMkLst>
        </pc:spChg>
        <pc:picChg chg="mod">
          <ac:chgData name="Arno Coppens" userId="97d180ef-e92e-4c04-911f-a8f2b4cdb843" providerId="ADAL" clId="{D23EE2C9-8D69-48EC-88C7-698AB6C70133}" dt="2021-04-08T09:06:36.991" v="1829" actId="962"/>
          <ac:picMkLst>
            <pc:docMk/>
            <pc:sldMk cId="1776225836" sldId="407"/>
            <ac:picMk id="2050" creationId="{C8E8A0E8-D0C8-4F6E-97DC-6EDB0BAD772D}"/>
          </ac:picMkLst>
        </pc:picChg>
      </pc:sldChg>
      <pc:sldChg chg="add del">
        <pc:chgData name="Arno Coppens" userId="97d180ef-e92e-4c04-911f-a8f2b4cdb843" providerId="ADAL" clId="{D23EE2C9-8D69-48EC-88C7-698AB6C70133}" dt="2021-04-08T09:06:01.720" v="1825" actId="47"/>
        <pc:sldMkLst>
          <pc:docMk/>
          <pc:sldMk cId="2463612176" sldId="408"/>
        </pc:sldMkLst>
      </pc:sldChg>
      <pc:sldChg chg="addSp delSp modSp mod">
        <pc:chgData name="Arno Coppens" userId="97d180ef-e92e-4c04-911f-a8f2b4cdb843" providerId="ADAL" clId="{D23EE2C9-8D69-48EC-88C7-698AB6C70133}" dt="2021-04-08T09:17:56.206" v="1865" actId="962"/>
        <pc:sldMkLst>
          <pc:docMk/>
          <pc:sldMk cId="3600149190" sldId="409"/>
        </pc:sldMkLst>
        <pc:spChg chg="del">
          <ac:chgData name="Arno Coppens" userId="97d180ef-e92e-4c04-911f-a8f2b4cdb843" providerId="ADAL" clId="{D23EE2C9-8D69-48EC-88C7-698AB6C70133}" dt="2021-04-08T09:13:57.838" v="1853" actId="478"/>
          <ac:spMkLst>
            <pc:docMk/>
            <pc:sldMk cId="3600149190" sldId="409"/>
            <ac:spMk id="2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16:31.662" v="1855" actId="962"/>
          <ac:spMkLst>
            <pc:docMk/>
            <pc:sldMk cId="3600149190" sldId="409"/>
            <ac:spMk id="9" creationId="{C7B7837A-FB74-4827-BC87-4384CD43E9FE}"/>
          </ac:spMkLst>
        </pc:spChg>
        <pc:spChg chg="add mod">
          <ac:chgData name="Arno Coppens" userId="97d180ef-e92e-4c04-911f-a8f2b4cdb843" providerId="ADAL" clId="{D23EE2C9-8D69-48EC-88C7-698AB6C70133}" dt="2021-04-08T09:17:56.206" v="1865" actId="962"/>
          <ac:spMkLst>
            <pc:docMk/>
            <pc:sldMk cId="3600149190" sldId="409"/>
            <ac:spMk id="20" creationId="{35744865-D453-42E2-B7AD-B9362B48D279}"/>
          </ac:spMkLst>
        </pc:spChg>
        <pc:graphicFrameChg chg="mod modGraphic">
          <ac:chgData name="Arno Coppens" userId="97d180ef-e92e-4c04-911f-a8f2b4cdb843" providerId="ADAL" clId="{D23EE2C9-8D69-48EC-88C7-698AB6C70133}" dt="2021-04-08T09:16:23.295" v="1854" actId="962"/>
          <ac:graphicFrameMkLst>
            <pc:docMk/>
            <pc:sldMk cId="3600149190" sldId="409"/>
            <ac:graphicFrameMk id="8" creationId="{50113566-F5CE-4BBD-86A5-409821803C1C}"/>
          </ac:graphicFrameMkLst>
        </pc:graphicFrameChg>
        <pc:picChg chg="add mod">
          <ac:chgData name="Arno Coppens" userId="97d180ef-e92e-4c04-911f-a8f2b4cdb843" providerId="ADAL" clId="{D23EE2C9-8D69-48EC-88C7-698AB6C70133}" dt="2021-04-08T09:17:02.552" v="1859" actId="962"/>
          <ac:picMkLst>
            <pc:docMk/>
            <pc:sldMk cId="3600149190" sldId="409"/>
            <ac:picMk id="4" creationId="{AC7EFC95-6959-454F-BD40-662D52A588EC}"/>
          </ac:picMkLst>
        </pc:picChg>
        <pc:picChg chg="mod">
          <ac:chgData name="Arno Coppens" userId="97d180ef-e92e-4c04-911f-a8f2b4cdb843" providerId="ADAL" clId="{D23EE2C9-8D69-48EC-88C7-698AB6C70133}" dt="2021-04-08T09:13:55.134" v="1852" actId="962"/>
          <ac:picMkLst>
            <pc:docMk/>
            <pc:sldMk cId="3600149190" sldId="409"/>
            <ac:picMk id="6" creationId="{D933937A-1CA8-42B6-BF40-A9ABF5218B2B}"/>
          </ac:picMkLst>
        </pc:picChg>
        <pc:picChg chg="add mod">
          <ac:chgData name="Arno Coppens" userId="97d180ef-e92e-4c04-911f-a8f2b4cdb843" providerId="ADAL" clId="{D23EE2C9-8D69-48EC-88C7-698AB6C70133}" dt="2021-04-08T09:16:55.966" v="1858" actId="962"/>
          <ac:picMkLst>
            <pc:docMk/>
            <pc:sldMk cId="3600149190" sldId="409"/>
            <ac:picMk id="7" creationId="{F6DB7037-547E-48A1-9A21-4570985C3724}"/>
          </ac:picMkLst>
        </pc:picChg>
        <pc:picChg chg="add mod">
          <ac:chgData name="Arno Coppens" userId="97d180ef-e92e-4c04-911f-a8f2b4cdb843" providerId="ADAL" clId="{D23EE2C9-8D69-48EC-88C7-698AB6C70133}" dt="2021-04-08T09:17:09.615" v="1860" actId="962"/>
          <ac:picMkLst>
            <pc:docMk/>
            <pc:sldMk cId="3600149190" sldId="409"/>
            <ac:picMk id="11" creationId="{BC2ADC8D-B592-4BF5-BF46-F7DC2F460B6B}"/>
          </ac:picMkLst>
        </pc:picChg>
        <pc:picChg chg="add mod">
          <ac:chgData name="Arno Coppens" userId="97d180ef-e92e-4c04-911f-a8f2b4cdb843" providerId="ADAL" clId="{D23EE2C9-8D69-48EC-88C7-698AB6C70133}" dt="2021-04-08T09:17:17.758" v="1861" actId="962"/>
          <ac:picMkLst>
            <pc:docMk/>
            <pc:sldMk cId="3600149190" sldId="409"/>
            <ac:picMk id="13" creationId="{F1AF8F0C-5329-4B76-AAA6-9851CF32A536}"/>
          </ac:picMkLst>
        </pc:picChg>
        <pc:picChg chg="add mod">
          <ac:chgData name="Arno Coppens" userId="97d180ef-e92e-4c04-911f-a8f2b4cdb843" providerId="ADAL" clId="{D23EE2C9-8D69-48EC-88C7-698AB6C70133}" dt="2021-04-08T09:17:24.702" v="1862" actId="962"/>
          <ac:picMkLst>
            <pc:docMk/>
            <pc:sldMk cId="3600149190" sldId="409"/>
            <ac:picMk id="15" creationId="{E3EC0E23-C11A-42BA-B6C3-FC0EEA33EACD}"/>
          </ac:picMkLst>
        </pc:picChg>
        <pc:picChg chg="add mod">
          <ac:chgData name="Arno Coppens" userId="97d180ef-e92e-4c04-911f-a8f2b4cdb843" providerId="ADAL" clId="{D23EE2C9-8D69-48EC-88C7-698AB6C70133}" dt="2021-04-08T09:17:32.686" v="1863" actId="962"/>
          <ac:picMkLst>
            <pc:docMk/>
            <pc:sldMk cId="3600149190" sldId="409"/>
            <ac:picMk id="17" creationId="{1095D5D6-9A35-4F50-A0B5-6038D412640F}"/>
          </ac:picMkLst>
        </pc:picChg>
        <pc:picChg chg="add mod">
          <ac:chgData name="Arno Coppens" userId="97d180ef-e92e-4c04-911f-a8f2b4cdb843" providerId="ADAL" clId="{D23EE2C9-8D69-48EC-88C7-698AB6C70133}" dt="2021-04-08T09:17:39.822" v="1864" actId="962"/>
          <ac:picMkLst>
            <pc:docMk/>
            <pc:sldMk cId="3600149190" sldId="409"/>
            <ac:picMk id="19" creationId="{698FA4B2-B07B-4949-A398-BED08E140F70}"/>
          </ac:picMkLst>
        </pc:picChg>
      </pc:sldChg>
      <pc:sldChg chg="addSp delSp modSp mod">
        <pc:chgData name="Arno Coppens" userId="97d180ef-e92e-4c04-911f-a8f2b4cdb843" providerId="ADAL" clId="{D23EE2C9-8D69-48EC-88C7-698AB6C70133}" dt="2021-04-08T09:20:14.479" v="1875" actId="962"/>
        <pc:sldMkLst>
          <pc:docMk/>
          <pc:sldMk cId="2917050932" sldId="410"/>
        </pc:sldMkLst>
        <pc:spChg chg="mod">
          <ac:chgData name="Arno Coppens" userId="97d180ef-e92e-4c04-911f-a8f2b4cdb843" providerId="ADAL" clId="{D23EE2C9-8D69-48EC-88C7-698AB6C70133}" dt="2021-04-08T09:18:16.551" v="1867" actId="962"/>
          <ac:spMkLst>
            <pc:docMk/>
            <pc:sldMk cId="2917050932" sldId="410"/>
            <ac:spMk id="9" creationId="{C7B7837A-FB74-4827-BC87-4384CD43E9FE}"/>
          </ac:spMkLst>
        </pc:spChg>
        <pc:graphicFrameChg chg="mod modGraphic">
          <ac:chgData name="Arno Coppens" userId="97d180ef-e92e-4c04-911f-a8f2b4cdb843" providerId="ADAL" clId="{D23EE2C9-8D69-48EC-88C7-698AB6C70133}" dt="2021-04-08T09:18:23.343" v="1868" actId="962"/>
          <ac:graphicFrameMkLst>
            <pc:docMk/>
            <pc:sldMk cId="2917050932" sldId="410"/>
            <ac:graphicFrameMk id="10" creationId="{F906108C-E0D9-43AD-B47F-D7EF54A73FDE}"/>
          </ac:graphicFrameMkLst>
        </pc:graphicFrameChg>
        <pc:picChg chg="add del mod">
          <ac:chgData name="Arno Coppens" userId="97d180ef-e92e-4c04-911f-a8f2b4cdb843" providerId="ADAL" clId="{D23EE2C9-8D69-48EC-88C7-698AB6C70133}" dt="2021-04-07T14:43:31.907" v="147"/>
          <ac:picMkLst>
            <pc:docMk/>
            <pc:sldMk cId="2917050932" sldId="410"/>
            <ac:picMk id="3" creationId="{D8C97DD3-E1A8-48A8-BFE7-E27C448F96BC}"/>
          </ac:picMkLst>
        </pc:picChg>
        <pc:picChg chg="add mod">
          <ac:chgData name="Arno Coppens" userId="97d180ef-e92e-4c04-911f-a8f2b4cdb843" providerId="ADAL" clId="{D23EE2C9-8D69-48EC-88C7-698AB6C70133}" dt="2021-04-08T09:19:00.370" v="1869" actId="962"/>
          <ac:picMkLst>
            <pc:docMk/>
            <pc:sldMk cId="2917050932" sldId="410"/>
            <ac:picMk id="5" creationId="{F8E5029D-F601-47C0-A2CA-0628EC8CE4A9}"/>
          </ac:picMkLst>
        </pc:picChg>
        <pc:picChg chg="mod">
          <ac:chgData name="Arno Coppens" userId="97d180ef-e92e-4c04-911f-a8f2b4cdb843" providerId="ADAL" clId="{D23EE2C9-8D69-48EC-88C7-698AB6C70133}" dt="2021-04-08T09:18:09.423" v="1866" actId="962"/>
          <ac:picMkLst>
            <pc:docMk/>
            <pc:sldMk cId="2917050932" sldId="410"/>
            <ac:picMk id="6" creationId="{D933937A-1CA8-42B6-BF40-A9ABF5218B2B}"/>
          </ac:picMkLst>
        </pc:picChg>
        <pc:picChg chg="add mod">
          <ac:chgData name="Arno Coppens" userId="97d180ef-e92e-4c04-911f-a8f2b4cdb843" providerId="ADAL" clId="{D23EE2C9-8D69-48EC-88C7-698AB6C70133}" dt="2021-04-08T09:19:08.224" v="1870" actId="962"/>
          <ac:picMkLst>
            <pc:docMk/>
            <pc:sldMk cId="2917050932" sldId="410"/>
            <ac:picMk id="8" creationId="{8EB435C7-D21D-4525-A837-ED4FF3206052}"/>
          </ac:picMkLst>
        </pc:picChg>
        <pc:picChg chg="add mod">
          <ac:chgData name="Arno Coppens" userId="97d180ef-e92e-4c04-911f-a8f2b4cdb843" providerId="ADAL" clId="{D23EE2C9-8D69-48EC-88C7-698AB6C70133}" dt="2021-04-08T09:19:15.181" v="1871" actId="962"/>
          <ac:picMkLst>
            <pc:docMk/>
            <pc:sldMk cId="2917050932" sldId="410"/>
            <ac:picMk id="12" creationId="{87FAF5B2-6199-4027-9D0B-296755C0011F}"/>
          </ac:picMkLst>
        </pc:picChg>
        <pc:picChg chg="add mod">
          <ac:chgData name="Arno Coppens" userId="97d180ef-e92e-4c04-911f-a8f2b4cdb843" providerId="ADAL" clId="{D23EE2C9-8D69-48EC-88C7-698AB6C70133}" dt="2021-04-08T09:19:47.400" v="1872" actId="962"/>
          <ac:picMkLst>
            <pc:docMk/>
            <pc:sldMk cId="2917050932" sldId="410"/>
            <ac:picMk id="14" creationId="{17DA629E-8F28-4094-896A-F6BE992C6C71}"/>
          </ac:picMkLst>
        </pc:picChg>
        <pc:picChg chg="add mod">
          <ac:chgData name="Arno Coppens" userId="97d180ef-e92e-4c04-911f-a8f2b4cdb843" providerId="ADAL" clId="{D23EE2C9-8D69-48EC-88C7-698AB6C70133}" dt="2021-04-08T09:19:58.590" v="1873" actId="962"/>
          <ac:picMkLst>
            <pc:docMk/>
            <pc:sldMk cId="2917050932" sldId="410"/>
            <ac:picMk id="16" creationId="{65998749-E274-43C3-966A-5704274B7484}"/>
          </ac:picMkLst>
        </pc:picChg>
        <pc:picChg chg="add mod">
          <ac:chgData name="Arno Coppens" userId="97d180ef-e92e-4c04-911f-a8f2b4cdb843" providerId="ADAL" clId="{D23EE2C9-8D69-48EC-88C7-698AB6C70133}" dt="2021-04-08T09:20:05.759" v="1874" actId="962"/>
          <ac:picMkLst>
            <pc:docMk/>
            <pc:sldMk cId="2917050932" sldId="410"/>
            <ac:picMk id="18" creationId="{A96FEAB1-216F-4046-AFED-EC941B637DDE}"/>
          </ac:picMkLst>
        </pc:picChg>
        <pc:picChg chg="add mod">
          <ac:chgData name="Arno Coppens" userId="97d180ef-e92e-4c04-911f-a8f2b4cdb843" providerId="ADAL" clId="{D23EE2C9-8D69-48EC-88C7-698AB6C70133}" dt="2021-04-08T09:20:14.479" v="1875" actId="962"/>
          <ac:picMkLst>
            <pc:docMk/>
            <pc:sldMk cId="2917050932" sldId="410"/>
            <ac:picMk id="20" creationId="{A9C53926-9025-4807-A490-BAA3B5D7F913}"/>
          </ac:picMkLst>
        </pc:picChg>
      </pc:sldChg>
      <pc:sldChg chg="modSp mod">
        <pc:chgData name="Arno Coppens" userId="97d180ef-e92e-4c04-911f-a8f2b4cdb843" providerId="ADAL" clId="{D23EE2C9-8D69-48EC-88C7-698AB6C70133}" dt="2021-04-08T09:20:58.031" v="1878" actId="962"/>
        <pc:sldMkLst>
          <pc:docMk/>
          <pc:sldMk cId="4210025191" sldId="411"/>
        </pc:sldMkLst>
        <pc:spChg chg="mod">
          <ac:chgData name="Arno Coppens" userId="97d180ef-e92e-4c04-911f-a8f2b4cdb843" providerId="ADAL" clId="{D23EE2C9-8D69-48EC-88C7-698AB6C70133}" dt="2021-04-08T09:20:46.894" v="1877" actId="962"/>
          <ac:spMkLst>
            <pc:docMk/>
            <pc:sldMk cId="4210025191" sldId="411"/>
            <ac:spMk id="7" creationId="{7691D02A-7C37-469B-BCF4-1A7A981972F5}"/>
          </ac:spMkLst>
        </pc:spChg>
        <pc:spChg chg="mod">
          <ac:chgData name="Arno Coppens" userId="97d180ef-e92e-4c04-911f-a8f2b4cdb843" providerId="ADAL" clId="{D23EE2C9-8D69-48EC-88C7-698AB6C70133}" dt="2021-04-08T09:20:58.031" v="1878" actId="962"/>
          <ac:spMkLst>
            <pc:docMk/>
            <pc:sldMk cId="4210025191" sldId="411"/>
            <ac:spMk id="9" creationId="{C7B7837A-FB74-4827-BC87-4384CD43E9FE}"/>
          </ac:spMkLst>
        </pc:spChg>
        <pc:picChg chg="mod">
          <ac:chgData name="Arno Coppens" userId="97d180ef-e92e-4c04-911f-a8f2b4cdb843" providerId="ADAL" clId="{D23EE2C9-8D69-48EC-88C7-698AB6C70133}" dt="2021-04-08T09:20:26.734" v="1876" actId="962"/>
          <ac:picMkLst>
            <pc:docMk/>
            <pc:sldMk cId="4210025191" sldId="411"/>
            <ac:picMk id="6" creationId="{D933937A-1CA8-42B6-BF40-A9ABF5218B2B}"/>
          </ac:picMkLst>
        </pc:picChg>
      </pc:sldChg>
      <pc:sldChg chg="modSp modAnim">
        <pc:chgData name="Arno Coppens" userId="97d180ef-e92e-4c04-911f-a8f2b4cdb843" providerId="ADAL" clId="{D23EE2C9-8D69-48EC-88C7-698AB6C70133}" dt="2021-04-12T10:53:55.828" v="2080"/>
        <pc:sldMkLst>
          <pc:docMk/>
          <pc:sldMk cId="259161832" sldId="412"/>
        </pc:sldMkLst>
        <pc:spChg chg="mod">
          <ac:chgData name="Arno Coppens" userId="97d180ef-e92e-4c04-911f-a8f2b4cdb843" providerId="ADAL" clId="{D23EE2C9-8D69-48EC-88C7-698AB6C70133}" dt="2021-04-08T09:22:44.039" v="1885" actId="962"/>
          <ac:spMkLst>
            <pc:docMk/>
            <pc:sldMk cId="259161832" sldId="412"/>
            <ac:spMk id="8" creationId="{4770056C-59DB-402E-85A7-ACB3784149AF}"/>
          </ac:spMkLst>
        </pc:spChg>
        <pc:spChg chg="mod">
          <ac:chgData name="Arno Coppens" userId="97d180ef-e92e-4c04-911f-a8f2b4cdb843" providerId="ADAL" clId="{D23EE2C9-8D69-48EC-88C7-698AB6C70133}" dt="2021-04-08T09:23:18.800" v="1889" actId="962"/>
          <ac:spMkLst>
            <pc:docMk/>
            <pc:sldMk cId="259161832" sldId="412"/>
            <ac:spMk id="14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23:27.217" v="1890" actId="962"/>
          <ac:spMkLst>
            <pc:docMk/>
            <pc:sldMk cId="259161832" sldId="412"/>
            <ac:spMk id="15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23:01.071" v="1887" actId="962"/>
          <ac:spMkLst>
            <pc:docMk/>
            <pc:sldMk cId="259161832" sldId="412"/>
            <ac:spMk id="16" creationId="{9CB8BE0B-04D4-4197-9552-0DD8103E65C1}"/>
          </ac:spMkLst>
        </pc:spChg>
        <pc:picChg chg="mod">
          <ac:chgData name="Arno Coppens" userId="97d180ef-e92e-4c04-911f-a8f2b4cdb843" providerId="ADAL" clId="{D23EE2C9-8D69-48EC-88C7-698AB6C70133}" dt="2021-04-08T09:22:51.215" v="1886" actId="962"/>
          <ac:picMkLst>
            <pc:docMk/>
            <pc:sldMk cId="259161832" sldId="412"/>
            <ac:picMk id="5" creationId="{639D6C39-70AB-4CEE-A44F-DA445E10BB2A}"/>
          </ac:picMkLst>
        </pc:picChg>
      </pc:sldChg>
      <pc:sldChg chg="modSp ord modTransition modAnim">
        <pc:chgData name="Arno Coppens" userId="97d180ef-e92e-4c04-911f-a8f2b4cdb843" providerId="ADAL" clId="{D23EE2C9-8D69-48EC-88C7-698AB6C70133}" dt="2021-04-08T09:36:19.630" v="1923" actId="962"/>
        <pc:sldMkLst>
          <pc:docMk/>
          <pc:sldMk cId="4038979397" sldId="413"/>
        </pc:sldMkLst>
        <pc:spChg chg="mod">
          <ac:chgData name="Arno Coppens" userId="97d180ef-e92e-4c04-911f-a8f2b4cdb843" providerId="ADAL" clId="{D23EE2C9-8D69-48EC-88C7-698AB6C70133}" dt="2021-04-08T09:34:43.727" v="1913" actId="962"/>
          <ac:spMkLst>
            <pc:docMk/>
            <pc:sldMk cId="4038979397" sldId="413"/>
            <ac:spMk id="8" creationId="{4770056C-59DB-402E-85A7-ACB3784149AF}"/>
          </ac:spMkLst>
        </pc:spChg>
        <pc:spChg chg="mod">
          <ac:chgData name="Arno Coppens" userId="97d180ef-e92e-4c04-911f-a8f2b4cdb843" providerId="ADAL" clId="{D23EE2C9-8D69-48EC-88C7-698AB6C70133}" dt="2021-04-08T09:36:09.983" v="1922" actId="962"/>
          <ac:spMkLst>
            <pc:docMk/>
            <pc:sldMk cId="4038979397" sldId="413"/>
            <ac:spMk id="14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36:19.630" v="1923" actId="962"/>
          <ac:spMkLst>
            <pc:docMk/>
            <pc:sldMk cId="4038979397" sldId="413"/>
            <ac:spMk id="15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35:58.879" v="1921" actId="962"/>
          <ac:spMkLst>
            <pc:docMk/>
            <pc:sldMk cId="4038979397" sldId="413"/>
            <ac:spMk id="16" creationId="{9CB8BE0B-04D4-4197-9552-0DD8103E65C1}"/>
          </ac:spMkLst>
        </pc:spChg>
        <pc:picChg chg="mod">
          <ac:chgData name="Arno Coppens" userId="97d180ef-e92e-4c04-911f-a8f2b4cdb843" providerId="ADAL" clId="{D23EE2C9-8D69-48EC-88C7-698AB6C70133}" dt="2021-04-08T09:35:51.056" v="1920" actId="962"/>
          <ac:picMkLst>
            <pc:docMk/>
            <pc:sldMk cId="4038979397" sldId="413"/>
            <ac:picMk id="3" creationId="{DCF671C4-DF50-47DA-9064-D85302952D5D}"/>
          </ac:picMkLst>
        </pc:picChg>
        <pc:picChg chg="mod">
          <ac:chgData name="Arno Coppens" userId="97d180ef-e92e-4c04-911f-a8f2b4cdb843" providerId="ADAL" clId="{D23EE2C9-8D69-48EC-88C7-698AB6C70133}" dt="2021-04-08T09:34:58.322" v="1915" actId="962"/>
          <ac:picMkLst>
            <pc:docMk/>
            <pc:sldMk cId="4038979397" sldId="413"/>
            <ac:picMk id="5" creationId="{639D6C39-70AB-4CEE-A44F-DA445E10BB2A}"/>
          </ac:picMkLst>
        </pc:picChg>
        <pc:picChg chg="mod">
          <ac:chgData name="Arno Coppens" userId="97d180ef-e92e-4c04-911f-a8f2b4cdb843" providerId="ADAL" clId="{D23EE2C9-8D69-48EC-88C7-698AB6C70133}" dt="2021-04-08T09:35:42.449" v="1919" actId="962"/>
          <ac:picMkLst>
            <pc:docMk/>
            <pc:sldMk cId="4038979397" sldId="413"/>
            <ac:picMk id="9" creationId="{5C94F514-A2DB-428D-A58C-F5DF31FC159D}"/>
          </ac:picMkLst>
        </pc:picChg>
        <pc:picChg chg="mod">
          <ac:chgData name="Arno Coppens" userId="97d180ef-e92e-4c04-911f-a8f2b4cdb843" providerId="ADAL" clId="{D23EE2C9-8D69-48EC-88C7-698AB6C70133}" dt="2021-04-08T09:35:32.751" v="1918" actId="962"/>
          <ac:picMkLst>
            <pc:docMk/>
            <pc:sldMk cId="4038979397" sldId="413"/>
            <ac:picMk id="10" creationId="{74BB10BD-2F93-4678-BC0B-8A1D3CB722BE}"/>
          </ac:picMkLst>
        </pc:picChg>
        <pc:picChg chg="mod">
          <ac:chgData name="Arno Coppens" userId="97d180ef-e92e-4c04-911f-a8f2b4cdb843" providerId="ADAL" clId="{D23EE2C9-8D69-48EC-88C7-698AB6C70133}" dt="2021-04-08T09:35:26.817" v="1917" actId="962"/>
          <ac:picMkLst>
            <pc:docMk/>
            <pc:sldMk cId="4038979397" sldId="413"/>
            <ac:picMk id="11" creationId="{921137C3-7F0B-44D5-8B93-1EA559572B57}"/>
          </ac:picMkLst>
        </pc:picChg>
      </pc:sldChg>
      <pc:sldChg chg="modSp ord modTransition modAnim">
        <pc:chgData name="Arno Coppens" userId="97d180ef-e92e-4c04-911f-a8f2b4cdb843" providerId="ADAL" clId="{D23EE2C9-8D69-48EC-88C7-698AB6C70133}" dt="2021-04-08T09:33:52.446" v="1908" actId="962"/>
        <pc:sldMkLst>
          <pc:docMk/>
          <pc:sldMk cId="3496035055" sldId="414"/>
        </pc:sldMkLst>
        <pc:spChg chg="mod">
          <ac:chgData name="Arno Coppens" userId="97d180ef-e92e-4c04-911f-a8f2b4cdb843" providerId="ADAL" clId="{D23EE2C9-8D69-48EC-88C7-698AB6C70133}" dt="2021-04-08T09:33:25.598" v="1905" actId="962"/>
          <ac:spMkLst>
            <pc:docMk/>
            <pc:sldMk cId="3496035055" sldId="414"/>
            <ac:spMk id="8" creationId="{4770056C-59DB-402E-85A7-ACB3784149AF}"/>
          </ac:spMkLst>
        </pc:spChg>
        <pc:spChg chg="mod">
          <ac:chgData name="Arno Coppens" userId="97d180ef-e92e-4c04-911f-a8f2b4cdb843" providerId="ADAL" clId="{D23EE2C9-8D69-48EC-88C7-698AB6C70133}" dt="2021-04-08T09:33:43.696" v="1907" actId="962"/>
          <ac:spMkLst>
            <pc:docMk/>
            <pc:sldMk cId="3496035055" sldId="414"/>
            <ac:spMk id="14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33:52.446" v="1908" actId="962"/>
          <ac:spMkLst>
            <pc:docMk/>
            <pc:sldMk cId="3496035055" sldId="414"/>
            <ac:spMk id="15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33:35.920" v="1906" actId="962"/>
          <ac:spMkLst>
            <pc:docMk/>
            <pc:sldMk cId="3496035055" sldId="414"/>
            <ac:spMk id="16" creationId="{9CB8BE0B-04D4-4197-9552-0DD8103E65C1}"/>
          </ac:spMkLst>
        </pc:spChg>
        <pc:picChg chg="mod">
          <ac:chgData name="Arno Coppens" userId="97d180ef-e92e-4c04-911f-a8f2b4cdb843" providerId="ADAL" clId="{D23EE2C9-8D69-48EC-88C7-698AB6C70133}" dt="2021-04-08T09:33:20.761" v="1904" actId="962"/>
          <ac:picMkLst>
            <pc:docMk/>
            <pc:sldMk cId="3496035055" sldId="414"/>
            <ac:picMk id="5" creationId="{639D6C39-70AB-4CEE-A44F-DA445E10BB2A}"/>
          </ac:picMkLst>
        </pc:picChg>
      </pc:sldChg>
      <pc:sldChg chg="modSp mod ord modTransition modAnim">
        <pc:chgData name="Arno Coppens" userId="97d180ef-e92e-4c04-911f-a8f2b4cdb843" providerId="ADAL" clId="{D23EE2C9-8D69-48EC-88C7-698AB6C70133}" dt="2021-04-08T09:31:37.358" v="1899" actId="962"/>
        <pc:sldMkLst>
          <pc:docMk/>
          <pc:sldMk cId="3287694120" sldId="415"/>
        </pc:sldMkLst>
        <pc:spChg chg="mod">
          <ac:chgData name="Arno Coppens" userId="97d180ef-e92e-4c04-911f-a8f2b4cdb843" providerId="ADAL" clId="{D23EE2C9-8D69-48EC-88C7-698AB6C70133}" dt="2021-04-08T09:31:15.664" v="1897" actId="962"/>
          <ac:spMkLst>
            <pc:docMk/>
            <pc:sldMk cId="3287694120" sldId="415"/>
            <ac:spMk id="8" creationId="{4770056C-59DB-402E-85A7-ACB3784149AF}"/>
          </ac:spMkLst>
        </pc:spChg>
        <pc:spChg chg="mod">
          <ac:chgData name="Arno Coppens" userId="97d180ef-e92e-4c04-911f-a8f2b4cdb843" providerId="ADAL" clId="{D23EE2C9-8D69-48EC-88C7-698AB6C70133}" dt="2021-04-08T09:31:24.656" v="1898" actId="962"/>
          <ac:spMkLst>
            <pc:docMk/>
            <pc:sldMk cId="3287694120" sldId="415"/>
            <ac:spMk id="14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31:37.358" v="1899" actId="962"/>
          <ac:spMkLst>
            <pc:docMk/>
            <pc:sldMk cId="3287694120" sldId="415"/>
            <ac:spMk id="15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28:24.832" v="1895" actId="962"/>
          <ac:spMkLst>
            <pc:docMk/>
            <pc:sldMk cId="3287694120" sldId="415"/>
            <ac:spMk id="16" creationId="{9CB8BE0B-04D4-4197-9552-0DD8103E65C1}"/>
          </ac:spMkLst>
        </pc:spChg>
        <pc:picChg chg="mod">
          <ac:chgData name="Arno Coppens" userId="97d180ef-e92e-4c04-911f-a8f2b4cdb843" providerId="ADAL" clId="{D23EE2C9-8D69-48EC-88C7-698AB6C70133}" dt="2021-04-08T09:31:01.537" v="1896" actId="962"/>
          <ac:picMkLst>
            <pc:docMk/>
            <pc:sldMk cId="3287694120" sldId="415"/>
            <ac:picMk id="5" creationId="{639D6C39-70AB-4CEE-A44F-DA445E10BB2A}"/>
          </ac:picMkLst>
        </pc:picChg>
      </pc:sldChg>
      <pc:sldChg chg="addSp delSp modSp mod ord modTransition">
        <pc:chgData name="Arno Coppens" userId="97d180ef-e92e-4c04-911f-a8f2b4cdb843" providerId="ADAL" clId="{D23EE2C9-8D69-48EC-88C7-698AB6C70133}" dt="2021-04-12T14:08:22.530" v="2216"/>
        <pc:sldMkLst>
          <pc:docMk/>
          <pc:sldMk cId="15475329" sldId="417"/>
        </pc:sldMkLst>
        <pc:spChg chg="mod">
          <ac:chgData name="Arno Coppens" userId="97d180ef-e92e-4c04-911f-a8f2b4cdb843" providerId="ADAL" clId="{D23EE2C9-8D69-48EC-88C7-698AB6C70133}" dt="2021-04-08T09:39:42.174" v="1935" actId="962"/>
          <ac:spMkLst>
            <pc:docMk/>
            <pc:sldMk cId="15475329" sldId="417"/>
            <ac:spMk id="3" creationId="{1EFD7EEB-533E-4732-B680-1D9E579A7489}"/>
          </ac:spMkLst>
        </pc:spChg>
        <pc:spChg chg="mod">
          <ac:chgData name="Arno Coppens" userId="97d180ef-e92e-4c04-911f-a8f2b4cdb843" providerId="ADAL" clId="{D23EE2C9-8D69-48EC-88C7-698AB6C70133}" dt="2021-04-08T09:39:28.846" v="1933" actId="962"/>
          <ac:spMkLst>
            <pc:docMk/>
            <pc:sldMk cId="15475329" sldId="417"/>
            <ac:spMk id="5" creationId="{B43E8599-35A7-4687-B28D-8416DD09FD23}"/>
          </ac:spMkLst>
        </pc:spChg>
        <pc:spChg chg="add del mod">
          <ac:chgData name="Arno Coppens" userId="97d180ef-e92e-4c04-911f-a8f2b4cdb843" providerId="ADAL" clId="{D23EE2C9-8D69-48EC-88C7-698AB6C70133}" dt="2021-04-08T09:40:12.430" v="1938" actId="478"/>
          <ac:spMkLst>
            <pc:docMk/>
            <pc:sldMk cId="15475329" sldId="417"/>
            <ac:spMk id="6" creationId="{B0E86B38-40E0-4FCC-8DEF-EBA2A3A866D0}"/>
          </ac:spMkLst>
        </pc:spChg>
        <pc:spChg chg="mod">
          <ac:chgData name="Arno Coppens" userId="97d180ef-e92e-4c04-911f-a8f2b4cdb843" providerId="ADAL" clId="{D23EE2C9-8D69-48EC-88C7-698AB6C70133}" dt="2021-04-08T09:40:20.142" v="1939" actId="962"/>
          <ac:spMkLst>
            <pc:docMk/>
            <pc:sldMk cId="15475329" sldId="417"/>
            <ac:spMk id="8" creationId="{B9050875-CD51-41AF-8AEA-BE1E7A15B492}"/>
          </ac:spMkLst>
        </pc:spChg>
        <pc:spChg chg="mod">
          <ac:chgData name="Arno Coppens" userId="97d180ef-e92e-4c04-911f-a8f2b4cdb843" providerId="ADAL" clId="{D23EE2C9-8D69-48EC-88C7-698AB6C70133}" dt="2021-04-08T09:40:11.178" v="1937" actId="962"/>
          <ac:spMkLst>
            <pc:docMk/>
            <pc:sldMk cId="15475329" sldId="417"/>
            <ac:spMk id="9" creationId="{00000000-0000-0000-0000-000000000000}"/>
          </ac:spMkLst>
        </pc:spChg>
        <pc:spChg chg="del">
          <ac:chgData name="Arno Coppens" userId="97d180ef-e92e-4c04-911f-a8f2b4cdb843" providerId="ADAL" clId="{D23EE2C9-8D69-48EC-88C7-698AB6C70133}" dt="2021-04-08T09:40:02.466" v="1936" actId="478"/>
          <ac:spMkLst>
            <pc:docMk/>
            <pc:sldMk cId="15475329" sldId="417"/>
            <ac:spMk id="10" creationId="{00000000-0000-0000-0000-000000000000}"/>
          </ac:spMkLst>
        </pc:spChg>
        <pc:picChg chg="mod">
          <ac:chgData name="Arno Coppens" userId="97d180ef-e92e-4c04-911f-a8f2b4cdb843" providerId="ADAL" clId="{D23EE2C9-8D69-48EC-88C7-698AB6C70133}" dt="2021-04-08T09:39:35.070" v="1934" actId="962"/>
          <ac:picMkLst>
            <pc:docMk/>
            <pc:sldMk cId="15475329" sldId="417"/>
            <ac:picMk id="4" creationId="{DDC33C6B-6CE2-4B28-B4BA-5723C0D7CC47}"/>
          </ac:picMkLst>
        </pc:picChg>
      </pc:sldChg>
      <pc:sldChg chg="addSp delSp modSp add mod modTransition modAnim">
        <pc:chgData name="Arno Coppens" userId="97d180ef-e92e-4c04-911f-a8f2b4cdb843" providerId="ADAL" clId="{D23EE2C9-8D69-48EC-88C7-698AB6C70133}" dt="2021-04-08T09:37:28.607" v="1932" actId="962"/>
        <pc:sldMkLst>
          <pc:docMk/>
          <pc:sldMk cId="3637466937" sldId="418"/>
        </pc:sldMkLst>
        <pc:spChg chg="add del mod">
          <ac:chgData name="Arno Coppens" userId="97d180ef-e92e-4c04-911f-a8f2b4cdb843" providerId="ADAL" clId="{D23EE2C9-8D69-48EC-88C7-698AB6C70133}" dt="2021-04-07T15:22:55.391" v="698"/>
          <ac:spMkLst>
            <pc:docMk/>
            <pc:sldMk cId="3637466937" sldId="418"/>
            <ac:spMk id="7" creationId="{26AC2D80-B0C9-445C-AB79-459248AED140}"/>
          </ac:spMkLst>
        </pc:spChg>
        <pc:spChg chg="mod">
          <ac:chgData name="Arno Coppens" userId="97d180ef-e92e-4c04-911f-a8f2b4cdb843" providerId="ADAL" clId="{D23EE2C9-8D69-48EC-88C7-698AB6C70133}" dt="2021-04-08T09:37:12.974" v="1930" actId="962"/>
          <ac:spMkLst>
            <pc:docMk/>
            <pc:sldMk cId="3637466937" sldId="418"/>
            <ac:spMk id="8" creationId="{4770056C-59DB-402E-85A7-ACB3784149AF}"/>
          </ac:spMkLst>
        </pc:spChg>
        <pc:spChg chg="mod">
          <ac:chgData name="Arno Coppens" userId="97d180ef-e92e-4c04-911f-a8f2b4cdb843" providerId="ADAL" clId="{D23EE2C9-8D69-48EC-88C7-698AB6C70133}" dt="2021-04-08T09:37:28.607" v="1932" actId="962"/>
          <ac:spMkLst>
            <pc:docMk/>
            <pc:sldMk cId="3637466937" sldId="418"/>
            <ac:spMk id="14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37:20.546" v="1931" actId="962"/>
          <ac:spMkLst>
            <pc:docMk/>
            <pc:sldMk cId="3637466937" sldId="418"/>
            <ac:spMk id="15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37:00.832" v="1928" actId="962"/>
          <ac:spMkLst>
            <pc:docMk/>
            <pc:sldMk cId="3637466937" sldId="418"/>
            <ac:spMk id="16" creationId="{9CB8BE0B-04D4-4197-9552-0DD8103E65C1}"/>
          </ac:spMkLst>
        </pc:spChg>
        <pc:picChg chg="mod">
          <ac:chgData name="Arno Coppens" userId="97d180ef-e92e-4c04-911f-a8f2b4cdb843" providerId="ADAL" clId="{D23EE2C9-8D69-48EC-88C7-698AB6C70133}" dt="2021-04-08T09:37:07.454" v="1929" actId="962"/>
          <ac:picMkLst>
            <pc:docMk/>
            <pc:sldMk cId="3637466937" sldId="418"/>
            <ac:picMk id="5" creationId="{639D6C39-70AB-4CEE-A44F-DA445E10BB2A}"/>
          </ac:picMkLst>
        </pc:picChg>
      </pc:sldChg>
      <pc:sldChg chg="addSp delSp del">
        <pc:chgData name="Arno Coppens" userId="97d180ef-e92e-4c04-911f-a8f2b4cdb843" providerId="ADAL" clId="{D23EE2C9-8D69-48EC-88C7-698AB6C70133}" dt="2021-04-07T15:01:31.610" v="331" actId="2696"/>
        <pc:sldMkLst>
          <pc:docMk/>
          <pc:sldMk cId="4267244735" sldId="418"/>
        </pc:sldMkLst>
        <pc:picChg chg="add del">
          <ac:chgData name="Arno Coppens" userId="97d180ef-e92e-4c04-911f-a8f2b4cdb843" providerId="ADAL" clId="{D23EE2C9-8D69-48EC-88C7-698AB6C70133}" dt="2021-04-07T14:30:53.602" v="2"/>
          <ac:picMkLst>
            <pc:docMk/>
            <pc:sldMk cId="4267244735" sldId="418"/>
            <ac:picMk id="8" creationId="{802BC57D-3E16-4EF1-B752-0D54A0A56DF8}"/>
          </ac:picMkLst>
        </pc:picChg>
      </pc:sldChg>
      <pc:sldChg chg="addSp delSp modSp add del mod modTransition">
        <pc:chgData name="Arno Coppens" userId="97d180ef-e92e-4c04-911f-a8f2b4cdb843" providerId="ADAL" clId="{D23EE2C9-8D69-48EC-88C7-698AB6C70133}" dt="2021-04-12T18:19:35.035" v="2239" actId="207"/>
        <pc:sldMkLst>
          <pc:docMk/>
          <pc:sldMk cId="4232593170" sldId="419"/>
        </pc:sldMkLst>
        <pc:spChg chg="mod ord modVis">
          <ac:chgData name="Arno Coppens" userId="97d180ef-e92e-4c04-911f-a8f2b4cdb843" providerId="ADAL" clId="{D23EE2C9-8D69-48EC-88C7-698AB6C70133}" dt="2021-04-08T09:27:33.263" v="1892" actId="962"/>
          <ac:spMkLst>
            <pc:docMk/>
            <pc:sldMk cId="4232593170" sldId="419"/>
            <ac:spMk id="3" creationId="{1EFD7EEB-533E-4732-B680-1D9E579A7489}"/>
          </ac:spMkLst>
        </pc:spChg>
        <pc:spChg chg="add del mod">
          <ac:chgData name="Arno Coppens" userId="97d180ef-e92e-4c04-911f-a8f2b4cdb843" providerId="ADAL" clId="{D23EE2C9-8D69-48EC-88C7-698AB6C70133}" dt="2021-04-07T16:54:10.684" v="1118" actId="478"/>
          <ac:spMkLst>
            <pc:docMk/>
            <pc:sldMk cId="4232593170" sldId="419"/>
            <ac:spMk id="4" creationId="{DAAF347B-2D95-4466-9622-52617364D730}"/>
          </ac:spMkLst>
        </pc:spChg>
        <pc:spChg chg="add del mod">
          <ac:chgData name="Arno Coppens" userId="97d180ef-e92e-4c04-911f-a8f2b4cdb843" providerId="ADAL" clId="{D23EE2C9-8D69-48EC-88C7-698AB6C70133}" dt="2021-04-07T16:54:30.577" v="1132" actId="478"/>
          <ac:spMkLst>
            <pc:docMk/>
            <pc:sldMk cId="4232593170" sldId="419"/>
            <ac:spMk id="6" creationId="{FD2588B1-A044-4D55-B8C1-67C150403067}"/>
          </ac:spMkLst>
        </pc:spChg>
        <pc:spChg chg="add del mod ord modVis">
          <ac:chgData name="Arno Coppens" userId="97d180ef-e92e-4c04-911f-a8f2b4cdb843" providerId="ADAL" clId="{D23EE2C9-8D69-48EC-88C7-698AB6C70133}" dt="2021-04-07T16:54:55.233" v="1138" actId="478"/>
          <ac:spMkLst>
            <pc:docMk/>
            <pc:sldMk cId="4232593170" sldId="419"/>
            <ac:spMk id="7" creationId="{A3CD2041-E230-4BF4-BD92-95379102B8B6}"/>
          </ac:spMkLst>
        </pc:spChg>
        <pc:spChg chg="mod ord modVis">
          <ac:chgData name="Arno Coppens" userId="97d180ef-e92e-4c04-911f-a8f2b4cdb843" providerId="ADAL" clId="{D23EE2C9-8D69-48EC-88C7-698AB6C70133}" dt="2021-04-08T09:28:15.247" v="1894" actId="962"/>
          <ac:spMkLst>
            <pc:docMk/>
            <pc:sldMk cId="4232593170" sldId="419"/>
            <ac:spMk id="8" creationId="{B9050875-CD51-41AF-8AEA-BE1E7A15B492}"/>
          </ac:spMkLst>
        </pc:spChg>
        <pc:spChg chg="mod modVis">
          <ac:chgData name="Arno Coppens" userId="97d180ef-e92e-4c04-911f-a8f2b4cdb843" providerId="ADAL" clId="{D23EE2C9-8D69-48EC-88C7-698AB6C70133}" dt="2021-04-08T09:28:10.431" v="1893" actId="962"/>
          <ac:spMkLst>
            <pc:docMk/>
            <pc:sldMk cId="4232593170" sldId="419"/>
            <ac:spMk id="9" creationId="{00000000-0000-0000-0000-000000000000}"/>
          </ac:spMkLst>
        </pc:spChg>
        <pc:spChg chg="add del mod modVis">
          <ac:chgData name="Arno Coppens" userId="97d180ef-e92e-4c04-911f-a8f2b4cdb843" providerId="ADAL" clId="{D23EE2C9-8D69-48EC-88C7-698AB6C70133}" dt="2021-04-07T16:54:26.852" v="1131" actId="478"/>
          <ac:spMkLst>
            <pc:docMk/>
            <pc:sldMk cId="4232593170" sldId="419"/>
            <ac:spMk id="10" creationId="{00000000-0000-0000-0000-000000000000}"/>
          </ac:spMkLst>
        </pc:spChg>
        <pc:spChg chg="del mod modVis">
          <ac:chgData name="Arno Coppens" userId="97d180ef-e92e-4c04-911f-a8f2b4cdb843" providerId="ADAL" clId="{D23EE2C9-8D69-48EC-88C7-698AB6C70133}" dt="2021-04-07T16:58:41.155" v="1183" actId="478"/>
          <ac:spMkLst>
            <pc:docMk/>
            <pc:sldMk cId="4232593170" sldId="419"/>
            <ac:spMk id="11" creationId="{00000000-0000-0000-0000-000000000000}"/>
          </ac:spMkLst>
        </pc:spChg>
        <pc:spChg chg="add del mod">
          <ac:chgData name="Arno Coppens" userId="97d180ef-e92e-4c04-911f-a8f2b4cdb843" providerId="ADAL" clId="{D23EE2C9-8D69-48EC-88C7-698AB6C70133}" dt="2021-04-07T17:00:19.187" v="1188" actId="478"/>
          <ac:spMkLst>
            <pc:docMk/>
            <pc:sldMk cId="4232593170" sldId="419"/>
            <ac:spMk id="13" creationId="{810D402A-394D-4C08-8659-C54298E8AFD6}"/>
          </ac:spMkLst>
        </pc:spChg>
        <pc:spChg chg="add mod">
          <ac:chgData name="Arno Coppens" userId="97d180ef-e92e-4c04-911f-a8f2b4cdb843" providerId="ADAL" clId="{D23EE2C9-8D69-48EC-88C7-698AB6C70133}" dt="2021-04-08T09:23:42.751" v="1891" actId="962"/>
          <ac:spMkLst>
            <pc:docMk/>
            <pc:sldMk cId="4232593170" sldId="419"/>
            <ac:spMk id="14" creationId="{BA2025F4-C5DC-4D15-8F6A-90CA780203F4}"/>
          </ac:spMkLst>
        </pc:spChg>
        <pc:graphicFrameChg chg="add mod modGraphic">
          <ac:chgData name="Arno Coppens" userId="97d180ef-e92e-4c04-911f-a8f2b4cdb843" providerId="ADAL" clId="{D23EE2C9-8D69-48EC-88C7-698AB6C70133}" dt="2021-04-12T18:19:35.035" v="2239" actId="207"/>
          <ac:graphicFrameMkLst>
            <pc:docMk/>
            <pc:sldMk cId="4232593170" sldId="419"/>
            <ac:graphicFrameMk id="6" creationId="{CEDD7061-63E6-4128-B6B5-9A644A00627F}"/>
          </ac:graphicFrameMkLst>
        </pc:graphicFrameChg>
      </pc:sldChg>
      <pc:sldChg chg="modSp add del mod ord">
        <pc:chgData name="Arno Coppens" userId="97d180ef-e92e-4c04-911f-a8f2b4cdb843" providerId="ADAL" clId="{D23EE2C9-8D69-48EC-88C7-698AB6C70133}" dt="2021-04-07T16:57:14.631" v="1153" actId="47"/>
        <pc:sldMkLst>
          <pc:docMk/>
          <pc:sldMk cId="20709635" sldId="420"/>
        </pc:sldMkLst>
        <pc:spChg chg="mod">
          <ac:chgData name="Arno Coppens" userId="97d180ef-e92e-4c04-911f-a8f2b4cdb843" providerId="ADAL" clId="{D23EE2C9-8D69-48EC-88C7-698AB6C70133}" dt="2021-04-07T16:47:02.138" v="1058" actId="20577"/>
          <ac:spMkLst>
            <pc:docMk/>
            <pc:sldMk cId="20709635" sldId="420"/>
            <ac:spMk id="3" creationId="{1EFD7EEB-533E-4732-B680-1D9E579A7489}"/>
          </ac:spMkLst>
        </pc:spChg>
        <pc:spChg chg="mod">
          <ac:chgData name="Arno Coppens" userId="97d180ef-e92e-4c04-911f-a8f2b4cdb843" providerId="ADAL" clId="{D23EE2C9-8D69-48EC-88C7-698AB6C70133}" dt="2021-04-07T16:46:45.426" v="1057" actId="20577"/>
          <ac:spMkLst>
            <pc:docMk/>
            <pc:sldMk cId="20709635" sldId="420"/>
            <ac:spMk id="11" creationId="{00000000-0000-0000-0000-000000000000}"/>
          </ac:spMkLst>
        </pc:spChg>
      </pc:sldChg>
      <pc:sldChg chg="modSp add del mod ord">
        <pc:chgData name="Arno Coppens" userId="97d180ef-e92e-4c04-911f-a8f2b4cdb843" providerId="ADAL" clId="{D23EE2C9-8D69-48EC-88C7-698AB6C70133}" dt="2021-04-07T16:56:13.309" v="1146" actId="47"/>
        <pc:sldMkLst>
          <pc:docMk/>
          <pc:sldMk cId="1516894437" sldId="421"/>
        </pc:sldMkLst>
        <pc:spChg chg="mod">
          <ac:chgData name="Arno Coppens" userId="97d180ef-e92e-4c04-911f-a8f2b4cdb843" providerId="ADAL" clId="{D23EE2C9-8D69-48EC-88C7-698AB6C70133}" dt="2021-04-07T16:48:49.570" v="1074" actId="6549"/>
          <ac:spMkLst>
            <pc:docMk/>
            <pc:sldMk cId="1516894437" sldId="421"/>
            <ac:spMk id="11" creationId="{00000000-0000-0000-0000-000000000000}"/>
          </ac:spMkLst>
        </pc:spChg>
      </pc:sldChg>
      <pc:sldChg chg="add del">
        <pc:chgData name="Arno Coppens" userId="97d180ef-e92e-4c04-911f-a8f2b4cdb843" providerId="ADAL" clId="{D23EE2C9-8D69-48EC-88C7-698AB6C70133}" dt="2021-04-07T16:56:24.699" v="1148" actId="47"/>
        <pc:sldMkLst>
          <pc:docMk/>
          <pc:sldMk cId="2527138844" sldId="422"/>
        </pc:sldMkLst>
      </pc:sldChg>
      <pc:sldChg chg="addSp delSp modSp add del mod ord modTransition">
        <pc:chgData name="Arno Coppens" userId="97d180ef-e92e-4c04-911f-a8f2b4cdb843" providerId="ADAL" clId="{D23EE2C9-8D69-48EC-88C7-698AB6C70133}" dt="2021-04-07T16:55:29.450" v="1142" actId="47"/>
        <pc:sldMkLst>
          <pc:docMk/>
          <pc:sldMk cId="2383141718" sldId="423"/>
        </pc:sldMkLst>
        <pc:spChg chg="add del mod">
          <ac:chgData name="Arno Coppens" userId="97d180ef-e92e-4c04-911f-a8f2b4cdb843" providerId="ADAL" clId="{D23EE2C9-8D69-48EC-88C7-698AB6C70133}" dt="2021-04-07T16:52:28.023" v="1107"/>
          <ac:spMkLst>
            <pc:docMk/>
            <pc:sldMk cId="2383141718" sldId="423"/>
            <ac:spMk id="7" creationId="{30F0466A-6176-42CA-AC54-B87362D324FA}"/>
          </ac:spMkLst>
        </pc:spChg>
        <pc:spChg chg="mod ord">
          <ac:chgData name="Arno Coppens" userId="97d180ef-e92e-4c04-911f-a8f2b4cdb843" providerId="ADAL" clId="{D23EE2C9-8D69-48EC-88C7-698AB6C70133}" dt="2021-04-07T16:52:14.404" v="1105" actId="1076"/>
          <ac:spMkLst>
            <pc:docMk/>
            <pc:sldMk cId="2383141718" sldId="423"/>
            <ac:spMk id="8" creationId="{B9050875-CD51-41AF-8AEA-BE1E7A15B492}"/>
          </ac:spMkLst>
        </pc:spChg>
      </pc:sldChg>
      <pc:sldChg chg="addSp delSp modSp add mod">
        <pc:chgData name="Arno Coppens" userId="97d180ef-e92e-4c04-911f-a8f2b4cdb843" providerId="ADAL" clId="{D23EE2C9-8D69-48EC-88C7-698AB6C70133}" dt="2021-04-12T14:23:04.052" v="2224" actId="14734"/>
        <pc:sldMkLst>
          <pc:docMk/>
          <pc:sldMk cId="3525918799" sldId="423"/>
        </pc:sldMkLst>
        <pc:spChg chg="mod">
          <ac:chgData name="Arno Coppens" userId="97d180ef-e92e-4c04-911f-a8f2b4cdb843" providerId="ADAL" clId="{D23EE2C9-8D69-48EC-88C7-698AB6C70133}" dt="2021-04-08T09:33:08.238" v="1903" actId="962"/>
          <ac:spMkLst>
            <pc:docMk/>
            <pc:sldMk cId="3525918799" sldId="423"/>
            <ac:spMk id="3" creationId="{1EFD7EEB-533E-4732-B680-1D9E579A7489}"/>
          </ac:spMkLst>
        </pc:spChg>
        <pc:spChg chg="add del mod">
          <ac:chgData name="Arno Coppens" userId="97d180ef-e92e-4c04-911f-a8f2b4cdb843" providerId="ADAL" clId="{D23EE2C9-8D69-48EC-88C7-698AB6C70133}" dt="2021-04-07T16:58:32.705" v="1182" actId="478"/>
          <ac:spMkLst>
            <pc:docMk/>
            <pc:sldMk cId="3525918799" sldId="423"/>
            <ac:spMk id="4" creationId="{5BEA7142-7F95-4DBC-AF39-9B612C1A7260}"/>
          </ac:spMkLst>
        </pc:spChg>
        <pc:spChg chg="mod">
          <ac:chgData name="Arno Coppens" userId="97d180ef-e92e-4c04-911f-a8f2b4cdb843" providerId="ADAL" clId="{D23EE2C9-8D69-48EC-88C7-698AB6C70133}" dt="2021-04-08T09:31:46.190" v="1900" actId="962"/>
          <ac:spMkLst>
            <pc:docMk/>
            <pc:sldMk cId="3525918799" sldId="423"/>
            <ac:spMk id="8" creationId="{B9050875-CD51-41AF-8AEA-BE1E7A15B492}"/>
          </ac:spMkLst>
        </pc:spChg>
        <pc:spChg chg="mod">
          <ac:chgData name="Arno Coppens" userId="97d180ef-e92e-4c04-911f-a8f2b4cdb843" providerId="ADAL" clId="{D23EE2C9-8D69-48EC-88C7-698AB6C70133}" dt="2021-04-08T09:32:57.903" v="1902" actId="962"/>
          <ac:spMkLst>
            <pc:docMk/>
            <pc:sldMk cId="3525918799" sldId="423"/>
            <ac:spMk id="9" creationId="{00000000-0000-0000-0000-000000000000}"/>
          </ac:spMkLst>
        </pc:spChg>
        <pc:spChg chg="add mod">
          <ac:chgData name="Arno Coppens" userId="97d180ef-e92e-4c04-911f-a8f2b4cdb843" providerId="ADAL" clId="{D23EE2C9-8D69-48EC-88C7-698AB6C70133}" dt="2021-04-08T09:32:46.878" v="1901" actId="962"/>
          <ac:spMkLst>
            <pc:docMk/>
            <pc:sldMk cId="3525918799" sldId="423"/>
            <ac:spMk id="10" creationId="{EEBCD31B-1C77-421F-BFA8-64F8214101D3}"/>
          </ac:spMkLst>
        </pc:spChg>
        <pc:spChg chg="del">
          <ac:chgData name="Arno Coppens" userId="97d180ef-e92e-4c04-911f-a8f2b4cdb843" providerId="ADAL" clId="{D23EE2C9-8D69-48EC-88C7-698AB6C70133}" dt="2021-04-07T16:58:31.040" v="1181" actId="478"/>
          <ac:spMkLst>
            <pc:docMk/>
            <pc:sldMk cId="3525918799" sldId="423"/>
            <ac:spMk id="11" creationId="{00000000-0000-0000-0000-000000000000}"/>
          </ac:spMkLst>
        </pc:spChg>
        <pc:graphicFrameChg chg="add del mod modGraphic">
          <ac:chgData name="Arno Coppens" userId="97d180ef-e92e-4c04-911f-a8f2b4cdb843" providerId="ADAL" clId="{D23EE2C9-8D69-48EC-88C7-698AB6C70133}" dt="2021-04-12T11:12:38.549" v="2199" actId="478"/>
          <ac:graphicFrameMkLst>
            <pc:docMk/>
            <pc:sldMk cId="3525918799" sldId="423"/>
            <ac:graphicFrameMk id="2" creationId="{85B5B7FB-63C1-4124-8CE5-A9FFE9E2422D}"/>
          </ac:graphicFrameMkLst>
        </pc:graphicFrameChg>
        <pc:graphicFrameChg chg="add mod modGraphic">
          <ac:chgData name="Arno Coppens" userId="97d180ef-e92e-4c04-911f-a8f2b4cdb843" providerId="ADAL" clId="{D23EE2C9-8D69-48EC-88C7-698AB6C70133}" dt="2021-04-12T14:23:04.052" v="2224" actId="14734"/>
          <ac:graphicFrameMkLst>
            <pc:docMk/>
            <pc:sldMk cId="3525918799" sldId="423"/>
            <ac:graphicFrameMk id="7" creationId="{95BDB96A-1D04-4AD6-90D5-E30741510B32}"/>
          </ac:graphicFrameMkLst>
        </pc:graphicFrameChg>
      </pc:sldChg>
      <pc:sldChg chg="addSp delSp modSp add mod">
        <pc:chgData name="Arno Coppens" userId="97d180ef-e92e-4c04-911f-a8f2b4cdb843" providerId="ADAL" clId="{D23EE2C9-8D69-48EC-88C7-698AB6C70133}" dt="2021-04-12T14:23:12.916" v="2225" actId="14734"/>
        <pc:sldMkLst>
          <pc:docMk/>
          <pc:sldMk cId="2351495533" sldId="424"/>
        </pc:sldMkLst>
        <pc:spChg chg="mod">
          <ac:chgData name="Arno Coppens" userId="97d180ef-e92e-4c04-911f-a8f2b4cdb843" providerId="ADAL" clId="{D23EE2C9-8D69-48EC-88C7-698AB6C70133}" dt="2021-04-08T09:34:23.971" v="1911" actId="962"/>
          <ac:spMkLst>
            <pc:docMk/>
            <pc:sldMk cId="2351495533" sldId="424"/>
            <ac:spMk id="3" creationId="{1EFD7EEB-533E-4732-B680-1D9E579A7489}"/>
          </ac:spMkLst>
        </pc:spChg>
        <pc:spChg chg="add del mod">
          <ac:chgData name="Arno Coppens" userId="97d180ef-e92e-4c04-911f-a8f2b4cdb843" providerId="ADAL" clId="{D23EE2C9-8D69-48EC-88C7-698AB6C70133}" dt="2021-04-07T16:56:56.560" v="1152" actId="478"/>
          <ac:spMkLst>
            <pc:docMk/>
            <pc:sldMk cId="2351495533" sldId="424"/>
            <ac:spMk id="4" creationId="{6AEF85C7-7C8E-4285-B515-F0F56E5D40BE}"/>
          </ac:spMkLst>
        </pc:spChg>
        <pc:spChg chg="mod">
          <ac:chgData name="Arno Coppens" userId="97d180ef-e92e-4c04-911f-a8f2b4cdb843" providerId="ADAL" clId="{D23EE2C9-8D69-48EC-88C7-698AB6C70133}" dt="2021-04-08T09:34:03.759" v="1909" actId="962"/>
          <ac:spMkLst>
            <pc:docMk/>
            <pc:sldMk cId="2351495533" sldId="424"/>
            <ac:spMk id="8" creationId="{B9050875-CD51-41AF-8AEA-BE1E7A15B492}"/>
          </ac:spMkLst>
        </pc:spChg>
        <pc:spChg chg="mod">
          <ac:chgData name="Arno Coppens" userId="97d180ef-e92e-4c04-911f-a8f2b4cdb843" providerId="ADAL" clId="{D23EE2C9-8D69-48EC-88C7-698AB6C70133}" dt="2021-04-08T09:34:15.134" v="1910" actId="962"/>
          <ac:spMkLst>
            <pc:docMk/>
            <pc:sldMk cId="2351495533" sldId="424"/>
            <ac:spMk id="9" creationId="{00000000-0000-0000-0000-000000000000}"/>
          </ac:spMkLst>
        </pc:spChg>
        <pc:spChg chg="add del mod">
          <ac:chgData name="Arno Coppens" userId="97d180ef-e92e-4c04-911f-a8f2b4cdb843" providerId="ADAL" clId="{D23EE2C9-8D69-48EC-88C7-698AB6C70133}" dt="2021-04-07T17:36:54.483" v="1670" actId="478"/>
          <ac:spMkLst>
            <pc:docMk/>
            <pc:sldMk cId="2351495533" sldId="424"/>
            <ac:spMk id="10" creationId="{D39E3714-5774-48E8-A282-5993266F31C7}"/>
          </ac:spMkLst>
        </pc:spChg>
        <pc:spChg chg="del mod">
          <ac:chgData name="Arno Coppens" userId="97d180ef-e92e-4c04-911f-a8f2b4cdb843" providerId="ADAL" clId="{D23EE2C9-8D69-48EC-88C7-698AB6C70133}" dt="2021-04-07T16:56:52.854" v="1151" actId="478"/>
          <ac:spMkLst>
            <pc:docMk/>
            <pc:sldMk cId="2351495533" sldId="424"/>
            <ac:spMk id="11" creationId="{00000000-0000-0000-0000-000000000000}"/>
          </ac:spMkLst>
        </pc:spChg>
        <pc:spChg chg="add del mod">
          <ac:chgData name="Arno Coppens" userId="97d180ef-e92e-4c04-911f-a8f2b4cdb843" providerId="ADAL" clId="{D23EE2C9-8D69-48EC-88C7-698AB6C70133}" dt="2021-04-07T17:35:28.980" v="1624"/>
          <ac:spMkLst>
            <pc:docMk/>
            <pc:sldMk cId="2351495533" sldId="424"/>
            <ac:spMk id="12" creationId="{9785C1C8-BE0F-49C7-89EA-303C2CB65598}"/>
          </ac:spMkLst>
        </pc:spChg>
        <pc:spChg chg="add del mod">
          <ac:chgData name="Arno Coppens" userId="97d180ef-e92e-4c04-911f-a8f2b4cdb843" providerId="ADAL" clId="{D23EE2C9-8D69-48EC-88C7-698AB6C70133}" dt="2021-04-07T17:37:00.883" v="1672" actId="478"/>
          <ac:spMkLst>
            <pc:docMk/>
            <pc:sldMk cId="2351495533" sldId="424"/>
            <ac:spMk id="13" creationId="{7520E0B8-9C3F-4F49-B424-325B2B60D42A}"/>
          </ac:spMkLst>
        </pc:spChg>
        <pc:spChg chg="add mod">
          <ac:chgData name="Arno Coppens" userId="97d180ef-e92e-4c04-911f-a8f2b4cdb843" providerId="ADAL" clId="{D23EE2C9-8D69-48EC-88C7-698AB6C70133}" dt="2021-04-08T09:34:33.518" v="1912" actId="962"/>
          <ac:spMkLst>
            <pc:docMk/>
            <pc:sldMk cId="2351495533" sldId="424"/>
            <ac:spMk id="14" creationId="{6F00CB65-A510-4271-833B-DB8F44833A30}"/>
          </ac:spMkLst>
        </pc:spChg>
        <pc:graphicFrameChg chg="add mod modGraphic">
          <ac:chgData name="Arno Coppens" userId="97d180ef-e92e-4c04-911f-a8f2b4cdb843" providerId="ADAL" clId="{D23EE2C9-8D69-48EC-88C7-698AB6C70133}" dt="2021-04-12T14:23:12.916" v="2225" actId="14734"/>
          <ac:graphicFrameMkLst>
            <pc:docMk/>
            <pc:sldMk cId="2351495533" sldId="424"/>
            <ac:graphicFrameMk id="6" creationId="{A1DD65F4-29FF-4A98-BCE9-31E569999D9E}"/>
          </ac:graphicFrameMkLst>
        </pc:graphicFrameChg>
      </pc:sldChg>
      <pc:sldChg chg="addSp delSp modSp add mod">
        <pc:chgData name="Arno Coppens" userId="97d180ef-e92e-4c04-911f-a8f2b4cdb843" providerId="ADAL" clId="{D23EE2C9-8D69-48EC-88C7-698AB6C70133}" dt="2021-04-12T18:10:10.618" v="2232" actId="207"/>
        <pc:sldMkLst>
          <pc:docMk/>
          <pc:sldMk cId="3409278413" sldId="425"/>
        </pc:sldMkLst>
        <pc:spChg chg="mod">
          <ac:chgData name="Arno Coppens" userId="97d180ef-e92e-4c04-911f-a8f2b4cdb843" providerId="ADAL" clId="{D23EE2C9-8D69-48EC-88C7-698AB6C70133}" dt="2021-04-08T09:36:43.694" v="1926" actId="962"/>
          <ac:spMkLst>
            <pc:docMk/>
            <pc:sldMk cId="3409278413" sldId="425"/>
            <ac:spMk id="3" creationId="{1EFD7EEB-533E-4732-B680-1D9E579A7489}"/>
          </ac:spMkLst>
        </pc:spChg>
        <pc:spChg chg="add del mod">
          <ac:chgData name="Arno Coppens" userId="97d180ef-e92e-4c04-911f-a8f2b4cdb843" providerId="ADAL" clId="{D23EE2C9-8D69-48EC-88C7-698AB6C70133}" dt="2021-04-07T16:58:22.257" v="1180" actId="478"/>
          <ac:spMkLst>
            <pc:docMk/>
            <pc:sldMk cId="3409278413" sldId="425"/>
            <ac:spMk id="4" creationId="{47B68559-6510-481C-B55C-455D6330520A}"/>
          </ac:spMkLst>
        </pc:spChg>
        <pc:spChg chg="mod">
          <ac:chgData name="Arno Coppens" userId="97d180ef-e92e-4c04-911f-a8f2b4cdb843" providerId="ADAL" clId="{D23EE2C9-8D69-48EC-88C7-698AB6C70133}" dt="2021-04-08T09:36:31.438" v="1924" actId="962"/>
          <ac:spMkLst>
            <pc:docMk/>
            <pc:sldMk cId="3409278413" sldId="425"/>
            <ac:spMk id="8" creationId="{B9050875-CD51-41AF-8AEA-BE1E7A15B492}"/>
          </ac:spMkLst>
        </pc:spChg>
        <pc:spChg chg="mod">
          <ac:chgData name="Arno Coppens" userId="97d180ef-e92e-4c04-911f-a8f2b4cdb843" providerId="ADAL" clId="{D23EE2C9-8D69-48EC-88C7-698AB6C70133}" dt="2021-04-08T09:36:37.822" v="1925" actId="962"/>
          <ac:spMkLst>
            <pc:docMk/>
            <pc:sldMk cId="3409278413" sldId="425"/>
            <ac:spMk id="9" creationId="{00000000-0000-0000-0000-000000000000}"/>
          </ac:spMkLst>
        </pc:spChg>
        <pc:spChg chg="add del mod">
          <ac:chgData name="Arno Coppens" userId="97d180ef-e92e-4c04-911f-a8f2b4cdb843" providerId="ADAL" clId="{D23EE2C9-8D69-48EC-88C7-698AB6C70133}" dt="2021-04-07T17:37:29.846" v="1680"/>
          <ac:spMkLst>
            <pc:docMk/>
            <pc:sldMk cId="3409278413" sldId="425"/>
            <ac:spMk id="10" creationId="{719937A6-2547-46D7-B52B-5861444E56FE}"/>
          </ac:spMkLst>
        </pc:spChg>
        <pc:spChg chg="del mod">
          <ac:chgData name="Arno Coppens" userId="97d180ef-e92e-4c04-911f-a8f2b4cdb843" providerId="ADAL" clId="{D23EE2C9-8D69-48EC-88C7-698AB6C70133}" dt="2021-04-07T16:58:21.504" v="1179" actId="478"/>
          <ac:spMkLst>
            <pc:docMk/>
            <pc:sldMk cId="3409278413" sldId="425"/>
            <ac:spMk id="11" creationId="{00000000-0000-0000-0000-000000000000}"/>
          </ac:spMkLst>
        </pc:spChg>
        <pc:spChg chg="add mod">
          <ac:chgData name="Arno Coppens" userId="97d180ef-e92e-4c04-911f-a8f2b4cdb843" providerId="ADAL" clId="{D23EE2C9-8D69-48EC-88C7-698AB6C70133}" dt="2021-04-08T09:36:51.521" v="1927" actId="962"/>
          <ac:spMkLst>
            <pc:docMk/>
            <pc:sldMk cId="3409278413" sldId="425"/>
            <ac:spMk id="12" creationId="{A7970DE5-59BC-4ECD-8313-2B7530BE71B0}"/>
          </ac:spMkLst>
        </pc:spChg>
        <pc:graphicFrameChg chg="add mod modGraphic">
          <ac:chgData name="Arno Coppens" userId="97d180ef-e92e-4c04-911f-a8f2b4cdb843" providerId="ADAL" clId="{D23EE2C9-8D69-48EC-88C7-698AB6C70133}" dt="2021-04-12T18:10:10.618" v="2232" actId="207"/>
          <ac:graphicFrameMkLst>
            <pc:docMk/>
            <pc:sldMk cId="3409278413" sldId="425"/>
            <ac:graphicFrameMk id="6" creationId="{FEBC60F1-97EB-4E8C-BECD-C1588AA8D10F}"/>
          </ac:graphicFrameMkLst>
        </pc:graphicFrameChg>
      </pc:sldChg>
      <pc:sldChg chg="add del">
        <pc:chgData name="Arno Coppens" userId="97d180ef-e92e-4c04-911f-a8f2b4cdb843" providerId="ADAL" clId="{D23EE2C9-8D69-48EC-88C7-698AB6C70133}" dt="2021-04-07T16:57:28.158" v="1156" actId="47"/>
        <pc:sldMkLst>
          <pc:docMk/>
          <pc:sldMk cId="2788275380" sldId="426"/>
        </pc:sldMkLst>
      </pc:sldChg>
      <pc:sldChg chg="addSp delSp modSp add mod">
        <pc:chgData name="Arno Coppens" userId="97d180ef-e92e-4c04-911f-a8f2b4cdb843" providerId="ADAL" clId="{D23EE2C9-8D69-48EC-88C7-698AB6C70133}" dt="2021-04-08T09:51:26.206" v="1945" actId="962"/>
        <pc:sldMkLst>
          <pc:docMk/>
          <pc:sldMk cId="4041064633" sldId="426"/>
        </pc:sldMkLst>
        <pc:spChg chg="mod">
          <ac:chgData name="Arno Coppens" userId="97d180ef-e92e-4c04-911f-a8f2b4cdb843" providerId="ADAL" clId="{D23EE2C9-8D69-48EC-88C7-698AB6C70133}" dt="2021-04-08T09:51:26.206" v="1945" actId="962"/>
          <ac:spMkLst>
            <pc:docMk/>
            <pc:sldMk cId="4041064633" sldId="426"/>
            <ac:spMk id="3" creationId="{1EFD7EEB-533E-4732-B680-1D9E579A7489}"/>
          </ac:spMkLst>
        </pc:spChg>
        <pc:spChg chg="add del mod">
          <ac:chgData name="Arno Coppens" userId="97d180ef-e92e-4c04-911f-a8f2b4cdb843" providerId="ADAL" clId="{D23EE2C9-8D69-48EC-88C7-698AB6C70133}" dt="2021-04-07T17:07:32.321" v="1286" actId="478"/>
          <ac:spMkLst>
            <pc:docMk/>
            <pc:sldMk cId="4041064633" sldId="426"/>
            <ac:spMk id="4" creationId="{F0EF132E-56F4-43C9-8612-9729218AC6FB}"/>
          </ac:spMkLst>
        </pc:spChg>
        <pc:spChg chg="add del mod">
          <ac:chgData name="Arno Coppens" userId="97d180ef-e92e-4c04-911f-a8f2b4cdb843" providerId="ADAL" clId="{D23EE2C9-8D69-48EC-88C7-698AB6C70133}" dt="2021-04-07T17:11:08.577" v="1393" actId="478"/>
          <ac:spMkLst>
            <pc:docMk/>
            <pc:sldMk cId="4041064633" sldId="426"/>
            <ac:spMk id="7" creationId="{D6D9B479-8E24-4801-99F2-B68C3CDF015A}"/>
          </ac:spMkLst>
        </pc:spChg>
        <pc:spChg chg="add del mod ord">
          <ac:chgData name="Arno Coppens" userId="97d180ef-e92e-4c04-911f-a8f2b4cdb843" providerId="ADAL" clId="{D23EE2C9-8D69-48EC-88C7-698AB6C70133}" dt="2021-04-08T09:51:02.640" v="1942" actId="962"/>
          <ac:spMkLst>
            <pc:docMk/>
            <pc:sldMk cId="4041064633" sldId="426"/>
            <ac:spMk id="8" creationId="{B9050875-CD51-41AF-8AEA-BE1E7A15B492}"/>
          </ac:spMkLst>
        </pc:spChg>
        <pc:spChg chg="mod">
          <ac:chgData name="Arno Coppens" userId="97d180ef-e92e-4c04-911f-a8f2b4cdb843" providerId="ADAL" clId="{D23EE2C9-8D69-48EC-88C7-698AB6C70133}" dt="2021-04-08T09:51:10.192" v="1943" actId="962"/>
          <ac:spMkLst>
            <pc:docMk/>
            <pc:sldMk cId="4041064633" sldId="426"/>
            <ac:spMk id="9" creationId="{00000000-0000-0000-0000-000000000000}"/>
          </ac:spMkLst>
        </pc:spChg>
        <pc:spChg chg="del">
          <ac:chgData name="Arno Coppens" userId="97d180ef-e92e-4c04-911f-a8f2b4cdb843" providerId="ADAL" clId="{D23EE2C9-8D69-48EC-88C7-698AB6C70133}" dt="2021-04-07T17:10:27.280" v="1389" actId="478"/>
          <ac:spMkLst>
            <pc:docMk/>
            <pc:sldMk cId="4041064633" sldId="426"/>
            <ac:spMk id="10" creationId="{00000000-0000-0000-0000-000000000000}"/>
          </ac:spMkLst>
        </pc:spChg>
        <pc:spChg chg="del">
          <ac:chgData name="Arno Coppens" userId="97d180ef-e92e-4c04-911f-a8f2b4cdb843" providerId="ADAL" clId="{D23EE2C9-8D69-48EC-88C7-698AB6C70133}" dt="2021-04-07T17:07:29.093" v="1285" actId="478"/>
          <ac:spMkLst>
            <pc:docMk/>
            <pc:sldMk cId="4041064633" sldId="426"/>
            <ac:spMk id="11" creationId="{00000000-0000-0000-0000-000000000000}"/>
          </ac:spMkLst>
        </pc:spChg>
        <pc:graphicFrameChg chg="add mod modGraphic">
          <ac:chgData name="Arno Coppens" userId="97d180ef-e92e-4c04-911f-a8f2b4cdb843" providerId="ADAL" clId="{D23EE2C9-8D69-48EC-88C7-698AB6C70133}" dt="2021-04-08T09:51:18.653" v="1944" actId="962"/>
          <ac:graphicFrameMkLst>
            <pc:docMk/>
            <pc:sldMk cId="4041064633" sldId="426"/>
            <ac:graphicFrameMk id="5" creationId="{4A5C87EB-6BFD-43BB-BAB5-E3E4B60ED296}"/>
          </ac:graphicFrameMkLst>
        </pc:graphicFrameChg>
      </pc:sldChg>
      <pc:sldChg chg="addSp delSp modSp add del mod">
        <pc:chgData name="Arno Coppens" userId="97d180ef-e92e-4c04-911f-a8f2b4cdb843" providerId="ADAL" clId="{D23EE2C9-8D69-48EC-88C7-698AB6C70133}" dt="2021-04-08T09:22:21.151" v="1884" actId="962"/>
        <pc:sldMkLst>
          <pc:docMk/>
          <pc:sldMk cId="1758162910" sldId="427"/>
        </pc:sldMkLst>
        <pc:spChg chg="mod">
          <ac:chgData name="Arno Coppens" userId="97d180ef-e92e-4c04-911f-a8f2b4cdb843" providerId="ADAL" clId="{D23EE2C9-8D69-48EC-88C7-698AB6C70133}" dt="2021-04-08T09:22:21.151" v="1884" actId="962"/>
          <ac:spMkLst>
            <pc:docMk/>
            <pc:sldMk cId="1758162910" sldId="427"/>
            <ac:spMk id="3" creationId="{1EFD7EEB-533E-4732-B680-1D9E579A7489}"/>
          </ac:spMkLst>
        </pc:spChg>
        <pc:spChg chg="add del mod">
          <ac:chgData name="Arno Coppens" userId="97d180ef-e92e-4c04-911f-a8f2b4cdb843" providerId="ADAL" clId="{D23EE2C9-8D69-48EC-88C7-698AB6C70133}" dt="2021-04-08T09:22:12.189" v="1883" actId="478"/>
          <ac:spMkLst>
            <pc:docMk/>
            <pc:sldMk cId="1758162910" sldId="427"/>
            <ac:spMk id="4" creationId="{244712F9-44AE-4BEC-86B4-6422402C4E68}"/>
          </ac:spMkLst>
        </pc:spChg>
        <pc:spChg chg="mod">
          <ac:chgData name="Arno Coppens" userId="97d180ef-e92e-4c04-911f-a8f2b4cdb843" providerId="ADAL" clId="{D23EE2C9-8D69-48EC-88C7-698AB6C70133}" dt="2021-04-08T09:21:47.134" v="1879" actId="962"/>
          <ac:spMkLst>
            <pc:docMk/>
            <pc:sldMk cId="1758162910" sldId="427"/>
            <ac:spMk id="8" creationId="{B9050875-CD51-41AF-8AEA-BE1E7A15B492}"/>
          </ac:spMkLst>
        </pc:spChg>
        <pc:spChg chg="mod">
          <ac:chgData name="Arno Coppens" userId="97d180ef-e92e-4c04-911f-a8f2b4cdb843" providerId="ADAL" clId="{D23EE2C9-8D69-48EC-88C7-698AB6C70133}" dt="2021-04-08T09:21:53.743" v="1880" actId="962"/>
          <ac:spMkLst>
            <pc:docMk/>
            <pc:sldMk cId="1758162910" sldId="427"/>
            <ac:spMk id="9" creationId="{00000000-0000-0000-0000-000000000000}"/>
          </ac:spMkLst>
        </pc:spChg>
        <pc:spChg chg="del">
          <ac:chgData name="Arno Coppens" userId="97d180ef-e92e-4c04-911f-a8f2b4cdb843" providerId="ADAL" clId="{D23EE2C9-8D69-48EC-88C7-698AB6C70133}" dt="2021-04-08T09:21:57.524" v="1881" actId="478"/>
          <ac:spMkLst>
            <pc:docMk/>
            <pc:sldMk cId="1758162910" sldId="427"/>
            <ac:spMk id="10" creationId="{00000000-0000-0000-0000-000000000000}"/>
          </ac:spMkLst>
        </pc:spChg>
        <pc:spChg chg="mod">
          <ac:chgData name="Arno Coppens" userId="97d180ef-e92e-4c04-911f-a8f2b4cdb843" providerId="ADAL" clId="{D23EE2C9-8D69-48EC-88C7-698AB6C70133}" dt="2021-04-08T09:22:06.078" v="1882" actId="962"/>
          <ac:spMkLst>
            <pc:docMk/>
            <pc:sldMk cId="1758162910" sldId="427"/>
            <ac:spMk id="11" creationId="{00000000-0000-0000-0000-000000000000}"/>
          </ac:spMkLst>
        </pc:spChg>
      </pc:sldChg>
      <pc:sldChg chg="add">
        <pc:chgData name="Arno Coppens" userId="97d180ef-e92e-4c04-911f-a8f2b4cdb843" providerId="ADAL" clId="{D23EE2C9-8D69-48EC-88C7-698AB6C70133}" dt="2021-04-08T09:05:57.005" v="1824"/>
        <pc:sldMkLst>
          <pc:docMk/>
          <pc:sldMk cId="2644083773" sldId="428"/>
        </pc:sldMkLst>
      </pc:sldChg>
      <pc:sldChg chg="addSp delSp modSp add del mod delAnim modAnim">
        <pc:chgData name="Arno Coppens" userId="97d180ef-e92e-4c04-911f-a8f2b4cdb843" providerId="ADAL" clId="{D23EE2C9-8D69-48EC-88C7-698AB6C70133}" dt="2021-04-12T11:16:45.118" v="2202" actId="47"/>
        <pc:sldMkLst>
          <pc:docMk/>
          <pc:sldMk cId="3336405998" sldId="429"/>
        </pc:sldMkLst>
        <pc:spChg chg="add del mod">
          <ac:chgData name="Arno Coppens" userId="97d180ef-e92e-4c04-911f-a8f2b4cdb843" providerId="ADAL" clId="{D23EE2C9-8D69-48EC-88C7-698AB6C70133}" dt="2021-04-11T20:10:27.604" v="2024" actId="478"/>
          <ac:spMkLst>
            <pc:docMk/>
            <pc:sldMk cId="3336405998" sldId="429"/>
            <ac:spMk id="4" creationId="{31CF3A7B-82E7-42A2-96AD-0B7515542EDF}"/>
          </ac:spMkLst>
        </pc:spChg>
        <pc:spChg chg="mod">
          <ac:chgData name="Arno Coppens" userId="97d180ef-e92e-4c04-911f-a8f2b4cdb843" providerId="ADAL" clId="{D23EE2C9-8D69-48EC-88C7-698AB6C70133}" dt="2021-04-11T20:18:23.289" v="2071" actId="1076"/>
          <ac:spMkLst>
            <pc:docMk/>
            <pc:sldMk cId="3336405998" sldId="429"/>
            <ac:spMk id="14" creationId="{00000000-0000-0000-0000-000000000000}"/>
          </ac:spMkLst>
        </pc:spChg>
        <pc:spChg chg="del mod">
          <ac:chgData name="Arno Coppens" userId="97d180ef-e92e-4c04-911f-a8f2b4cdb843" providerId="ADAL" clId="{D23EE2C9-8D69-48EC-88C7-698AB6C70133}" dt="2021-04-11T20:10:19.674" v="2023" actId="478"/>
          <ac:spMkLst>
            <pc:docMk/>
            <pc:sldMk cId="3336405998" sldId="429"/>
            <ac:spMk id="15" creationId="{00000000-0000-0000-0000-000000000000}"/>
          </ac:spMkLst>
        </pc:spChg>
        <pc:graphicFrameChg chg="add mod modGraphic">
          <ac:chgData name="Arno Coppens" userId="97d180ef-e92e-4c04-911f-a8f2b4cdb843" providerId="ADAL" clId="{D23EE2C9-8D69-48EC-88C7-698AB6C70133}" dt="2021-04-12T11:16:43.989" v="2201" actId="6549"/>
          <ac:graphicFrameMkLst>
            <pc:docMk/>
            <pc:sldMk cId="3336405998" sldId="429"/>
            <ac:graphicFrameMk id="2" creationId="{1666B07B-59CA-4359-B060-55170513E0B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8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4/12/2021 1:16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8110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69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8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03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2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2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5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3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4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5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3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89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3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75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89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69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32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0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7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299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EA92-F142-4D57-B507-37BDAF447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01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0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hyperlink" Target="mailto:marketing@ogd.nl" TargetMode="External"/><Relationship Id="rId4" Type="http://schemas.openxmlformats.org/officeDocument/2006/relationships/image" Target="../media/image1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0224" y="2502964"/>
            <a:ext cx="7951560" cy="994403"/>
          </a:xfrm>
          <a:solidFill>
            <a:srgbClr val="043673">
              <a:alpha val="88000"/>
            </a:srgbClr>
          </a:solidFill>
        </p:spPr>
        <p:txBody>
          <a:bodyPr lIns="360000" tIns="144000" rIns="468000" bIns="144000" anchor="ctr"/>
          <a:lstStyle>
            <a:lvl1pPr marL="476280" indent="-514382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5080">
                <a:latin typeface="Rockwell" panose="02060603020205020403" pitchFamily="18" charset="77"/>
              </a:defRPr>
            </a:lvl1pPr>
          </a:lstStyle>
          <a:p>
            <a:r>
              <a:rPr lang="en-US" err="1"/>
              <a:t>Titel</a:t>
            </a:r>
            <a:r>
              <a:rPr lang="en-US"/>
              <a:t> van </a:t>
            </a:r>
            <a:r>
              <a:rPr lang="en-US" err="1"/>
              <a:t>presentatie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8AF33D-853E-824B-B1C1-D664C48FC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2660" y="3369058"/>
            <a:ext cx="2029208" cy="547681"/>
          </a:xfrm>
          <a:solidFill>
            <a:srgbClr val="FFFFFF">
              <a:alpha val="87843"/>
            </a:srgbClr>
          </a:solidFill>
        </p:spPr>
        <p:txBody>
          <a:bodyPr wrap="none" lIns="251999" tIns="125999" rIns="251999" bIns="125999" anchor="ctr">
            <a:spAutoFit/>
          </a:bodyPr>
          <a:lstStyle>
            <a:lvl1pPr marL="302438" indent="-302438" algn="ctr">
              <a:buClr>
                <a:srgbClr val="E2231C"/>
              </a:buClr>
              <a:buFont typeface="System Font Regular"/>
              <a:buChar char="/"/>
              <a:defRPr sz="2117" b="1"/>
            </a:lvl1pPr>
          </a:lstStyle>
          <a:p>
            <a:pPr lvl="0"/>
            <a:r>
              <a:rPr lang="en-US" err="1"/>
              <a:t>Ondertitel</a:t>
            </a:r>
            <a:endParaRPr lang="en-NL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70E6C7-B7E8-8846-9075-C20C4E18538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328"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320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01" y="0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6892224" y="5143140"/>
            <a:ext cx="4766969" cy="1714692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0356481" y="0"/>
            <a:ext cx="1835701" cy="1667330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11128167" y="640040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11286654" y="460217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rgbClr val="37CFB1"/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1" y="3429000"/>
            <a:ext cx="4345548" cy="547681"/>
          </a:xfrm>
          <a:solidFill>
            <a:schemeClr val="bg2"/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02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01" y="0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37CFB1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6892224" y="5143140"/>
            <a:ext cx="4766969" cy="1714692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0356481" y="0"/>
            <a:ext cx="1835701" cy="1667330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11128167" y="640040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11286654" y="460217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rgbClr val="043673"/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C109613F-8FBE-C94E-B1E8-2550BF6D7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0" y="3429000"/>
            <a:ext cx="4345548" cy="547681"/>
          </a:xfrm>
          <a:solidFill>
            <a:srgbClr val="37CFB1"/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17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groen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01" y="0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6892224" y="5143140"/>
            <a:ext cx="4766969" cy="1714692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0356481" y="0"/>
            <a:ext cx="1835701" cy="1667330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11128167" y="640040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11286654" y="460217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chemeClr val="bg2"/>
          </a:solidFill>
        </p:spPr>
        <p:txBody>
          <a:bodyPr lIns="432000" rIns="432000" bIns="144000" anchor="ctr"/>
          <a:lstStyle>
            <a:lvl1pPr marL="191465" indent="-515335">
              <a:defRPr sz="508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0160" y="3429000"/>
            <a:ext cx="814132" cy="547681"/>
          </a:xfrm>
          <a:solidFill>
            <a:srgbClr val="043673"/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924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D0ED81-C7AC-E24D-A156-E61EFA5A7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rgbClr val="37CFB1">
              <a:alpha val="88000"/>
            </a:srgbClr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EB4E91BF-98C9-2240-AB33-ED912A542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1" y="3429000"/>
            <a:ext cx="4345548" cy="547681"/>
          </a:xfrm>
          <a:solidFill>
            <a:schemeClr val="bg2">
              <a:alpha val="88000"/>
            </a:schemeClr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3F26DAC-9FEC-314E-8618-19E4D14E2A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2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08377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AB4F-3FA6-F540-A9E7-886860763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rgbClr val="043673">
              <a:alpha val="88000"/>
            </a:srgbClr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82C03CF8-0D78-3A4B-A2E4-DC5D006B8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0" y="3429000"/>
            <a:ext cx="4345548" cy="547681"/>
          </a:xfrm>
          <a:solidFill>
            <a:srgbClr val="37CFB1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AA33D1-BDE6-5441-A635-0BA704B550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7796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1EA3-1B1A-ED4B-B9A6-E44DD7F0E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solidFill>
            <a:schemeClr val="bg2">
              <a:alpha val="88000"/>
            </a:schemeClr>
          </a:solidFill>
        </p:spPr>
        <p:txBody>
          <a:bodyPr lIns="432000" rIns="432000" bIns="144000" anchor="ctr"/>
          <a:lstStyle>
            <a:lvl1pPr marL="191465" indent="-515335">
              <a:defRPr sz="508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09EC791C-C6D4-E244-B928-6C240F3C23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0160" y="3429000"/>
            <a:ext cx="814132" cy="547681"/>
          </a:xfrm>
          <a:solidFill>
            <a:srgbClr val="043673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endParaRPr lang="en-NL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41BFF-043A-6440-912B-4F2F07292A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518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60" y="856830"/>
            <a:ext cx="7620202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9" y="5511965"/>
            <a:ext cx="4009334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0668945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597111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60" y="856830"/>
            <a:ext cx="4571573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9" y="5511965"/>
            <a:ext cx="4009334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1685" y="0"/>
            <a:ext cx="7620315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19728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zonder foto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EC523E-F944-4F47-B2B2-5881F00D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01" y="0"/>
            <a:ext cx="5562898" cy="6858000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E533783-9477-0B43-B2F4-DC893471CB41}"/>
              </a:ext>
            </a:extLst>
          </p:cNvPr>
          <p:cNvSpPr/>
          <p:nvPr/>
        </p:nvSpPr>
        <p:spPr>
          <a:xfrm>
            <a:off x="10524682" y="5022200"/>
            <a:ext cx="1667419" cy="1835603"/>
          </a:xfrm>
          <a:custGeom>
            <a:avLst/>
            <a:gdLst/>
            <a:ahLst/>
            <a:cxnLst/>
            <a:rect l="l" t="t" r="r" b="b"/>
            <a:pathLst>
              <a:path w="2749550" h="3027045">
                <a:moveTo>
                  <a:pt x="2749214" y="0"/>
                </a:moveTo>
                <a:lnTo>
                  <a:pt x="0" y="1166980"/>
                </a:lnTo>
                <a:lnTo>
                  <a:pt x="789347" y="3026578"/>
                </a:lnTo>
                <a:lnTo>
                  <a:pt x="2749214" y="3026578"/>
                </a:lnTo>
                <a:lnTo>
                  <a:pt x="2749214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01FF946-C5D4-E04D-AFF8-1167CE145B79}"/>
              </a:ext>
            </a:extLst>
          </p:cNvPr>
          <p:cNvSpPr/>
          <p:nvPr/>
        </p:nvSpPr>
        <p:spPr>
          <a:xfrm>
            <a:off x="11128167" y="5973666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4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1FB2BDE-9909-2345-B5E3-2DDAD2DC3CDA}"/>
              </a:ext>
            </a:extLst>
          </p:cNvPr>
          <p:cNvSpPr/>
          <p:nvPr/>
        </p:nvSpPr>
        <p:spPr>
          <a:xfrm>
            <a:off x="11286654" y="5793843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4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762060" y="856830"/>
            <a:ext cx="7620202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67559" y="5511965"/>
            <a:ext cx="4009334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822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738" y="856830"/>
            <a:ext cx="7620202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605" y="5511965"/>
            <a:ext cx="4009335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3055" y="0"/>
            <a:ext cx="10668945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43042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367" y="856830"/>
            <a:ext cx="4571573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605" y="5511965"/>
            <a:ext cx="4009335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420" y="0"/>
            <a:ext cx="7620315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7213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A92A0-5426-0F4F-862F-B893E99BD0D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23039388" cy="129603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3B0A98-B108-404A-9FA6-4EDC292A3653}"/>
                </a:ext>
              </a:extLst>
            </p:cNvPr>
            <p:cNvSpPr/>
            <p:nvPr userDrawn="1"/>
          </p:nvSpPr>
          <p:spPr>
            <a:xfrm>
              <a:off x="0" y="0"/>
              <a:ext cx="23039388" cy="12960350"/>
            </a:xfrm>
            <a:prstGeom prst="rect">
              <a:avLst/>
            </a:prstGeom>
            <a:solidFill>
              <a:srgbClr val="37C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953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178CF85-319A-B24B-B46C-833392AF94B8}"/>
                </a:ext>
              </a:extLst>
            </p:cNvPr>
            <p:cNvSpPr/>
            <p:nvPr userDrawn="1"/>
          </p:nvSpPr>
          <p:spPr>
            <a:xfrm>
              <a:off x="192" y="1"/>
              <a:ext cx="11437722" cy="12959440"/>
            </a:xfrm>
            <a:custGeom>
              <a:avLst/>
              <a:gdLst>
                <a:gd name="connsiteX0" fmla="*/ 0 w 11437722"/>
                <a:gd name="connsiteY0" fmla="*/ 0 h 12959440"/>
                <a:gd name="connsiteX1" fmla="*/ 6851005 w 11437722"/>
                <a:gd name="connsiteY1" fmla="*/ 0 h 12959440"/>
                <a:gd name="connsiteX2" fmla="*/ 2890137 w 11437722"/>
                <a:gd name="connsiteY2" fmla="*/ 9331213 h 12959440"/>
                <a:gd name="connsiteX3" fmla="*/ 11437722 w 11437722"/>
                <a:gd name="connsiteY3" fmla="*/ 12959440 h 12959440"/>
                <a:gd name="connsiteX4" fmla="*/ 0 w 11437722"/>
                <a:gd name="connsiteY4" fmla="*/ 12959440 h 12959440"/>
                <a:gd name="connsiteX5" fmla="*/ 0 w 11437722"/>
                <a:gd name="connsiteY5" fmla="*/ 0 h 1295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7722" h="12959440">
                  <a:moveTo>
                    <a:pt x="0" y="0"/>
                  </a:moveTo>
                  <a:lnTo>
                    <a:pt x="6851005" y="0"/>
                  </a:lnTo>
                  <a:lnTo>
                    <a:pt x="2890137" y="9331213"/>
                  </a:lnTo>
                  <a:lnTo>
                    <a:pt x="11437722" y="12959440"/>
                  </a:lnTo>
                  <a:lnTo>
                    <a:pt x="0" y="12959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67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lang="nl-NL" sz="125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0A0D161-3C41-A34F-8039-59D0C1E25289}"/>
                </a:ext>
              </a:extLst>
            </p:cNvPr>
            <p:cNvSpPr/>
            <p:nvPr userDrawn="1"/>
          </p:nvSpPr>
          <p:spPr>
            <a:xfrm>
              <a:off x="192" y="1"/>
              <a:ext cx="3150944" cy="3468949"/>
            </a:xfrm>
            <a:custGeom>
              <a:avLst/>
              <a:gdLst/>
              <a:ahLst/>
              <a:cxnLst/>
              <a:rect l="l" t="t" r="r" b="b"/>
              <a:pathLst>
                <a:path w="2749550" h="3027045">
                  <a:moveTo>
                    <a:pt x="1959867" y="0"/>
                  </a:moveTo>
                  <a:lnTo>
                    <a:pt x="0" y="0"/>
                  </a:lnTo>
                  <a:lnTo>
                    <a:pt x="0" y="3026578"/>
                  </a:lnTo>
                  <a:lnTo>
                    <a:pt x="2749225" y="1859597"/>
                  </a:lnTo>
                  <a:lnTo>
                    <a:pt x="1959867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lang="nl-NL" sz="1251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DE0DF7C-459D-CF43-8119-AF9FC61F76C4}"/>
                </a:ext>
              </a:extLst>
            </p:cNvPr>
            <p:cNvSpPr/>
            <p:nvPr userDrawn="1"/>
          </p:nvSpPr>
          <p:spPr>
            <a:xfrm>
              <a:off x="869920" y="1209557"/>
              <a:ext cx="570517" cy="801199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6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1251"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ECDA1F42-0A03-A846-B457-B9388BD76E2D}"/>
                </a:ext>
              </a:extLst>
            </p:cNvPr>
            <p:cNvSpPr/>
            <p:nvPr userDrawn="1"/>
          </p:nvSpPr>
          <p:spPr>
            <a:xfrm>
              <a:off x="1169414" y="869724"/>
              <a:ext cx="841222" cy="1013687"/>
            </a:xfrm>
            <a:custGeom>
              <a:avLst/>
              <a:gdLst/>
              <a:ahLst/>
              <a:cxnLst/>
              <a:rect l="l" t="t" r="r" b="b"/>
              <a:pathLst>
                <a:path w="734060" h="884555">
                  <a:moveTo>
                    <a:pt x="437264" y="0"/>
                  </a:moveTo>
                  <a:lnTo>
                    <a:pt x="0" y="185345"/>
                  </a:lnTo>
                  <a:lnTo>
                    <a:pt x="49756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1251"/>
            </a:p>
          </p:txBody>
        </p:sp>
      </p:grp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738" y="856830"/>
            <a:ext cx="7620202" cy="42866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605" y="5511965"/>
            <a:ext cx="4009335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2246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on 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858611"/>
            <a:ext cx="5622007" cy="877255"/>
          </a:xfrm>
          <a:solidFill>
            <a:srgbClr val="37CFB1"/>
          </a:solidFill>
        </p:spPr>
        <p:txBody>
          <a:bodyPr lIns="432000" rIns="432000" bIns="144000" anchor="ctr"/>
          <a:lstStyle>
            <a:lvl1pPr marL="191465" indent="-515335">
              <a:defRPr sz="4234" b="0">
                <a:latin typeface="Corbel" panose="020B0503020204020204" pitchFamily="34" charset="0"/>
              </a:defRPr>
            </a:lvl1pPr>
          </a:lstStyle>
          <a:p>
            <a:r>
              <a:rPr lang="en-US"/>
              <a:t>Naam </a:t>
            </a:r>
            <a:r>
              <a:rPr lang="en-US" err="1"/>
              <a:t>Achternaam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0CFC2C-E919-F24E-BD63-36BAAE0F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843" y="2143649"/>
            <a:ext cx="3810577" cy="385752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D23B30-EF5C-C845-A1BA-9605F45DD5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8367" y="0"/>
            <a:ext cx="5333633" cy="685716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15703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7790" y="1714500"/>
            <a:ext cx="1523895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1107" y="368683"/>
            <a:ext cx="1246142" cy="547683"/>
          </a:xfrm>
        </p:spPr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107" y="3859632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048081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334142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7620202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9906263" y="3857521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1107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3632" y="1714500"/>
            <a:ext cx="1523895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619474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906157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88E7FC7-D60B-044D-8DBA-781383735FF2}"/>
              </a:ext>
            </a:extLst>
          </p:cNvPr>
          <p:cNvSpPr/>
          <p:nvPr userDrawn="1"/>
        </p:nvSpPr>
        <p:spPr>
          <a:xfrm>
            <a:off x="-1101004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A653C1C-F289-CC46-B54A-8AA4C7DDEEC4}"/>
              </a:ext>
            </a:extLst>
          </p:cNvPr>
          <p:cNvSpPr/>
          <p:nvPr userDrawn="1"/>
        </p:nvSpPr>
        <p:spPr>
          <a:xfrm>
            <a:off x="11850478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</p:spTree>
    <p:extLst>
      <p:ext uri="{BB962C8B-B14F-4D97-AF65-F5344CB8AC3E}">
        <p14:creationId xmlns:p14="http://schemas.microsoft.com/office/powerpoint/2010/main" val="11315657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7790" y="1714500"/>
            <a:ext cx="1523895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1107" y="368683"/>
            <a:ext cx="1246142" cy="547683"/>
          </a:xfrm>
          <a:solidFill>
            <a:srgbClr val="37CFB1"/>
          </a:solidFill>
        </p:spPr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107" y="3859632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048081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334142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7620202" y="3859426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9906263" y="3857521"/>
            <a:ext cx="1524736" cy="1283868"/>
          </a:xfr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1107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3632" y="1714500"/>
            <a:ext cx="1523895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619474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906157" y="1714500"/>
            <a:ext cx="1524736" cy="17145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88E7FC7-D60B-044D-8DBA-781383735FF2}"/>
              </a:ext>
            </a:extLst>
          </p:cNvPr>
          <p:cNvSpPr/>
          <p:nvPr userDrawn="1"/>
        </p:nvSpPr>
        <p:spPr>
          <a:xfrm>
            <a:off x="-1101004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A653C1C-F289-CC46-B54A-8AA4C7DDEEC4}"/>
              </a:ext>
            </a:extLst>
          </p:cNvPr>
          <p:cNvSpPr/>
          <p:nvPr userDrawn="1"/>
        </p:nvSpPr>
        <p:spPr>
          <a:xfrm>
            <a:off x="11850478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</p:spTree>
    <p:extLst>
      <p:ext uri="{BB962C8B-B14F-4D97-AF65-F5344CB8AC3E}">
        <p14:creationId xmlns:p14="http://schemas.microsoft.com/office/powerpoint/2010/main" val="3042920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09334" cy="5476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752158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2572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09334" cy="547683"/>
          </a:xfr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752158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5345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09334" cy="5476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752158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959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09334" cy="547683"/>
          </a:xfr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</p:spPr>
        <p:txBody>
          <a:bodyPr>
            <a:normAutofit/>
          </a:bodyPr>
          <a:lstStyle>
            <a:lvl1pPr>
              <a:defRPr sz="2117">
                <a:solidFill>
                  <a:srgbClr val="FFFFFF"/>
                </a:solidFill>
              </a:defRPr>
            </a:lvl1pPr>
            <a:lvl2pPr>
              <a:defRPr sz="2117">
                <a:solidFill>
                  <a:srgbClr val="FFFFFF"/>
                </a:solidFill>
              </a:defRPr>
            </a:lvl2pPr>
            <a:lvl3pPr>
              <a:defRPr sz="2117">
                <a:solidFill>
                  <a:srgbClr val="FFFFFF"/>
                </a:solidFill>
              </a:defRPr>
            </a:lvl3pPr>
            <a:lvl4pPr>
              <a:defRPr sz="2117">
                <a:solidFill>
                  <a:srgbClr val="FFFFFF"/>
                </a:solidFill>
              </a:defRPr>
            </a:lvl4pPr>
            <a:lvl5pPr>
              <a:defRPr sz="2117">
                <a:solidFill>
                  <a:srgbClr val="FFFFFF"/>
                </a:solidFill>
              </a:defRPr>
            </a:lvl5pPr>
            <a:lvl6pPr marL="228606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6pPr>
            <a:lvl7pPr marL="2743280" indent="0">
              <a:buClr>
                <a:schemeClr val="accent2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7pPr>
            <a:lvl8pPr marL="3200494" indent="0">
              <a:buNone/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752158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62674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4819712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11066044" y="4205317"/>
            <a:ext cx="1125989" cy="2652325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710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4819712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11066044" y="4205317"/>
            <a:ext cx="1125989" cy="2652325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41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4819712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11066044" y="4205317"/>
            <a:ext cx="1125989" cy="2652325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3180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</p:spPr>
        <p:txBody>
          <a:bodyPr>
            <a:normAutofit/>
          </a:bodyPr>
          <a:lstStyle>
            <a:lvl1pPr>
              <a:defRPr sz="2117">
                <a:solidFill>
                  <a:srgbClr val="FFFFFF"/>
                </a:solidFill>
              </a:defRPr>
            </a:lvl1pPr>
            <a:lvl2pPr>
              <a:defRPr sz="2117">
                <a:solidFill>
                  <a:srgbClr val="FFFFFF"/>
                </a:solidFill>
              </a:defRPr>
            </a:lvl2pPr>
            <a:lvl3pPr>
              <a:defRPr sz="2117">
                <a:solidFill>
                  <a:srgbClr val="FFFFFF"/>
                </a:solidFill>
              </a:defRPr>
            </a:lvl3pPr>
            <a:lvl4pPr>
              <a:defRPr sz="2117">
                <a:solidFill>
                  <a:srgbClr val="FFFFFF"/>
                </a:solidFill>
              </a:defRPr>
            </a:lvl4pPr>
            <a:lvl5pPr>
              <a:defRPr sz="211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</p:spPr>
        <p:txBody>
          <a:bodyPr>
            <a:normAutofit/>
          </a:bodyPr>
          <a:lstStyle>
            <a:lvl1pPr>
              <a:defRPr sz="2117">
                <a:solidFill>
                  <a:srgbClr val="FFFFFF"/>
                </a:solidFill>
              </a:defRPr>
            </a:lvl1pPr>
            <a:lvl2pPr>
              <a:defRPr sz="2117">
                <a:solidFill>
                  <a:srgbClr val="FFFFFF"/>
                </a:solidFill>
              </a:defRPr>
            </a:lvl2pPr>
            <a:lvl3pPr>
              <a:defRPr sz="2117">
                <a:solidFill>
                  <a:srgbClr val="FFFFFF"/>
                </a:solidFill>
              </a:defRPr>
            </a:lvl3pPr>
            <a:lvl4pPr>
              <a:defRPr sz="2117">
                <a:solidFill>
                  <a:srgbClr val="FFFFFF"/>
                </a:solidFill>
              </a:defRPr>
            </a:lvl4pPr>
            <a:lvl5pPr>
              <a:defRPr sz="211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4819712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11066044" y="4205317"/>
            <a:ext cx="1125989" cy="2652325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3539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00" y="2143649"/>
            <a:ext cx="7239762" cy="3857521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54153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591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738" y="2143649"/>
            <a:ext cx="7239762" cy="3857521"/>
          </a:xfrm>
        </p:spPr>
        <p:txBody>
          <a:bodyPr>
            <a:normAutofit/>
          </a:bodyPr>
          <a:lstStyle>
            <a:lvl1pPr algn="r">
              <a:defRPr sz="2117"/>
            </a:lvl1pPr>
            <a:lvl2pPr algn="r">
              <a:defRPr sz="2117"/>
            </a:lvl2pPr>
            <a:lvl3pPr algn="r">
              <a:defRPr sz="2117"/>
            </a:lvl3pPr>
            <a:lvl4pPr algn="r">
              <a:defRPr sz="2117"/>
            </a:lvl4pPr>
            <a:lvl5pPr algn="r"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27031" y="1288004"/>
            <a:ext cx="3722469" cy="428613"/>
          </a:xfrm>
        </p:spPr>
        <p:txBody>
          <a:bodyPr anchor="b">
            <a:normAutofit/>
          </a:bodyPr>
          <a:lstStyle>
            <a:lvl1pPr marL="0" indent="0" algn="r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858368" y="6429387"/>
            <a:ext cx="4191132" cy="428613"/>
          </a:xfrm>
        </p:spPr>
        <p:txBody>
          <a:bodyPr/>
          <a:lstStyle>
            <a:lvl1pPr algn="r">
              <a:defRPr/>
            </a:lvl1pPr>
          </a:lstStyle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58" y="369090"/>
            <a:ext cx="4009335" cy="54768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00132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01" y="2143649"/>
            <a:ext cx="4953920" cy="3857521"/>
          </a:xfr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495349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33633" y="0"/>
            <a:ext cx="6858367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423796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421" y="2143649"/>
            <a:ext cx="4965193" cy="3857521"/>
          </a:xfrm>
        </p:spPr>
        <p:txBody>
          <a:bodyPr>
            <a:normAutofit/>
          </a:bodyPr>
          <a:lstStyle>
            <a:lvl1pPr algn="r">
              <a:defRPr sz="2117"/>
            </a:lvl1pPr>
            <a:lvl2pPr algn="r">
              <a:defRPr sz="2117"/>
            </a:lvl2pPr>
            <a:lvl3pPr algn="r">
              <a:defRPr sz="2117"/>
            </a:lvl3pPr>
            <a:lvl4pPr algn="r">
              <a:defRPr sz="2117"/>
            </a:lvl4pPr>
            <a:lvl5pPr algn="r"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421" y="1288004"/>
            <a:ext cx="4965193" cy="428613"/>
          </a:xfrm>
        </p:spPr>
        <p:txBody>
          <a:bodyPr anchor="b">
            <a:normAutofit/>
          </a:bodyPr>
          <a:lstStyle>
            <a:lvl1pPr marL="0" indent="0" algn="r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870482" y="6429387"/>
            <a:ext cx="4191132" cy="428613"/>
          </a:xfrm>
        </p:spPr>
        <p:txBody>
          <a:bodyPr/>
          <a:lstStyle>
            <a:lvl1pPr algn="r">
              <a:defRPr/>
            </a:lvl1pPr>
          </a:lstStyle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58" y="369090"/>
            <a:ext cx="4009335" cy="54768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3DF87C1E-F44C-BF44-A997-B9E0B7DCF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858367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352060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0" y="0"/>
            <a:ext cx="12192000" cy="68580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7" y="5941228"/>
            <a:ext cx="4009334" cy="5476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68255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591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58" y="5941228"/>
            <a:ext cx="4009335" cy="54768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66669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DE48A1-03D9-694B-AD51-2FB9B9E08BF5}"/>
              </a:ext>
            </a:extLst>
          </p:cNvPr>
          <p:cNvSpPr txBox="1"/>
          <p:nvPr userDrawn="1"/>
        </p:nvSpPr>
        <p:spPr>
          <a:xfrm>
            <a:off x="1142501" y="1714500"/>
            <a:ext cx="5715867" cy="4033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het. PowerPoint is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lastig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Toch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graag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OGD-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richtlijnen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NL" sz="1164" dirty="0">
              <a:latin typeface="Corbel" panose="020B0503020204020204" pitchFamily="34" charset="0"/>
            </a:endParaRPr>
          </a:p>
          <a:p>
            <a:pPr marL="181463" indent="-181463"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Een PowerPoint is om je presentatie te versterken. Niet om lappen tekst neer te zetten.</a:t>
            </a:r>
          </a:p>
          <a:p>
            <a:pPr marL="181463" indent="-181463"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Keep it simple! Keep it stupid! Keep it simple stupid! ;)</a:t>
            </a:r>
          </a:p>
          <a:p>
            <a:pPr marL="181463" indent="-181463">
              <a:buAutoNum type="arabicPeriod"/>
            </a:pPr>
            <a:r>
              <a:rPr lang="en-NL" sz="1164" b="1" dirty="0">
                <a:latin typeface="Corbel" panose="020B0503020204020204" pitchFamily="34" charset="0"/>
              </a:rPr>
              <a:t>Less is more. </a:t>
            </a:r>
            <a:r>
              <a:rPr lang="en-NL" sz="1164" dirty="0">
                <a:latin typeface="Corbel" panose="020B0503020204020204" pitchFamily="34" charset="0"/>
              </a:rPr>
              <a:t>(</a:t>
            </a:r>
            <a:r>
              <a:rPr lang="en-GB" sz="1164" dirty="0"/>
              <a:t>Ludwig </a:t>
            </a:r>
            <a:r>
              <a:rPr lang="en-GB" sz="1164" dirty="0" err="1"/>
              <a:t>Mies</a:t>
            </a:r>
            <a:r>
              <a:rPr lang="en-GB" sz="1164" dirty="0"/>
              <a:t> Van Der </a:t>
            </a:r>
            <a:r>
              <a:rPr lang="en-GB" sz="1164" dirty="0" err="1"/>
              <a:t>Rohe</a:t>
            </a:r>
            <a:r>
              <a:rPr lang="en-GB" sz="1164" dirty="0"/>
              <a:t>, architect)</a:t>
            </a:r>
            <a:endParaRPr lang="en-NL" sz="1164" dirty="0">
              <a:latin typeface="Corbel" panose="020B0503020204020204" pitchFamily="34" charset="0"/>
            </a:endParaRPr>
          </a:p>
          <a:p>
            <a:pPr marL="181463" indent="-181463">
              <a:buAutoNum type="arabicPeriod"/>
            </a:pPr>
            <a:r>
              <a:rPr lang="en-NL" sz="1164" b="1" dirty="0">
                <a:latin typeface="Corbel" panose="020B0503020204020204" pitchFamily="34" charset="0"/>
              </a:rPr>
              <a:t>Less is better. </a:t>
            </a:r>
            <a:r>
              <a:rPr lang="en-NL" sz="1164" dirty="0">
                <a:latin typeface="Corbel" panose="020B0503020204020204" pitchFamily="34" charset="0"/>
              </a:rPr>
              <a:t>(Dieter Rams, industrieel ontwerper)</a:t>
            </a:r>
          </a:p>
          <a:p>
            <a:pPr marL="181463" indent="-181463"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Als je afbeeldingen gebruikt zorg er dan voor dat ze scherp zijn en een hoge resolutie hebben</a:t>
            </a:r>
          </a:p>
          <a:p>
            <a:pPr marL="181463" indent="-181463"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Volg </a:t>
            </a:r>
            <a:r>
              <a:rPr lang="en-NL" sz="1164">
                <a:latin typeface="Corbel" panose="020B0503020204020204" pitchFamily="34" charset="0"/>
              </a:rPr>
              <a:t>de cursus </a:t>
            </a:r>
            <a:r>
              <a:rPr lang="en-NL" sz="1164" b="1" dirty="0">
                <a:latin typeface="Corbel" panose="020B0503020204020204" pitchFamily="34" charset="0"/>
              </a:rPr>
              <a:t>Visueel communiceren</a:t>
            </a:r>
          </a:p>
          <a:p>
            <a:pPr marL="0" indent="0">
              <a:buNone/>
            </a:pPr>
            <a:endParaRPr lang="en-NL" sz="1164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1164" b="1" dirty="0">
                <a:latin typeface="Corbel" panose="020B0503020204020204" pitchFamily="34" charset="0"/>
              </a:rPr>
              <a:t>Waarom zitten er roze kaders in?</a:t>
            </a:r>
          </a:p>
          <a:p>
            <a:pPr marL="0" indent="0">
              <a:buNone/>
            </a:pPr>
            <a:r>
              <a:rPr lang="en-NL" sz="1164" dirty="0">
                <a:latin typeface="Corbel" panose="020B0503020204020204" pitchFamily="34" charset="0"/>
              </a:rPr>
              <a:t>Deze kaders zijn afbeeldingskaders. Hier kun je afbeeldingen in plaatsen. </a:t>
            </a:r>
            <a:br>
              <a:rPr lang="en-NL" sz="1164" dirty="0">
                <a:latin typeface="Corbel" panose="020B0503020204020204" pitchFamily="34" charset="0"/>
              </a:rPr>
            </a:b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schaalt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jouw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mooi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zodat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151219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Klik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icoon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in het midden van het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afbeeldingskader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het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verdwijnt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kleur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51219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Verplaats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achtergrond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 je met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sneltoetscombinatie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393169" lvl="1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Windows: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+[</a:t>
            </a:r>
          </a:p>
          <a:p>
            <a:pPr marL="393169" lvl="1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Mac: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cmd+shift+b</a:t>
            </a:r>
            <a:endParaRPr lang="en-GB" sz="1164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761107" y="410095"/>
            <a:ext cx="4745481" cy="460443"/>
          </a:xfrm>
          <a:prstGeom prst="rect">
            <a:avLst/>
          </a:prstGeom>
          <a:solidFill>
            <a:schemeClr val="tx1"/>
          </a:solidFill>
        </p:spPr>
        <p:txBody>
          <a:bodyPr wrap="square" lIns="133346" tIns="76198" rIns="47624" bIns="57148" anchor="ctr" anchorCtr="0">
            <a:spAutoFit/>
          </a:bodyPr>
          <a:lstStyle/>
          <a:p>
            <a:pPr marL="302438" lvl="0" indent="-302438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2117" b="1" dirty="0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F244C6A-7BFA-8E4A-A6BE-1F52E92F5C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0678" y="4587958"/>
            <a:ext cx="194897" cy="1680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CED033-879A-764D-828E-9008885B1628}"/>
              </a:ext>
            </a:extLst>
          </p:cNvPr>
          <p:cNvSpPr/>
          <p:nvPr userDrawn="1"/>
        </p:nvSpPr>
        <p:spPr>
          <a:xfrm>
            <a:off x="7624597" y="4372108"/>
            <a:ext cx="3810577" cy="1525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Heb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nog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vragen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Mail dan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NL" sz="1164" dirty="0">
                <a:latin typeface="Corbel" panose="020B0503020204020204" pitchFamily="34" charset="0"/>
                <a:hlinkClick r:id="rId5"/>
              </a:rPr>
              <a:t>marketing@ogd.nl</a:t>
            </a:r>
            <a:endParaRPr lang="en-NL" sz="1164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NL" sz="1164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1164" b="1" dirty="0">
                <a:latin typeface="Corbel" panose="020B0503020204020204" pitchFamily="34" charset="0"/>
              </a:rPr>
              <a:t>Wil je dat wij de PowerPoint voor je opmaken?</a:t>
            </a:r>
            <a:r>
              <a:rPr lang="en-NL" sz="1164" dirty="0">
                <a:latin typeface="Corbel" panose="020B0503020204020204" pitchFamily="34" charset="0"/>
              </a:rPr>
              <a:t> </a:t>
            </a:r>
          </a:p>
          <a:p>
            <a:pPr marL="181463" indent="-181463">
              <a:buClr>
                <a:srgbClr val="E2231C"/>
              </a:buClr>
              <a:buAutoNum type="arabicPeriod"/>
            </a:pPr>
            <a:r>
              <a:rPr lang="en-NL" sz="1164" dirty="0">
                <a:latin typeface="Corbel" panose="020B0503020204020204" pitchFamily="34" charset="0"/>
              </a:rPr>
              <a:t>Vul twee weken voordat je je presentatie geeft</a:t>
            </a:r>
          </a:p>
          <a:p>
            <a:pPr marL="181463" indent="-181463">
              <a:buClr>
                <a:srgbClr val="E2231C"/>
              </a:buClr>
              <a:buAutoNum type="arabicPeriod"/>
            </a:pP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ingevulde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PowerPoint op basis van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Doe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minimaal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één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week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voordat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de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geeft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Het is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belangrijk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beelden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al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definitief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NL" sz="1164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1142501" y="6001170"/>
            <a:ext cx="2611612" cy="27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116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1142501" y="1031788"/>
            <a:ext cx="4969630" cy="385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1905" b="1" dirty="0">
                <a:latin typeface="Corbel" panose="020B0503020204020204" pitchFamily="34" charset="0"/>
              </a:rPr>
              <a:t>Zo maak je optimaal gebruik van dit template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7156966" y="6001170"/>
            <a:ext cx="4273927" cy="45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1164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246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uren en letter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761107" y="410095"/>
            <a:ext cx="4745481" cy="460443"/>
          </a:xfrm>
          <a:prstGeom prst="rect">
            <a:avLst/>
          </a:prstGeom>
          <a:solidFill>
            <a:schemeClr val="tx1"/>
          </a:solidFill>
        </p:spPr>
        <p:txBody>
          <a:bodyPr wrap="square" lIns="133346" tIns="76198" rIns="47624" bIns="57148" anchor="ctr" anchorCtr="0">
            <a:spAutoFit/>
          </a:bodyPr>
          <a:lstStyle/>
          <a:p>
            <a:pPr marL="302438" lvl="0" indent="-302438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2117" b="1" dirty="0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1142501" y="6001170"/>
            <a:ext cx="2611612" cy="27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116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1142501" y="1031788"/>
            <a:ext cx="2528256" cy="385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1905" b="1" dirty="0">
                <a:latin typeface="Corbel" panose="020B0503020204020204" pitchFamily="34" charset="0"/>
              </a:rPr>
              <a:t>Kleuren en lettertypes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7156966" y="6001170"/>
            <a:ext cx="4273927" cy="45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64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1164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3DA55-2D4A-C44C-B209-63A8976B672E}"/>
              </a:ext>
            </a:extLst>
          </p:cNvPr>
          <p:cNvSpPr/>
          <p:nvPr userDrawn="1"/>
        </p:nvSpPr>
        <p:spPr>
          <a:xfrm>
            <a:off x="1142081" y="1714501"/>
            <a:ext cx="761948" cy="423719"/>
          </a:xfrm>
          <a:prstGeom prst="rect">
            <a:avLst/>
          </a:prstGeom>
          <a:solidFill>
            <a:srgbClr val="04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FB0FEB-6DD8-264A-8FD0-5507D9625557}"/>
              </a:ext>
            </a:extLst>
          </p:cNvPr>
          <p:cNvSpPr/>
          <p:nvPr userDrawn="1"/>
        </p:nvSpPr>
        <p:spPr>
          <a:xfrm>
            <a:off x="1142081" y="2357478"/>
            <a:ext cx="762020" cy="215259"/>
          </a:xfrm>
          <a:prstGeom prst="rect">
            <a:avLst/>
          </a:prstGeom>
          <a:solidFill>
            <a:srgbClr val="244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083CB-A7B1-2148-940E-DF75963B8727}"/>
              </a:ext>
            </a:extLst>
          </p:cNvPr>
          <p:cNvSpPr/>
          <p:nvPr userDrawn="1"/>
        </p:nvSpPr>
        <p:spPr>
          <a:xfrm>
            <a:off x="1142081" y="2786589"/>
            <a:ext cx="762020" cy="215259"/>
          </a:xfrm>
          <a:prstGeom prst="rect">
            <a:avLst/>
          </a:prstGeom>
          <a:solidFill>
            <a:srgbClr val="406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56C7-C03B-2C4F-9C4C-15D3023001A8}"/>
              </a:ext>
            </a:extLst>
          </p:cNvPr>
          <p:cNvSpPr/>
          <p:nvPr userDrawn="1"/>
        </p:nvSpPr>
        <p:spPr>
          <a:xfrm>
            <a:off x="1142081" y="3217106"/>
            <a:ext cx="762020" cy="215259"/>
          </a:xfrm>
          <a:prstGeom prst="rect">
            <a:avLst/>
          </a:prstGeom>
          <a:solidFill>
            <a:srgbClr val="5F7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C9ADD-FF48-1F4C-B5C9-04B11F44FC3F}"/>
              </a:ext>
            </a:extLst>
          </p:cNvPr>
          <p:cNvSpPr/>
          <p:nvPr userDrawn="1"/>
        </p:nvSpPr>
        <p:spPr>
          <a:xfrm>
            <a:off x="1142081" y="3647404"/>
            <a:ext cx="762020" cy="215259"/>
          </a:xfrm>
          <a:prstGeom prst="rect">
            <a:avLst/>
          </a:prstGeom>
          <a:solidFill>
            <a:srgbClr val="7D9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465F69-F0A5-F64B-9D6C-CB00E8A15A70}"/>
              </a:ext>
            </a:extLst>
          </p:cNvPr>
          <p:cNvSpPr/>
          <p:nvPr userDrawn="1"/>
        </p:nvSpPr>
        <p:spPr>
          <a:xfrm>
            <a:off x="1142081" y="4077702"/>
            <a:ext cx="762020" cy="215259"/>
          </a:xfrm>
          <a:prstGeom prst="rect">
            <a:avLst/>
          </a:prstGeom>
          <a:solidFill>
            <a:srgbClr val="9BA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36D073-CCFC-9E4D-AB59-090026F36F6F}"/>
              </a:ext>
            </a:extLst>
          </p:cNvPr>
          <p:cNvSpPr/>
          <p:nvPr userDrawn="1"/>
        </p:nvSpPr>
        <p:spPr>
          <a:xfrm>
            <a:off x="1142081" y="4505406"/>
            <a:ext cx="762020" cy="215259"/>
          </a:xfrm>
          <a:prstGeom prst="rect">
            <a:avLst/>
          </a:prstGeom>
          <a:solidFill>
            <a:srgbClr val="B9C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0D11F-B65E-BA48-AB6E-BCE0091D8369}"/>
              </a:ext>
            </a:extLst>
          </p:cNvPr>
          <p:cNvSpPr/>
          <p:nvPr userDrawn="1"/>
        </p:nvSpPr>
        <p:spPr>
          <a:xfrm>
            <a:off x="1142081" y="4927909"/>
            <a:ext cx="762020" cy="215259"/>
          </a:xfrm>
          <a:prstGeom prst="rect">
            <a:avLst/>
          </a:prstGeom>
          <a:solidFill>
            <a:srgbClr val="D7D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50B2AA-F3C8-9746-AA12-DC249F74B9BB}"/>
              </a:ext>
            </a:extLst>
          </p:cNvPr>
          <p:cNvSpPr/>
          <p:nvPr userDrawn="1"/>
        </p:nvSpPr>
        <p:spPr>
          <a:xfrm>
            <a:off x="1142081" y="5350413"/>
            <a:ext cx="762020" cy="215259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8112C4-5ABD-DE48-BD51-FD08AB374C50}"/>
              </a:ext>
            </a:extLst>
          </p:cNvPr>
          <p:cNvSpPr/>
          <p:nvPr userDrawn="1"/>
        </p:nvSpPr>
        <p:spPr>
          <a:xfrm>
            <a:off x="2287746" y="1714501"/>
            <a:ext cx="761948" cy="423719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5132D0-726F-1E47-8ED8-B659ACEC4758}"/>
              </a:ext>
            </a:extLst>
          </p:cNvPr>
          <p:cNvSpPr/>
          <p:nvPr userDrawn="1"/>
        </p:nvSpPr>
        <p:spPr>
          <a:xfrm>
            <a:off x="2287746" y="2357478"/>
            <a:ext cx="762020" cy="215259"/>
          </a:xfrm>
          <a:prstGeom prst="rect">
            <a:avLst/>
          </a:prstGeom>
          <a:solidFill>
            <a:srgbClr val="E63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85AE41-B79D-EF44-82B2-AE61D6D2D32B}"/>
              </a:ext>
            </a:extLst>
          </p:cNvPr>
          <p:cNvSpPr/>
          <p:nvPr userDrawn="1"/>
        </p:nvSpPr>
        <p:spPr>
          <a:xfrm>
            <a:off x="2287746" y="2786589"/>
            <a:ext cx="762020" cy="215259"/>
          </a:xfrm>
          <a:prstGeom prst="rect">
            <a:avLst/>
          </a:prstGeom>
          <a:solidFill>
            <a:srgbClr val="E95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DE974-28F4-3345-B9B2-B86310A0FC7D}"/>
              </a:ext>
            </a:extLst>
          </p:cNvPr>
          <p:cNvSpPr/>
          <p:nvPr userDrawn="1"/>
        </p:nvSpPr>
        <p:spPr>
          <a:xfrm>
            <a:off x="2287746" y="3217106"/>
            <a:ext cx="762020" cy="215259"/>
          </a:xfrm>
          <a:prstGeom prst="rect">
            <a:avLst/>
          </a:prstGeom>
          <a:solidFill>
            <a:srgbClr val="ED7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EBE64E-831F-4B4E-A6FF-69A58CFEA150}"/>
              </a:ext>
            </a:extLst>
          </p:cNvPr>
          <p:cNvSpPr/>
          <p:nvPr userDrawn="1"/>
        </p:nvSpPr>
        <p:spPr>
          <a:xfrm>
            <a:off x="2287746" y="3647404"/>
            <a:ext cx="762020" cy="215259"/>
          </a:xfrm>
          <a:prstGeom prst="rect">
            <a:avLst/>
          </a:prstGeom>
          <a:solidFill>
            <a:srgbClr val="F08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483D37-BDF6-F84D-9599-7FEF3310A147}"/>
              </a:ext>
            </a:extLst>
          </p:cNvPr>
          <p:cNvSpPr/>
          <p:nvPr userDrawn="1"/>
        </p:nvSpPr>
        <p:spPr>
          <a:xfrm>
            <a:off x="2287746" y="4077702"/>
            <a:ext cx="762020" cy="215259"/>
          </a:xfrm>
          <a:prstGeom prst="rect">
            <a:avLst/>
          </a:prstGeom>
          <a:solidFill>
            <a:srgbClr val="F3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A33B7A-DB69-8E46-BA88-B05BEE8E4901}"/>
              </a:ext>
            </a:extLst>
          </p:cNvPr>
          <p:cNvSpPr/>
          <p:nvPr userDrawn="1"/>
        </p:nvSpPr>
        <p:spPr>
          <a:xfrm>
            <a:off x="2287746" y="4505406"/>
            <a:ext cx="762020" cy="215259"/>
          </a:xfrm>
          <a:prstGeom prst="rect">
            <a:avLst/>
          </a:prstGeom>
          <a:solidFill>
            <a:srgbClr val="F7C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832CB-BFAC-C849-8ED9-0FA7F371E37D}"/>
              </a:ext>
            </a:extLst>
          </p:cNvPr>
          <p:cNvSpPr/>
          <p:nvPr userDrawn="1"/>
        </p:nvSpPr>
        <p:spPr>
          <a:xfrm>
            <a:off x="2287746" y="4927909"/>
            <a:ext cx="762020" cy="215259"/>
          </a:xfrm>
          <a:prstGeom prst="rect">
            <a:avLst/>
          </a:prstGeom>
          <a:solidFill>
            <a:srgbClr val="FA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D5B5B3-207D-0B4F-B7AC-935B0A9546D8}"/>
              </a:ext>
            </a:extLst>
          </p:cNvPr>
          <p:cNvSpPr/>
          <p:nvPr userDrawn="1"/>
        </p:nvSpPr>
        <p:spPr>
          <a:xfrm>
            <a:off x="2287746" y="5350413"/>
            <a:ext cx="762020" cy="215259"/>
          </a:xfrm>
          <a:prstGeom prst="rect">
            <a:avLst/>
          </a:prstGeom>
          <a:solidFill>
            <a:srgbClr val="FE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0A3663-63CD-914C-A794-293F42296D7D}"/>
              </a:ext>
            </a:extLst>
          </p:cNvPr>
          <p:cNvSpPr/>
          <p:nvPr userDrawn="1"/>
        </p:nvSpPr>
        <p:spPr>
          <a:xfrm>
            <a:off x="3430351" y="1714501"/>
            <a:ext cx="761948" cy="423719"/>
          </a:xfrm>
          <a:prstGeom prst="rect">
            <a:avLst/>
          </a:prstGeom>
          <a:solidFill>
            <a:srgbClr val="37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31459E-BE44-FC40-A0BE-F768E3562FCB}"/>
              </a:ext>
            </a:extLst>
          </p:cNvPr>
          <p:cNvSpPr/>
          <p:nvPr userDrawn="1"/>
        </p:nvSpPr>
        <p:spPr>
          <a:xfrm>
            <a:off x="3430351" y="2357478"/>
            <a:ext cx="762020" cy="215259"/>
          </a:xfrm>
          <a:prstGeom prst="rect">
            <a:avLst/>
          </a:prstGeom>
          <a:solidFill>
            <a:srgbClr val="4F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A04C28-A145-6F42-8D69-6C5372BAA88E}"/>
              </a:ext>
            </a:extLst>
          </p:cNvPr>
          <p:cNvSpPr/>
          <p:nvPr userDrawn="1"/>
        </p:nvSpPr>
        <p:spPr>
          <a:xfrm>
            <a:off x="3430351" y="2786589"/>
            <a:ext cx="762020" cy="215259"/>
          </a:xfrm>
          <a:prstGeom prst="rect">
            <a:avLst/>
          </a:prstGeom>
          <a:solidFill>
            <a:srgbClr val="67D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EE4705-9BF9-664D-BB18-60F8372FFA99}"/>
              </a:ext>
            </a:extLst>
          </p:cNvPr>
          <p:cNvSpPr/>
          <p:nvPr userDrawn="1"/>
        </p:nvSpPr>
        <p:spPr>
          <a:xfrm>
            <a:off x="3430351" y="3217106"/>
            <a:ext cx="762020" cy="215259"/>
          </a:xfrm>
          <a:prstGeom prst="rect">
            <a:avLst/>
          </a:prstGeom>
          <a:solidFill>
            <a:srgbClr val="7FE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07DD77-DE20-CA49-B3FF-7623FAD1C6EA}"/>
              </a:ext>
            </a:extLst>
          </p:cNvPr>
          <p:cNvSpPr/>
          <p:nvPr userDrawn="1"/>
        </p:nvSpPr>
        <p:spPr>
          <a:xfrm>
            <a:off x="3430351" y="3647404"/>
            <a:ext cx="762020" cy="215259"/>
          </a:xfrm>
          <a:prstGeom prst="rect">
            <a:avLst/>
          </a:prstGeom>
          <a:solidFill>
            <a:srgbClr val="98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BA9EE2-D938-A143-A85D-0616FBACFBFD}"/>
              </a:ext>
            </a:extLst>
          </p:cNvPr>
          <p:cNvSpPr/>
          <p:nvPr userDrawn="1"/>
        </p:nvSpPr>
        <p:spPr>
          <a:xfrm>
            <a:off x="3430351" y="4077702"/>
            <a:ext cx="762020" cy="215259"/>
          </a:xfrm>
          <a:prstGeom prst="rect">
            <a:avLst/>
          </a:prstGeom>
          <a:solidFill>
            <a:srgbClr val="AFE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3660D23-6DE8-A84C-9547-50B6AA5158A7}"/>
              </a:ext>
            </a:extLst>
          </p:cNvPr>
          <p:cNvSpPr/>
          <p:nvPr userDrawn="1"/>
        </p:nvSpPr>
        <p:spPr>
          <a:xfrm>
            <a:off x="3430351" y="4505406"/>
            <a:ext cx="762020" cy="215259"/>
          </a:xfrm>
          <a:prstGeom prst="rect">
            <a:avLst/>
          </a:prstGeom>
          <a:solidFill>
            <a:srgbClr val="C7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497C78-F8FF-5140-A094-94C190389AC6}"/>
              </a:ext>
            </a:extLst>
          </p:cNvPr>
          <p:cNvSpPr/>
          <p:nvPr userDrawn="1"/>
        </p:nvSpPr>
        <p:spPr>
          <a:xfrm>
            <a:off x="3430351" y="4927909"/>
            <a:ext cx="762020" cy="215259"/>
          </a:xfrm>
          <a:prstGeom prst="rect">
            <a:avLst/>
          </a:prstGeom>
          <a:solidFill>
            <a:srgbClr val="DF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F8485-CA8B-7741-9265-B417A429231E}"/>
              </a:ext>
            </a:extLst>
          </p:cNvPr>
          <p:cNvSpPr/>
          <p:nvPr userDrawn="1"/>
        </p:nvSpPr>
        <p:spPr>
          <a:xfrm>
            <a:off x="3430351" y="5350413"/>
            <a:ext cx="762020" cy="215259"/>
          </a:xfrm>
          <a:prstGeom prst="rect">
            <a:avLst/>
          </a:prstGeom>
          <a:solidFill>
            <a:srgbClr val="F7F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DA9B3-DBF6-E54E-87FF-DA0E240CD941}"/>
              </a:ext>
            </a:extLst>
          </p:cNvPr>
          <p:cNvSpPr txBox="1"/>
          <p:nvPr userDrawn="1"/>
        </p:nvSpPr>
        <p:spPr>
          <a:xfrm>
            <a:off x="1142081" y="213822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#043673</a:t>
            </a:r>
            <a:endParaRPr lang="en-NL" sz="847" b="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01AB77-6428-6343-B4C1-4D6474E54044}"/>
              </a:ext>
            </a:extLst>
          </p:cNvPr>
          <p:cNvSpPr txBox="1"/>
          <p:nvPr userDrawn="1"/>
        </p:nvSpPr>
        <p:spPr>
          <a:xfrm>
            <a:off x="1142081" y="257133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#244f84</a:t>
            </a:r>
            <a:endParaRPr lang="en-NL" sz="847" b="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36FE91-E223-5043-B7CE-3A2BF79327AE}"/>
              </a:ext>
            </a:extLst>
          </p:cNvPr>
          <p:cNvSpPr txBox="1"/>
          <p:nvPr userDrawn="1"/>
        </p:nvSpPr>
        <p:spPr>
          <a:xfrm>
            <a:off x="1142081" y="300184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#406694</a:t>
            </a:r>
            <a:endParaRPr lang="en-NL" sz="847" b="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4B3B7E-C617-4042-8529-1C98EADCBC8C}"/>
              </a:ext>
            </a:extLst>
          </p:cNvPr>
          <p:cNvSpPr txBox="1"/>
          <p:nvPr userDrawn="1"/>
        </p:nvSpPr>
        <p:spPr>
          <a:xfrm>
            <a:off x="1142081" y="3437346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#5f7fa6</a:t>
            </a:r>
            <a:endParaRPr lang="en-NL" sz="847" b="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4595BE-B620-9343-A4DA-C6A084783DF2}"/>
              </a:ext>
            </a:extLst>
          </p:cNvPr>
          <p:cNvSpPr txBox="1"/>
          <p:nvPr userDrawn="1"/>
        </p:nvSpPr>
        <p:spPr>
          <a:xfrm>
            <a:off x="1142081" y="3864455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7d97b7</a:t>
            </a:r>
            <a:endParaRPr lang="en-NL" sz="847" b="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C5B27E-1AFB-EA47-A13E-27837FCCD258}"/>
              </a:ext>
            </a:extLst>
          </p:cNvPr>
          <p:cNvSpPr txBox="1"/>
          <p:nvPr userDrawn="1"/>
        </p:nvSpPr>
        <p:spPr>
          <a:xfrm>
            <a:off x="1142081" y="4291563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#9bafc7</a:t>
            </a:r>
            <a:endParaRPr lang="en-NL" sz="847" b="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86685A-AE86-7143-A896-A6422DCDA88F}"/>
              </a:ext>
            </a:extLst>
          </p:cNvPr>
          <p:cNvSpPr txBox="1"/>
          <p:nvPr userDrawn="1"/>
        </p:nvSpPr>
        <p:spPr>
          <a:xfrm>
            <a:off x="1142081" y="471925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b9c7d8</a:t>
            </a:r>
            <a:endParaRPr lang="en-NL" sz="847" b="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DFB1F1-6A98-C44A-A171-11CB90E4CEF6}"/>
              </a:ext>
            </a:extLst>
          </p:cNvPr>
          <p:cNvSpPr txBox="1"/>
          <p:nvPr userDrawn="1"/>
        </p:nvSpPr>
        <p:spPr>
          <a:xfrm>
            <a:off x="1142081" y="515010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d7dfe8</a:t>
            </a:r>
            <a:endParaRPr lang="en-NL" sz="847" b="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FD6D63-64B3-EE4B-B712-4357E1E6BFF3}"/>
              </a:ext>
            </a:extLst>
          </p:cNvPr>
          <p:cNvSpPr txBox="1"/>
          <p:nvPr userDrawn="1"/>
        </p:nvSpPr>
        <p:spPr>
          <a:xfrm>
            <a:off x="1142081" y="5565049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f5f7fa</a:t>
            </a:r>
            <a:endParaRPr lang="en-NL" sz="847" b="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EE397C-86C6-7B45-9F97-EF1C8818BC44}"/>
              </a:ext>
            </a:extLst>
          </p:cNvPr>
          <p:cNvSpPr txBox="1"/>
          <p:nvPr userDrawn="1"/>
        </p:nvSpPr>
        <p:spPr>
          <a:xfrm>
            <a:off x="2288606" y="213822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e2241d</a:t>
            </a:r>
            <a:endParaRPr lang="en-NL" sz="847" b="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BB2A8F-1430-DB40-AA75-D2F6EA49E310}"/>
              </a:ext>
            </a:extLst>
          </p:cNvPr>
          <p:cNvSpPr txBox="1"/>
          <p:nvPr userDrawn="1"/>
        </p:nvSpPr>
        <p:spPr>
          <a:xfrm>
            <a:off x="2288606" y="257133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#e63f39</a:t>
            </a:r>
            <a:endParaRPr lang="en-NL" sz="847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4D5D0C-BACE-7E42-96C6-77DF4580C176}"/>
              </a:ext>
            </a:extLst>
          </p:cNvPr>
          <p:cNvSpPr txBox="1"/>
          <p:nvPr userDrawn="1"/>
        </p:nvSpPr>
        <p:spPr>
          <a:xfrm>
            <a:off x="2288606" y="300184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e95853</a:t>
            </a:r>
            <a:endParaRPr lang="en-NL" sz="847" b="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189BAB-87E8-AF41-8996-0095B629281D}"/>
              </a:ext>
            </a:extLst>
          </p:cNvPr>
          <p:cNvSpPr txBox="1"/>
          <p:nvPr userDrawn="1"/>
        </p:nvSpPr>
        <p:spPr>
          <a:xfrm>
            <a:off x="2288606" y="3437346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#ed736f</a:t>
            </a:r>
            <a:endParaRPr lang="en-NL" sz="847" b="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110459-5E66-CE4E-B990-BB36540264FB}"/>
              </a:ext>
            </a:extLst>
          </p:cNvPr>
          <p:cNvSpPr txBox="1"/>
          <p:nvPr userDrawn="1"/>
        </p:nvSpPr>
        <p:spPr>
          <a:xfrm>
            <a:off x="2288606" y="3864455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f08e8a</a:t>
            </a:r>
            <a:endParaRPr lang="en-NL" sz="847" b="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153465-0D82-B64D-89EF-43E72D1ED682}"/>
              </a:ext>
            </a:extLst>
          </p:cNvPr>
          <p:cNvSpPr txBox="1"/>
          <p:nvPr userDrawn="1"/>
        </p:nvSpPr>
        <p:spPr>
          <a:xfrm>
            <a:off x="2288606" y="4291563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#f3a7a5</a:t>
            </a:r>
            <a:endParaRPr lang="en-NL" sz="847" b="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30A086-C89C-2246-9148-F45D4676B2C4}"/>
              </a:ext>
            </a:extLst>
          </p:cNvPr>
          <p:cNvSpPr txBox="1"/>
          <p:nvPr userDrawn="1"/>
        </p:nvSpPr>
        <p:spPr>
          <a:xfrm>
            <a:off x="2288606" y="471925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f7c2c0</a:t>
            </a:r>
            <a:endParaRPr lang="en-NL" sz="847" b="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22D36-1FC4-BA43-BF4B-195EE3277B65}"/>
              </a:ext>
            </a:extLst>
          </p:cNvPr>
          <p:cNvSpPr txBox="1"/>
          <p:nvPr userDrawn="1"/>
        </p:nvSpPr>
        <p:spPr>
          <a:xfrm>
            <a:off x="2288606" y="515010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fadcdb</a:t>
            </a:r>
            <a:endParaRPr lang="en-NL" sz="847" b="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FA4CFC-756A-F041-90A4-72BBED2390FE}"/>
              </a:ext>
            </a:extLst>
          </p:cNvPr>
          <p:cNvSpPr txBox="1"/>
          <p:nvPr userDrawn="1"/>
        </p:nvSpPr>
        <p:spPr>
          <a:xfrm>
            <a:off x="2288606" y="5565049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fef6f6</a:t>
            </a:r>
            <a:endParaRPr lang="en-NL" sz="847" b="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DAF3C-0C4E-4B47-A36F-EE39E6BB0D5C}"/>
              </a:ext>
            </a:extLst>
          </p:cNvPr>
          <p:cNvSpPr txBox="1"/>
          <p:nvPr userDrawn="1"/>
        </p:nvSpPr>
        <p:spPr>
          <a:xfrm>
            <a:off x="3431117" y="213822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37cfb1</a:t>
            </a:r>
            <a:endParaRPr lang="en-NL" sz="847" b="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A52-F3CF-4442-94EB-0FDD4184F195}"/>
              </a:ext>
            </a:extLst>
          </p:cNvPr>
          <p:cNvSpPr txBox="1"/>
          <p:nvPr userDrawn="1"/>
        </p:nvSpPr>
        <p:spPr>
          <a:xfrm>
            <a:off x="3431117" y="257133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#4fd5bb</a:t>
            </a:r>
            <a:endParaRPr lang="en-NL" sz="847" b="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4044D5-9FC6-E34D-9A7E-F8E1E301DC93}"/>
              </a:ext>
            </a:extLst>
          </p:cNvPr>
          <p:cNvSpPr txBox="1"/>
          <p:nvPr userDrawn="1"/>
        </p:nvSpPr>
        <p:spPr>
          <a:xfrm>
            <a:off x="3431117" y="300184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67dac3</a:t>
            </a:r>
            <a:endParaRPr lang="en-NL" sz="847" b="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A2F235-9D49-5848-A8BC-99E358746B7D}"/>
              </a:ext>
            </a:extLst>
          </p:cNvPr>
          <p:cNvSpPr txBox="1"/>
          <p:nvPr userDrawn="1"/>
        </p:nvSpPr>
        <p:spPr>
          <a:xfrm>
            <a:off x="3431117" y="3437346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#7fe0cd</a:t>
            </a:r>
            <a:endParaRPr lang="en-NL" sz="847" b="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55195E-6645-8A4A-B6C6-842954B790CE}"/>
              </a:ext>
            </a:extLst>
          </p:cNvPr>
          <p:cNvSpPr txBox="1"/>
          <p:nvPr userDrawn="1"/>
        </p:nvSpPr>
        <p:spPr>
          <a:xfrm>
            <a:off x="3431117" y="3864455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98e7d7</a:t>
            </a:r>
            <a:endParaRPr lang="en-NL" sz="847" b="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EB3693-9EEC-7C49-80A6-2C6489370D48}"/>
              </a:ext>
            </a:extLst>
          </p:cNvPr>
          <p:cNvSpPr txBox="1"/>
          <p:nvPr userDrawn="1"/>
        </p:nvSpPr>
        <p:spPr>
          <a:xfrm>
            <a:off x="3431117" y="4291563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#afece0</a:t>
            </a:r>
            <a:endParaRPr lang="en-NL" sz="847" b="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D496D9-3057-524F-B0ED-291834E1F9EE}"/>
              </a:ext>
            </a:extLst>
          </p:cNvPr>
          <p:cNvSpPr txBox="1"/>
          <p:nvPr userDrawn="1"/>
        </p:nvSpPr>
        <p:spPr>
          <a:xfrm>
            <a:off x="3431117" y="471925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c7f2ea</a:t>
            </a:r>
            <a:endParaRPr lang="en-NL" sz="847" b="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E84857-4B02-CC4D-B09A-74155212CFF0}"/>
              </a:ext>
            </a:extLst>
          </p:cNvPr>
          <p:cNvSpPr txBox="1"/>
          <p:nvPr userDrawn="1"/>
        </p:nvSpPr>
        <p:spPr>
          <a:xfrm>
            <a:off x="3431117" y="515010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dff7f2</a:t>
            </a:r>
            <a:endParaRPr lang="en-NL" sz="847" b="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9F58-3F7E-4C41-8153-5326A60C1C5C}"/>
              </a:ext>
            </a:extLst>
          </p:cNvPr>
          <p:cNvSpPr txBox="1"/>
          <p:nvPr userDrawn="1"/>
        </p:nvSpPr>
        <p:spPr>
          <a:xfrm>
            <a:off x="3431117" y="5565049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f7fdfc</a:t>
            </a:r>
            <a:endParaRPr lang="en-NL" sz="847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BA983-A7FE-C141-8CBF-9C759F6476BD}"/>
              </a:ext>
            </a:extLst>
          </p:cNvPr>
          <p:cNvSpPr txBox="1"/>
          <p:nvPr userDrawn="1"/>
        </p:nvSpPr>
        <p:spPr>
          <a:xfrm>
            <a:off x="4952659" y="1714500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dirty="0">
                <a:latin typeface="Rockwell" panose="02060603020205020403" pitchFamily="18" charset="77"/>
              </a:rPr>
              <a:t>Rockwell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69796D-0D92-9C41-807E-9AB3CC3BEE53}"/>
              </a:ext>
            </a:extLst>
          </p:cNvPr>
          <p:cNvSpPr txBox="1"/>
          <p:nvPr userDrawn="1"/>
        </p:nvSpPr>
        <p:spPr>
          <a:xfrm>
            <a:off x="4952659" y="2943944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dirty="0"/>
              <a:t>Corbel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E50080-25EE-D040-AC8A-48D0F42AEADB}"/>
              </a:ext>
            </a:extLst>
          </p:cNvPr>
          <p:cNvSpPr txBox="1"/>
          <p:nvPr userDrawn="1"/>
        </p:nvSpPr>
        <p:spPr>
          <a:xfrm>
            <a:off x="5715389" y="1714500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dirty="0">
                <a:latin typeface="Rockwell" panose="02060603020205020403" pitchFamily="18" charset="77"/>
              </a:rPr>
              <a:t>Bold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D6365A4-31FA-5247-9059-0F9506ED4EA3}"/>
              </a:ext>
            </a:extLst>
          </p:cNvPr>
          <p:cNvSpPr txBox="1"/>
          <p:nvPr userDrawn="1"/>
        </p:nvSpPr>
        <p:spPr>
          <a:xfrm>
            <a:off x="5715389" y="2940544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dirty="0">
                <a:latin typeface="Corbel" panose="020B0503020204020204" pitchFamily="34" charset="0"/>
              </a:rPr>
              <a:t>Regular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635610-4D95-6449-99A3-F49D356795A7}"/>
              </a:ext>
            </a:extLst>
          </p:cNvPr>
          <p:cNvSpPr txBox="1"/>
          <p:nvPr userDrawn="1"/>
        </p:nvSpPr>
        <p:spPr>
          <a:xfrm>
            <a:off x="5715389" y="3160478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i="1" dirty="0">
                <a:latin typeface="Corbel" panose="020B0503020204020204" pitchFamily="34" charset="0"/>
              </a:rPr>
              <a:t>Italic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DDCA01-AE20-9E45-A8B4-7A86E447A2A4}"/>
              </a:ext>
            </a:extLst>
          </p:cNvPr>
          <p:cNvSpPr txBox="1"/>
          <p:nvPr userDrawn="1"/>
        </p:nvSpPr>
        <p:spPr>
          <a:xfrm>
            <a:off x="5715389" y="3380412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dirty="0">
                <a:latin typeface="Corbel" panose="020B0503020204020204" pitchFamily="34" charset="0"/>
              </a:rPr>
              <a:t>Bold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5B07BA4-F9B9-6F40-9D71-D1407A2C09AA}"/>
              </a:ext>
            </a:extLst>
          </p:cNvPr>
          <p:cNvSpPr txBox="1"/>
          <p:nvPr userDrawn="1"/>
        </p:nvSpPr>
        <p:spPr>
          <a:xfrm>
            <a:off x="5715389" y="3600346"/>
            <a:ext cx="761948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i="1" dirty="0">
                <a:latin typeface="Corbel" panose="020B0503020204020204" pitchFamily="34" charset="0"/>
              </a:rPr>
              <a:t>Bold Italic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48B0A6-ADC6-2049-BC6F-6076AEB8E91D}"/>
              </a:ext>
            </a:extLst>
          </p:cNvPr>
          <p:cNvSpPr txBox="1"/>
          <p:nvPr userDrawn="1"/>
        </p:nvSpPr>
        <p:spPr>
          <a:xfrm>
            <a:off x="6859485" y="1714500"/>
            <a:ext cx="1522777" cy="67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b="1" dirty="0">
                <a:latin typeface="Rockwell" panose="02060603020205020403" pitchFamily="18" charset="77"/>
              </a:rPr>
              <a:t>Deze wordt alleen gebruikt voor presentatie- en hoofdstuktitels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1FCC02-92EE-3945-8F70-92587D78BC88}"/>
              </a:ext>
            </a:extLst>
          </p:cNvPr>
          <p:cNvSpPr txBox="1"/>
          <p:nvPr userDrawn="1"/>
        </p:nvSpPr>
        <p:spPr>
          <a:xfrm>
            <a:off x="6859485" y="2940544"/>
            <a:ext cx="1522777" cy="38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953" dirty="0">
                <a:latin typeface="Corbel" panose="020B0503020204020204" pitchFamily="34" charset="0"/>
              </a:rPr>
              <a:t>Deze wordt voor alle andere tekst gebruikt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EBA595-1BCC-9341-B7A2-34664317D998}"/>
              </a:ext>
            </a:extLst>
          </p:cNvPr>
          <p:cNvSpPr/>
          <p:nvPr userDrawn="1"/>
        </p:nvSpPr>
        <p:spPr>
          <a:xfrm>
            <a:off x="4986008" y="2728418"/>
            <a:ext cx="3396705" cy="1905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953"/>
          </a:p>
        </p:txBody>
      </p:sp>
    </p:spTree>
    <p:extLst>
      <p:ext uri="{BB962C8B-B14F-4D97-AF65-F5344CB8AC3E}">
        <p14:creationId xmlns:p14="http://schemas.microsoft.com/office/powerpoint/2010/main" val="292836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48.xml"/><Relationship Id="rId34" Type="http://schemas.openxmlformats.org/officeDocument/2006/relationships/image" Target="../media/image8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37" Type="http://schemas.openxmlformats.org/officeDocument/2006/relationships/image" Target="../media/image11.sv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36" Type="http://schemas.openxmlformats.org/officeDocument/2006/relationships/image" Target="../media/image10.png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image" Target="../media/image9.svg"/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107" y="368683"/>
            <a:ext cx="4009334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619" y="1286422"/>
            <a:ext cx="10287273" cy="4714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500" y="6429387"/>
            <a:ext cx="4191132" cy="428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181463" indent="-181463" algn="l">
              <a:buFontTx/>
              <a:buBlip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</a:buBlip>
              <a:defRPr sz="1200">
                <a:solidFill>
                  <a:srgbClr val="043673"/>
                </a:solidFill>
                <a:latin typeface="Corbel" panose="020B0503020204020204" pitchFamily="34" charset="0"/>
              </a:defRPr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8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</p:sldLayoutIdLst>
  <p:txStyles>
    <p:titleStyle>
      <a:lvl1pPr marL="191465" indent="-248618" algn="l" defTabSz="914427" rtl="0" eaLnBrk="1" latinLnBrk="0" hangingPunct="1">
        <a:lnSpc>
          <a:spcPct val="90000"/>
        </a:lnSpc>
        <a:spcBef>
          <a:spcPct val="0"/>
        </a:spcBef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2117" b="1" kern="1200">
          <a:solidFill>
            <a:schemeClr val="bg2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6" indent="-228606" algn="l" defTabSz="914427" rtl="0" eaLnBrk="1" latinLnBrk="0" hangingPunct="1">
        <a:lnSpc>
          <a:spcPct val="90000"/>
        </a:lnSpc>
        <a:spcBef>
          <a:spcPts val="1000"/>
        </a:spcBef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1pPr>
      <a:lvl2pPr marL="685820" indent="-228606" algn="l" defTabSz="914427" rtl="0" eaLnBrk="1" latinLnBrk="0" hangingPunct="1">
        <a:lnSpc>
          <a:spcPct val="90000"/>
        </a:lnSpc>
        <a:spcBef>
          <a:spcPts val="500"/>
        </a:spcBef>
        <a:buClr>
          <a:srgbClr val="E2241D"/>
        </a:buClr>
        <a:buFont typeface="Arial" panose="020B0604020202020204" pitchFamily="34" charset="0"/>
        <a:buChar char="•"/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2pPr>
      <a:lvl3pPr marL="1143033" indent="-228606" algn="l" defTabSz="914427" rtl="0" eaLnBrk="1" latinLnBrk="0" hangingPunct="1">
        <a:lnSpc>
          <a:spcPct val="90000"/>
        </a:lnSpc>
        <a:spcBef>
          <a:spcPts val="500"/>
        </a:spcBef>
        <a:buClr>
          <a:srgbClr val="E2241D"/>
        </a:buClr>
        <a:buFont typeface="Arial" panose="020B0604020202020204" pitchFamily="34" charset="0"/>
        <a:buChar char="•"/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3pPr>
      <a:lvl4pPr marL="1600247" indent="-228606" algn="l" defTabSz="914427" rtl="0" eaLnBrk="1" latinLnBrk="0" hangingPunct="1">
        <a:lnSpc>
          <a:spcPct val="90000"/>
        </a:lnSpc>
        <a:spcBef>
          <a:spcPts val="500"/>
        </a:spcBef>
        <a:buClr>
          <a:srgbClr val="E2241D"/>
        </a:buClr>
        <a:buFont typeface="Arial" panose="020B0604020202020204" pitchFamily="34" charset="0"/>
        <a:buChar char="•"/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4pPr>
      <a:lvl5pPr marL="2057460" indent="-228606" algn="l" defTabSz="914427" rtl="0" eaLnBrk="1" latinLnBrk="0" hangingPunct="1">
        <a:lnSpc>
          <a:spcPct val="90000"/>
        </a:lnSpc>
        <a:spcBef>
          <a:spcPts val="500"/>
        </a:spcBef>
        <a:buClr>
          <a:srgbClr val="E2241D"/>
        </a:buClr>
        <a:buFont typeface="Arial" panose="020B0604020202020204" pitchFamily="34" charset="0"/>
        <a:buChar char="•"/>
        <a:defRPr sz="2117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5pPr>
      <a:lvl6pPr marL="2286067" indent="0" algn="l" defTabSz="91442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7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4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4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2">
          <p15:clr>
            <a:srgbClr val="F26B43"/>
          </p15:clr>
        </p15:guide>
        <p15:guide id="2" pos="8164">
          <p15:clr>
            <a:srgbClr val="F26B43"/>
          </p15:clr>
        </p15:guide>
        <p15:guide id="3" pos="7257">
          <p15:clr>
            <a:srgbClr val="F26B43"/>
          </p15:clr>
        </p15:guide>
        <p15:guide id="4" pos="6349">
          <p15:clr>
            <a:srgbClr val="F26B43"/>
          </p15:clr>
        </p15:guide>
        <p15:guide id="5" pos="5442">
          <p15:clr>
            <a:srgbClr val="F26B43"/>
          </p15:clr>
        </p15:guide>
        <p15:guide id="6" pos="4535">
          <p15:clr>
            <a:srgbClr val="F26B43"/>
          </p15:clr>
        </p15:guide>
        <p15:guide id="7" pos="3628">
          <p15:clr>
            <a:srgbClr val="F26B43"/>
          </p15:clr>
        </p15:guide>
        <p15:guide id="8" pos="2721">
          <p15:clr>
            <a:srgbClr val="F26B43"/>
          </p15:clr>
        </p15:guide>
        <p15:guide id="9" pos="1813">
          <p15:clr>
            <a:srgbClr val="F26B43"/>
          </p15:clr>
        </p15:guide>
        <p15:guide id="10" pos="9071">
          <p15:clr>
            <a:srgbClr val="F26B43"/>
          </p15:clr>
        </p15:guide>
        <p15:guide id="11" pos="9978">
          <p15:clr>
            <a:srgbClr val="F26B43"/>
          </p15:clr>
        </p15:guide>
        <p15:guide id="12" pos="10885">
          <p15:clr>
            <a:srgbClr val="F26B43"/>
          </p15:clr>
        </p15:guide>
        <p15:guide id="13" pos="11792">
          <p15:clr>
            <a:srgbClr val="F26B43"/>
          </p15:clr>
        </p15:guide>
        <p15:guide id="14" pos="12700">
          <p15:clr>
            <a:srgbClr val="F26B43"/>
          </p15:clr>
        </p15:guide>
        <p15:guide id="15" pos="13607">
          <p15:clr>
            <a:srgbClr val="F26B43"/>
          </p15:clr>
        </p15:guide>
        <p15:guide id="16" pos="906">
          <p15:clr>
            <a:srgbClr val="F26B43"/>
          </p15:clr>
        </p15:guide>
        <p15:guide id="17" orient="horz" pos="3061">
          <p15:clr>
            <a:srgbClr val="F26B43"/>
          </p15:clr>
        </p15:guide>
        <p15:guide id="18" orient="horz" pos="2041">
          <p15:clr>
            <a:srgbClr val="F26B43"/>
          </p15:clr>
        </p15:guide>
        <p15:guide id="19" orient="horz" pos="1020">
          <p15:clr>
            <a:srgbClr val="F26B43"/>
          </p15:clr>
        </p15:guide>
        <p15:guide id="20" orient="horz" pos="5103">
          <p15:clr>
            <a:srgbClr val="F26B43"/>
          </p15:clr>
        </p15:guide>
        <p15:guide id="21" orient="horz" pos="6123">
          <p15:clr>
            <a:srgbClr val="F26B43"/>
          </p15:clr>
        </p15:guide>
        <p15:guide id="22" orient="horz" pos="7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twitter.com/hashtag/PowerBIDays?src=hashtag_click" TargetMode="External"/><Relationship Id="rId5" Type="http://schemas.openxmlformats.org/officeDocument/2006/relationships/hyperlink" Target="https://twitter.com/powerbidaysnl" TargetMode="External"/><Relationship Id="rId4" Type="http://schemas.openxmlformats.org/officeDocument/2006/relationships/hyperlink" Target="https://twitter.com/TheDataAbid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twitter.com/MarcLelijveld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hyperlink" Target="https://powerbi.microsoft.com/en-us/blog/announcing-new-deployment-pipelines-capabilities/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7.svg"/><Relationship Id="rId9" Type="http://schemas.openxmlformats.org/officeDocument/2006/relationships/image" Target="../media/image31.png"/><Relationship Id="rId14" Type="http://schemas.openxmlformats.org/officeDocument/2006/relationships/hyperlink" Target="https://github.com/marclelijveld/Power-BI-Icon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rest/api/power-bi/datasets" TargetMode="External"/><Relationship Id="rId13" Type="http://schemas.openxmlformats.org/officeDocument/2006/relationships/image" Target="../media/image29.png"/><Relationship Id="rId1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hyperlink" Target="https://docs.microsoft.com/en-us/rest/api/power-bi/dataflows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rest/api/power-bi/groups" TargetMode="External"/><Relationship Id="rId11" Type="http://schemas.openxmlformats.org/officeDocument/2006/relationships/hyperlink" Target="https://docs.microsoft.com/en-us/rest/api/power-bi/apps" TargetMode="External"/><Relationship Id="rId5" Type="http://schemas.openxmlformats.org/officeDocument/2006/relationships/hyperlink" Target="https://docs.microsoft.com/en-us/rest/api/power-bi/" TargetMode="External"/><Relationship Id="rId15" Type="http://schemas.openxmlformats.org/officeDocument/2006/relationships/image" Target="../media/image33.png"/><Relationship Id="rId10" Type="http://schemas.openxmlformats.org/officeDocument/2006/relationships/hyperlink" Target="https://docs.microsoft.com/en-us/rest/api/power-bi/dashboards" TargetMode="External"/><Relationship Id="rId4" Type="http://schemas.openxmlformats.org/officeDocument/2006/relationships/image" Target="../media/image27.svg"/><Relationship Id="rId9" Type="http://schemas.openxmlformats.org/officeDocument/2006/relationships/hyperlink" Target="https://docs.microsoft.com/en-us/rest/api/power-bi/reports" TargetMode="External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owerbi.microsoft.com/en-u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lrtBm9YN_Q" TargetMode="External"/><Relationship Id="rId7" Type="http://schemas.openxmlformats.org/officeDocument/2006/relationships/hyperlink" Target="https://www.youtube.com/watch?v=sygIUPMlgi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serverbi.blog/2020/11/17/doing-power-bi-the-right-way-8-planning-for-separation-data-models-reports/" TargetMode="External"/><Relationship Id="rId5" Type="http://schemas.openxmlformats.org/officeDocument/2006/relationships/hyperlink" Target="https://www.youtube.com/watch?v=OH6aekIjcUI" TargetMode="External"/><Relationship Id="rId4" Type="http://schemas.openxmlformats.org/officeDocument/2006/relationships/hyperlink" Target="https://www.youtube.com/watch?v=XNHFbEgm-6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IFingYHfn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insight.com/power-bi-governance-good-practices-part-2-version-control-with-onedrive-teams-and-sharepoint-online/" TargetMode="External"/><Relationship Id="rId4" Type="http://schemas.openxmlformats.org/officeDocument/2006/relationships/hyperlink" Target="https://sqlserverbi.blog/2019/11/24/setting-up-power-bi-project-team-collaboration-version-contro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IFingYHfnk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insight.com/power-bi-governance-good-practices-part-2-version-control-with-onedrive-teams-and-sharepoint-online/" TargetMode="External"/><Relationship Id="rId4" Type="http://schemas.openxmlformats.org/officeDocument/2006/relationships/hyperlink" Target="https://sqlserverbi.blog/2019/11/24/setting-up-power-bi-project-team-collaboration-version-control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5qP4KzSNg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-marc.com/2020/07/09/why-you-should-care-about-power-bi-deployment-pipelines/" TargetMode="External"/><Relationship Id="rId4" Type="http://schemas.openxmlformats.org/officeDocument/2006/relationships/hyperlink" Target="https://www.youtube.com/watch?v=L-rGuFCOn1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tips/2021/02/power-bi-version-control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hyperlink" Target="https://github.com/thedataabid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dataabides.com/" TargetMode="External"/><Relationship Id="rId5" Type="http://schemas.openxmlformats.org/officeDocument/2006/relationships/hyperlink" Target="https://twitter.com/TheDataAbides" TargetMode="External"/><Relationship Id="rId4" Type="http://schemas.openxmlformats.org/officeDocument/2006/relationships/hyperlink" Target="https://linkedin.com/in/arnocoppens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.com/" TargetMode="External"/><Relationship Id="rId13" Type="http://schemas.openxmlformats.org/officeDocument/2006/relationships/hyperlink" Target="https://www.dataweekender.com/" TargetMode="External"/><Relationship Id="rId3" Type="http://schemas.openxmlformats.org/officeDocument/2006/relationships/hyperlink" Target="https://sqlserverbi.blog/2020/07/12/doing-power-bi-the-right-way/" TargetMode="External"/><Relationship Id="rId7" Type="http://schemas.openxmlformats.org/officeDocument/2006/relationships/hyperlink" Target="PowerBI.Tips" TargetMode="External"/><Relationship Id="rId12" Type="http://schemas.openxmlformats.org/officeDocument/2006/relationships/hyperlink" Target="https://pbig.nl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x.guide/" TargetMode="External"/><Relationship Id="rId11" Type="http://schemas.openxmlformats.org/officeDocument/2006/relationships/hyperlink" Target="https://dataminds.be/" TargetMode="External"/><Relationship Id="rId5" Type="http://schemas.openxmlformats.org/officeDocument/2006/relationships/hyperlink" Target="https://www.kratosbi.com/data-gods" TargetMode="External"/><Relationship Id="rId10" Type="http://schemas.openxmlformats.org/officeDocument/2006/relationships/hyperlink" Target="https://www.powerbidays.com/" TargetMode="External"/><Relationship Id="rId4" Type="http://schemas.openxmlformats.org/officeDocument/2006/relationships/hyperlink" Target="https://sqlserverbi.blog/2020/12/07/power-bi-expert-resources/" TargetMode="External"/><Relationship Id="rId9" Type="http://schemas.openxmlformats.org/officeDocument/2006/relationships/hyperlink" Target="https://powerbi.microsoft.com/en-us/blog/" TargetMode="External"/><Relationship Id="rId14" Type="http://schemas.openxmlformats.org/officeDocument/2006/relationships/hyperlink" Target="https://datasaturday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ogd.nl/" TargetMode="Externa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vent Picture" descr="Text&#10;&#10;Description automatically generated with low confidence">
            <a:extLst>
              <a:ext uri="{FF2B5EF4-FFF2-40B4-BE49-F238E27FC236}">
                <a16:creationId xmlns:a16="http://schemas.microsoft.com/office/drawing/2014/main" id="{9C246464-BFEA-407F-BE74-FB7B2B42B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54" y="0"/>
            <a:ext cx="7094482" cy="6858000"/>
          </a:xfrm>
          <a:prstGeom prst="rect">
            <a:avLst/>
          </a:prstGeom>
          <a:solidFill>
            <a:srgbClr val="0074A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Subtitle"/>
          <p:cNvSpPr/>
          <p:nvPr/>
        </p:nvSpPr>
        <p:spPr>
          <a:xfrm flipH="1">
            <a:off x="7746000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Like a Pro!</a:t>
            </a:r>
          </a:p>
        </p:txBody>
      </p:sp>
      <p:sp>
        <p:nvSpPr>
          <p:cNvPr id="7" name="Main Title"/>
          <p:cNvSpPr>
            <a:spLocks noGrp="1"/>
          </p:cNvSpPr>
          <p:nvPr>
            <p:ph type="ctrTitle"/>
          </p:nvPr>
        </p:nvSpPr>
        <p:spPr>
          <a:xfrm>
            <a:off x="6979037" y="2773436"/>
            <a:ext cx="8804365" cy="1311128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19" name="Dot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MyTwitterHandle">
            <a:extLst>
              <a:ext uri="{FF2B5EF4-FFF2-40B4-BE49-F238E27FC236}">
                <a16:creationId xmlns:a16="http://schemas.microsoft.com/office/drawing/2014/main" id="{CF3D72BB-423D-4F90-88B0-4A908B8BB741}"/>
              </a:ext>
            </a:extLst>
          </p:cNvPr>
          <p:cNvSpPr txBox="1"/>
          <p:nvPr/>
        </p:nvSpPr>
        <p:spPr>
          <a:xfrm>
            <a:off x="9718685" y="6253077"/>
            <a:ext cx="207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@TheDataAbides</a:t>
            </a:r>
            <a:endParaRPr lang="nl-NL" dirty="0"/>
          </a:p>
        </p:txBody>
      </p:sp>
      <p:sp>
        <p:nvSpPr>
          <p:cNvPr id="23" name="Eventhandles &amp; tags">
            <a:extLst>
              <a:ext uri="{FF2B5EF4-FFF2-40B4-BE49-F238E27FC236}">
                <a16:creationId xmlns:a16="http://schemas.microsoft.com/office/drawing/2014/main" id="{AC07AE5E-E281-4B9A-A3FA-16366F5764AC}"/>
              </a:ext>
            </a:extLst>
          </p:cNvPr>
          <p:cNvSpPr txBox="1"/>
          <p:nvPr/>
        </p:nvSpPr>
        <p:spPr>
          <a:xfrm>
            <a:off x="9718685" y="237986"/>
            <a:ext cx="2307102" cy="12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b="0" i="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@powerbidaysNL</a:t>
            </a:r>
            <a:br>
              <a:rPr lang="nl-NL" b="0" i="0" dirty="0">
                <a:effectLst/>
              </a:rPr>
            </a:br>
            <a:r>
              <a:rPr lang="nl-NL" b="0" i="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@powerbidays</a:t>
            </a:r>
            <a:endParaRPr lang="nl-NL" dirty="0"/>
          </a:p>
          <a:p>
            <a:pPr>
              <a:lnSpc>
                <a:spcPct val="150000"/>
              </a:lnSpc>
            </a:pPr>
            <a:r>
              <a:rPr lang="nl-NL" b="0" i="0" u="none" strike="noStrike" dirty="0"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#PowerBIDays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onaName"/>
          <p:cNvSpPr>
            <a:spLocks noGrp="1"/>
          </p:cNvSpPr>
          <p:nvPr>
            <p:ph type="body" sz="quarter" idx="11"/>
          </p:nvPr>
        </p:nvSpPr>
        <p:spPr>
          <a:xfrm>
            <a:off x="18713" y="1329359"/>
            <a:ext cx="4938298" cy="701731"/>
          </a:xfrm>
        </p:spPr>
        <p:txBody>
          <a:bodyPr/>
          <a:lstStyle/>
          <a:p>
            <a:pPr lvl="1">
              <a:spcAft>
                <a:spcPts val="1200"/>
              </a:spcAft>
            </a:pPr>
            <a:r>
              <a:rPr lang="en-150" sz="4400" b="1" dirty="0">
                <a:solidFill>
                  <a:schemeClr val="bg1"/>
                </a:solidFill>
              </a:rPr>
              <a:t>Babs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SectionHeader">
            <a:extLst>
              <a:ext uri="{FF2B5EF4-FFF2-40B4-BE49-F238E27FC236}">
                <a16:creationId xmlns:a16="http://schemas.microsoft.com/office/drawing/2014/main" id="{4FDE1936-DD6F-420F-AFA2-27CBF7104A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Babs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5" name="Globe">
            <a:extLst>
              <a:ext uri="{FF2B5EF4-FFF2-40B4-BE49-F238E27FC236}">
                <a16:creationId xmlns:a16="http://schemas.microsoft.com/office/drawing/2014/main" id="{9A363BD7-0907-4894-8FC2-FA727C5E8656}"/>
              </a:ext>
            </a:extLst>
          </p:cNvPr>
          <p:cNvSpPr>
            <a:spLocks noChangeAspect="1"/>
          </p:cNvSpPr>
          <p:nvPr/>
        </p:nvSpPr>
        <p:spPr>
          <a:xfrm>
            <a:off x="4780545" y="-942474"/>
            <a:ext cx="9166461" cy="8742947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7" name="Persona">
            <a:extLst>
              <a:ext uri="{FF2B5EF4-FFF2-40B4-BE49-F238E27FC236}">
                <a16:creationId xmlns:a16="http://schemas.microsoft.com/office/drawing/2014/main" id="{F59BA469-3802-4306-9245-E78117A1DE45}"/>
              </a:ext>
            </a:extLst>
          </p:cNvPr>
          <p:cNvSpPr txBox="1">
            <a:spLocks/>
          </p:cNvSpPr>
          <p:nvPr/>
        </p:nvSpPr>
        <p:spPr>
          <a:xfrm>
            <a:off x="5479708" y="1015005"/>
            <a:ext cx="6228084" cy="482798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Role</a:t>
            </a:r>
          </a:p>
          <a:p>
            <a:pPr lvl="1">
              <a:spcAft>
                <a:spcPts val="1200"/>
              </a:spcAft>
            </a:pPr>
            <a:r>
              <a:rPr lang="en-150" sz="2400" dirty="0">
                <a:solidFill>
                  <a:schemeClr val="accent4"/>
                </a:solidFill>
              </a:rPr>
              <a:t>Something with computers</a:t>
            </a:r>
            <a:endParaRPr lang="en-150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Very friendly. </a:t>
            </a:r>
            <a:endParaRPr lang="en-150" sz="2400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endParaRPr lang="en-US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Power BI Experience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About </a:t>
            </a:r>
            <a:r>
              <a:rPr lang="en-US" sz="24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accent4"/>
                </a:solidFill>
              </a:rPr>
              <a:t> years. </a:t>
            </a:r>
          </a:p>
          <a:p>
            <a:pPr lvl="1">
              <a:spcAft>
                <a:spcPts val="1200"/>
              </a:spcAft>
            </a:pPr>
            <a:endParaRPr lang="en-US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Portfolio</a:t>
            </a:r>
            <a:endParaRPr lang="en-US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About </a:t>
            </a:r>
            <a:r>
              <a:rPr lang="en-US" sz="2400" dirty="0">
                <a:solidFill>
                  <a:schemeClr val="tx2"/>
                </a:solidFill>
              </a:rPr>
              <a:t>8</a:t>
            </a:r>
            <a:r>
              <a:rPr lang="en-US" sz="2400" dirty="0">
                <a:solidFill>
                  <a:schemeClr val="accent4"/>
                </a:solidFill>
              </a:rPr>
              <a:t> datasets and </a:t>
            </a:r>
            <a:r>
              <a:rPr lang="en-US" sz="2400" dirty="0">
                <a:solidFill>
                  <a:schemeClr val="tx2"/>
                </a:solidFill>
              </a:rPr>
              <a:t>32</a:t>
            </a:r>
            <a:r>
              <a:rPr lang="en-US" sz="2400" dirty="0">
                <a:solidFill>
                  <a:schemeClr val="accent4"/>
                </a:solidFill>
              </a:rPr>
              <a:t> reports</a:t>
            </a:r>
            <a:endParaRPr lang="en-NL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16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onaName"/>
          <p:cNvSpPr>
            <a:spLocks noGrp="1"/>
          </p:cNvSpPr>
          <p:nvPr>
            <p:ph type="body" sz="quarter" idx="11"/>
          </p:nvPr>
        </p:nvSpPr>
        <p:spPr>
          <a:xfrm>
            <a:off x="18713" y="1329359"/>
            <a:ext cx="4938298" cy="701731"/>
          </a:xfrm>
        </p:spPr>
        <p:txBody>
          <a:bodyPr/>
          <a:lstStyle/>
          <a:p>
            <a:pPr lvl="1">
              <a:spcAft>
                <a:spcPts val="1200"/>
              </a:spcAft>
            </a:pPr>
            <a:r>
              <a:rPr lang="en-150" sz="4400" b="1" dirty="0">
                <a:solidFill>
                  <a:schemeClr val="bg1"/>
                </a:solidFill>
              </a:rPr>
              <a:t>James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SectionHeader">
            <a:extLst>
              <a:ext uri="{FF2B5EF4-FFF2-40B4-BE49-F238E27FC236}">
                <a16:creationId xmlns:a16="http://schemas.microsoft.com/office/drawing/2014/main" id="{4FDE1936-DD6F-420F-AFA2-27CBF7104A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James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5" name="Globe">
            <a:extLst>
              <a:ext uri="{FF2B5EF4-FFF2-40B4-BE49-F238E27FC236}">
                <a16:creationId xmlns:a16="http://schemas.microsoft.com/office/drawing/2014/main" id="{9A363BD7-0907-4894-8FC2-FA727C5E8656}"/>
              </a:ext>
            </a:extLst>
          </p:cNvPr>
          <p:cNvSpPr>
            <a:spLocks noChangeAspect="1"/>
          </p:cNvSpPr>
          <p:nvPr/>
        </p:nvSpPr>
        <p:spPr>
          <a:xfrm>
            <a:off x="4780545" y="-942474"/>
            <a:ext cx="9166461" cy="8742947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7" name="Persona">
            <a:extLst>
              <a:ext uri="{FF2B5EF4-FFF2-40B4-BE49-F238E27FC236}">
                <a16:creationId xmlns:a16="http://schemas.microsoft.com/office/drawing/2014/main" id="{F59BA469-3802-4306-9245-E78117A1DE45}"/>
              </a:ext>
            </a:extLst>
          </p:cNvPr>
          <p:cNvSpPr txBox="1">
            <a:spLocks/>
          </p:cNvSpPr>
          <p:nvPr/>
        </p:nvSpPr>
        <p:spPr>
          <a:xfrm>
            <a:off x="5525428" y="1066814"/>
            <a:ext cx="6228084" cy="516038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Role</a:t>
            </a:r>
          </a:p>
          <a:p>
            <a:pPr lvl="1">
              <a:spcAft>
                <a:spcPts val="1200"/>
              </a:spcAft>
            </a:pPr>
            <a:r>
              <a:rPr lang="en-150" sz="2400" dirty="0">
                <a:solidFill>
                  <a:schemeClr val="accent4"/>
                </a:solidFill>
              </a:rPr>
              <a:t>Something in the finance dept.</a:t>
            </a:r>
            <a:endParaRPr lang="en-US" sz="2400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Very helpful</a:t>
            </a:r>
            <a:endParaRPr lang="en-150" sz="2400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Power BI Experience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About </a:t>
            </a:r>
            <a:r>
              <a:rPr lang="en-150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accent4"/>
                </a:solidFill>
              </a:rPr>
              <a:t> years.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 Go-to PBI fixer in the dept. </a:t>
            </a:r>
          </a:p>
          <a:p>
            <a:pPr lvl="1">
              <a:spcAft>
                <a:spcPts val="1200"/>
              </a:spcAft>
            </a:pPr>
            <a:r>
              <a:rPr lang="en-150" sz="2400" b="1" dirty="0">
                <a:solidFill>
                  <a:schemeClr val="accent4"/>
                </a:solidFill>
              </a:rPr>
              <a:t>Portfolio</a:t>
            </a:r>
            <a:endParaRPr lang="en-US" sz="2400" b="1" dirty="0">
              <a:solidFill>
                <a:schemeClr val="accent4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About </a:t>
            </a:r>
            <a:r>
              <a:rPr lang="en-US" sz="2400" dirty="0">
                <a:solidFill>
                  <a:schemeClr val="tx2"/>
                </a:solidFill>
              </a:rPr>
              <a:t>4</a:t>
            </a:r>
            <a:r>
              <a:rPr lang="en-150" sz="2400" dirty="0">
                <a:solidFill>
                  <a:schemeClr val="tx2"/>
                </a:solidFill>
              </a:rPr>
              <a:t>0</a:t>
            </a:r>
            <a:r>
              <a:rPr lang="en-150" sz="2400" dirty="0">
                <a:solidFill>
                  <a:schemeClr val="accent4"/>
                </a:solidFill>
              </a:rPr>
              <a:t>-odd reports and </a:t>
            </a:r>
            <a:r>
              <a:rPr lang="en-US" sz="2400" dirty="0">
                <a:solidFill>
                  <a:schemeClr val="accent4"/>
                </a:solidFill>
              </a:rPr>
              <a:t>datasets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accent4"/>
                </a:solidFill>
              </a:rPr>
              <a:t>Various versions of various files are used by different teams and people.</a:t>
            </a:r>
            <a:endParaRPr lang="en-NL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8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Left"/>
          <p:cNvSpPr>
            <a:spLocks noGrp="1"/>
          </p:cNvSpPr>
          <p:nvPr>
            <p:ph type="body" sz="quarter" idx="13"/>
          </p:nvPr>
        </p:nvSpPr>
        <p:spPr>
          <a:xfrm>
            <a:off x="1596000" y="2980112"/>
            <a:ext cx="3600000" cy="1477905"/>
          </a:xfrm>
        </p:spPr>
        <p:txBody>
          <a:bodyPr/>
          <a:lstStyle/>
          <a:p>
            <a:pPr lvl="1" indent="122238" algn="ctr">
              <a:lnSpc>
                <a:spcPct val="150000"/>
              </a:lnSpc>
            </a:pPr>
            <a:r>
              <a:rPr lang="en-150" sz="3200" dirty="0"/>
              <a:t>James</a:t>
            </a:r>
          </a:p>
          <a:p>
            <a:pPr lvl="1" indent="122238" algn="ctr">
              <a:lnSpc>
                <a:spcPct val="150000"/>
              </a:lnSpc>
            </a:pPr>
            <a:r>
              <a:rPr lang="en-150" sz="3200" dirty="0">
                <a:solidFill>
                  <a:schemeClr val="tx1"/>
                </a:solidFill>
              </a:rPr>
              <a:t>#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GlobeIcon" descr="Rock On Hand Gesture with solid fill">
            <a:extLst>
              <a:ext uri="{FF2B5EF4-FFF2-40B4-BE49-F238E27FC236}">
                <a16:creationId xmlns:a16="http://schemas.microsoft.com/office/drawing/2014/main" id="{22CA3BD7-B139-41C8-97FD-BA913884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sp>
        <p:nvSpPr>
          <p:cNvPr id="12" name="SectionHeader">
            <a:extLst>
              <a:ext uri="{FF2B5EF4-FFF2-40B4-BE49-F238E27FC236}">
                <a16:creationId xmlns:a16="http://schemas.microsoft.com/office/drawing/2014/main" id="{29E37DEF-5268-4FE9-9369-A94F884B6F3D}"/>
              </a:ext>
            </a:extLst>
          </p:cNvPr>
          <p:cNvSpPr txBox="1">
            <a:spLocks/>
          </p:cNvSpPr>
          <p:nvPr/>
        </p:nvSpPr>
        <p:spPr>
          <a:xfrm>
            <a:off x="6100698" y="3501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The Count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DividerLeft">
            <a:extLst>
              <a:ext uri="{FF2B5EF4-FFF2-40B4-BE49-F238E27FC236}">
                <a16:creationId xmlns:a16="http://schemas.microsoft.com/office/drawing/2014/main" id="{211053D9-8275-4617-828D-CFD2E166CAFF}"/>
              </a:ext>
            </a:extLst>
          </p:cNvPr>
          <p:cNvSpPr/>
          <p:nvPr/>
        </p:nvSpPr>
        <p:spPr>
          <a:xfrm>
            <a:off x="1596000" y="3709921"/>
            <a:ext cx="360000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Right">
            <a:extLst>
              <a:ext uri="{FF2B5EF4-FFF2-40B4-BE49-F238E27FC236}">
                <a16:creationId xmlns:a16="http://schemas.microsoft.com/office/drawing/2014/main" id="{26299605-32A7-4550-B150-4E92E2AD90C5}"/>
              </a:ext>
            </a:extLst>
          </p:cNvPr>
          <p:cNvSpPr txBox="1">
            <a:spLocks/>
          </p:cNvSpPr>
          <p:nvPr/>
        </p:nvSpPr>
        <p:spPr>
          <a:xfrm>
            <a:off x="6996000" y="2980488"/>
            <a:ext cx="3600000" cy="14779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31775" indent="-231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10953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122238" algn="ctr">
              <a:lnSpc>
                <a:spcPct val="150000"/>
              </a:lnSpc>
            </a:pPr>
            <a:r>
              <a:rPr lang="en-150" sz="3200" dirty="0"/>
              <a:t>Babs</a:t>
            </a:r>
          </a:p>
          <a:p>
            <a:pPr lvl="1" indent="122238" algn="ctr">
              <a:lnSpc>
                <a:spcPct val="150000"/>
              </a:lnSpc>
            </a:pPr>
            <a:r>
              <a:rPr lang="en-150" sz="3200" dirty="0">
                <a:solidFill>
                  <a:schemeClr val="tx1"/>
                </a:solidFill>
              </a:rPr>
              <a:t>#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DividerRight">
            <a:extLst>
              <a:ext uri="{FF2B5EF4-FFF2-40B4-BE49-F238E27FC236}">
                <a16:creationId xmlns:a16="http://schemas.microsoft.com/office/drawing/2014/main" id="{EF4C2012-1C23-49BC-A8AB-8941E1B266D9}"/>
              </a:ext>
            </a:extLst>
          </p:cNvPr>
          <p:cNvSpPr/>
          <p:nvPr/>
        </p:nvSpPr>
        <p:spPr>
          <a:xfrm>
            <a:off x="6996000" y="3711288"/>
            <a:ext cx="360000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54C6E64E-C08C-4FE5-B457-0608515C74FA}"/>
              </a:ext>
            </a:extLst>
          </p:cNvPr>
          <p:cNvSpPr txBox="1">
            <a:spLocks/>
          </p:cNvSpPr>
          <p:nvPr/>
        </p:nvSpPr>
        <p:spPr>
          <a:xfrm>
            <a:off x="1596000" y="1522439"/>
            <a:ext cx="90000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31775" indent="-231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10953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dirty="0"/>
              <a:t>Show of hands, who will you ask for help?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282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"/>
          <p:cNvSpPr>
            <a:spLocks noGrp="1"/>
          </p:cNvSpPr>
          <p:nvPr>
            <p:ph type="body" sz="quarter" idx="19"/>
          </p:nvPr>
        </p:nvSpPr>
        <p:spPr>
          <a:xfrm>
            <a:off x="0" y="834957"/>
            <a:ext cx="6096000" cy="1089529"/>
          </a:xfrm>
        </p:spPr>
        <p:txBody>
          <a:bodyPr/>
          <a:lstStyle/>
          <a:p>
            <a:r>
              <a:rPr lang="en-150" dirty="0"/>
              <a:t>What do I mean with a ‘pro’ or developer workflow? </a:t>
            </a:r>
            <a:endParaRPr lang="en-US" dirty="0"/>
          </a:p>
        </p:txBody>
      </p:sp>
      <p:pic>
        <p:nvPicPr>
          <p:cNvPr id="2050" name="Picture" descr="High Five Seven Five: What's Taters Precious?">
            <a:extLst>
              <a:ext uri="{FF2B5EF4-FFF2-40B4-BE49-F238E27FC236}">
                <a16:creationId xmlns:a16="http://schemas.microsoft.com/office/drawing/2014/main" id="{C8E8A0E8-D0C8-4F6E-97DC-6EDB0BAD772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r="14366"/>
          <a:stretch>
            <a:fillRect/>
          </a:stretch>
        </p:blipFill>
        <p:spPr bwMode="auto">
          <a:xfrm>
            <a:off x="6129304" y="4689"/>
            <a:ext cx="6062696" cy="68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ctionHeader">
            <a:extLst>
              <a:ext uri="{FF2B5EF4-FFF2-40B4-BE49-F238E27FC236}">
                <a16:creationId xmlns:a16="http://schemas.microsoft.com/office/drawing/2014/main" id="{30E61EB5-4BED-4C30-96E0-CFF1CB7E03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tx2"/>
                </a:solidFill>
                <a:latin typeface="Segoe UI"/>
              </a:rPr>
              <a:t>What &amp; Why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Color overlay">
            <a:extLst>
              <a:ext uri="{FF2B5EF4-FFF2-40B4-BE49-F238E27FC236}">
                <a16:creationId xmlns:a16="http://schemas.microsoft.com/office/drawing/2014/main" id="{117AE0E9-08E7-48F8-A263-EBA4E3C24804}"/>
              </a:ext>
            </a:extLst>
          </p:cNvPr>
          <p:cNvSpPr/>
          <p:nvPr/>
        </p:nvSpPr>
        <p:spPr>
          <a:xfrm>
            <a:off x="6129305" y="-7938"/>
            <a:ext cx="6062696" cy="686593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ag">
            <a:extLst>
              <a:ext uri="{FF2B5EF4-FFF2-40B4-BE49-F238E27FC236}">
                <a16:creationId xmlns:a16="http://schemas.microsoft.com/office/drawing/2014/main" id="{0EAE3177-5A5A-4591-8CF9-AB3ECA46205E}"/>
              </a:ext>
            </a:extLst>
          </p:cNvPr>
          <p:cNvSpPr txBox="1"/>
          <p:nvPr/>
        </p:nvSpPr>
        <p:spPr>
          <a:xfrm>
            <a:off x="8947532" y="275154"/>
            <a:ext cx="3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“</a:t>
            </a:r>
            <a:r>
              <a:rPr lang="en-150" b="1" dirty="0">
                <a:solidFill>
                  <a:schemeClr val="accent4"/>
                </a:solidFill>
              </a:rPr>
              <a:t>What’s </a:t>
            </a:r>
            <a:r>
              <a:rPr lang="en-US" b="1" dirty="0">
                <a:solidFill>
                  <a:schemeClr val="accent4"/>
                </a:solidFill>
              </a:rPr>
              <a:t>‘</a:t>
            </a:r>
            <a:r>
              <a:rPr lang="en-150" b="1" dirty="0">
                <a:solidFill>
                  <a:schemeClr val="accent4"/>
                </a:solidFill>
              </a:rPr>
              <a:t>Pro</a:t>
            </a:r>
            <a:r>
              <a:rPr lang="en-US" b="1" dirty="0">
                <a:solidFill>
                  <a:schemeClr val="accent4"/>
                </a:solidFill>
              </a:rPr>
              <a:t>’</a:t>
            </a:r>
            <a:r>
              <a:rPr lang="en-150" b="1" dirty="0">
                <a:solidFill>
                  <a:schemeClr val="accent4"/>
                </a:solidFill>
              </a:rPr>
              <a:t>, precious?</a:t>
            </a:r>
            <a:r>
              <a:rPr lang="en-US" b="1" dirty="0">
                <a:solidFill>
                  <a:schemeClr val="accent4"/>
                </a:solidFill>
              </a:rPr>
              <a:t>”</a:t>
            </a:r>
            <a:endParaRPr lang="nl-NL" b="1" dirty="0">
              <a:solidFill>
                <a:schemeClr val="accent4"/>
              </a:solidFill>
            </a:endParaRPr>
          </a:p>
        </p:txBody>
      </p:sp>
      <p:sp>
        <p:nvSpPr>
          <p:cNvPr id="12" name="Workflow">
            <a:extLst>
              <a:ext uri="{FF2B5EF4-FFF2-40B4-BE49-F238E27FC236}">
                <a16:creationId xmlns:a16="http://schemas.microsoft.com/office/drawing/2014/main" id="{425961D7-D795-4D09-8143-DD3F6A7A7E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443089"/>
            <a:ext cx="6096000" cy="3595343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en-150" dirty="0"/>
              <a:t>Version control</a:t>
            </a: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150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Know what changes</a:t>
            </a: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150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Controlled up (or down)grade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en-150" dirty="0"/>
              <a:t>Source control</a:t>
            </a:r>
            <a:endParaRPr lang="en-US" dirty="0"/>
          </a:p>
          <a:p>
            <a:pPr marL="285750" lvl="4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150" dirty="0"/>
              <a:t>Know how things get into production</a:t>
            </a:r>
            <a:endParaRPr lang="en-US" dirty="0"/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en-150" dirty="0"/>
              <a:t>Maintainability</a:t>
            </a:r>
          </a:p>
          <a:p>
            <a:pPr marL="285750" marR="0" lvl="4" indent="-2857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Reuse, Reduce, Recycle.</a:t>
            </a:r>
          </a:p>
          <a:p>
            <a:pPr marL="285750" marR="0" lvl="4" indent="-2857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150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</a:rPr>
              <a:t>Build once, break everywhere, fix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25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eBad">
            <a:extLst>
              <a:ext uri="{FF2B5EF4-FFF2-40B4-BE49-F238E27FC236}">
                <a16:creationId xmlns:a16="http://schemas.microsoft.com/office/drawing/2014/main" id="{ACE7AA8C-FFD4-47CF-8FC9-F7993958D5F0}"/>
              </a:ext>
            </a:extLst>
          </p:cNvPr>
          <p:cNvSpPr txBox="1">
            <a:spLocks/>
          </p:cNvSpPr>
          <p:nvPr/>
        </p:nvSpPr>
        <p:spPr>
          <a:xfrm>
            <a:off x="4320000" y="2232000"/>
            <a:ext cx="3600000" cy="3347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150" dirty="0">
                <a:solidFill>
                  <a:schemeClr val="bg1"/>
                </a:solidFill>
              </a:rPr>
              <a:t>From </a:t>
            </a:r>
            <a:r>
              <a:rPr lang="en-150" dirty="0">
                <a:solidFill>
                  <a:schemeClr val="accent4"/>
                </a:solidFill>
              </a:rPr>
              <a:t>Excel hell</a:t>
            </a:r>
            <a:r>
              <a:rPr lang="en-150" dirty="0">
                <a:solidFill>
                  <a:schemeClr val="bg1"/>
                </a:solidFill>
              </a:rPr>
              <a:t> to </a:t>
            </a:r>
            <a:r>
              <a:rPr lang="en-150" dirty="0">
                <a:solidFill>
                  <a:schemeClr val="accent4"/>
                </a:solidFill>
              </a:rPr>
              <a:t>Power BI purgatory</a:t>
            </a:r>
          </a:p>
          <a:p>
            <a:pPr lvl="1"/>
            <a:endParaRPr lang="en-150" dirty="0">
              <a:solidFill>
                <a:schemeClr val="accent4"/>
              </a:solidFill>
            </a:endParaRPr>
          </a:p>
          <a:p>
            <a:pPr lvl="1"/>
            <a:r>
              <a:rPr lang="en-150" dirty="0">
                <a:solidFill>
                  <a:schemeClr val="bg1"/>
                </a:solidFill>
              </a:rPr>
              <a:t>Power Desktop encourages/does not discourage bad habits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heUgly">
            <a:extLst>
              <a:ext uri="{FF2B5EF4-FFF2-40B4-BE49-F238E27FC236}">
                <a16:creationId xmlns:a16="http://schemas.microsoft.com/office/drawing/2014/main" id="{6F5947EE-5297-4F6E-94B9-73BCF057B307}"/>
              </a:ext>
            </a:extLst>
          </p:cNvPr>
          <p:cNvSpPr txBox="1">
            <a:spLocks/>
          </p:cNvSpPr>
          <p:nvPr/>
        </p:nvSpPr>
        <p:spPr>
          <a:xfrm>
            <a:off x="8280000" y="2232000"/>
            <a:ext cx="3600000" cy="36522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150" dirty="0">
                <a:solidFill>
                  <a:schemeClr val="bg1"/>
                </a:solidFill>
              </a:rPr>
              <a:t>Fixes/workaround are available, just not necessarily </a:t>
            </a:r>
            <a:r>
              <a:rPr lang="en-150" dirty="0">
                <a:solidFill>
                  <a:schemeClr val="accent4"/>
                </a:solidFill>
              </a:rPr>
              <a:t>evident</a:t>
            </a:r>
            <a:r>
              <a:rPr lang="en-150" dirty="0">
                <a:solidFill>
                  <a:schemeClr val="bg1"/>
                </a:solidFill>
              </a:rPr>
              <a:t> or </a:t>
            </a:r>
            <a:r>
              <a:rPr lang="en-150" dirty="0">
                <a:solidFill>
                  <a:schemeClr val="accent4"/>
                </a:solidFill>
              </a:rPr>
              <a:t>intuitive</a:t>
            </a:r>
            <a:r>
              <a:rPr lang="en-US" dirty="0"/>
              <a:t> </a:t>
            </a:r>
          </a:p>
        </p:txBody>
      </p:sp>
      <p:sp>
        <p:nvSpPr>
          <p:cNvPr id="15" name="TheGood">
            <a:extLst>
              <a:ext uri="{FF2B5EF4-FFF2-40B4-BE49-F238E27FC236}">
                <a16:creationId xmlns:a16="http://schemas.microsoft.com/office/drawing/2014/main" id="{E21238AE-9779-4E1E-A486-C424E29E85A0}"/>
              </a:ext>
            </a:extLst>
          </p:cNvPr>
          <p:cNvSpPr txBox="1">
            <a:spLocks/>
          </p:cNvSpPr>
          <p:nvPr/>
        </p:nvSpPr>
        <p:spPr>
          <a:xfrm>
            <a:off x="304800" y="2236765"/>
            <a:ext cx="3600000" cy="3293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150" dirty="0">
                <a:solidFill>
                  <a:schemeClr val="bg1"/>
                </a:solidFill>
              </a:rPr>
              <a:t>Empowering and engaging people with their data</a:t>
            </a:r>
          </a:p>
          <a:p>
            <a:pPr lvl="1"/>
            <a:r>
              <a:rPr lang="en-150" dirty="0">
                <a:solidFill>
                  <a:schemeClr val="bg1"/>
                </a:solidFill>
              </a:rPr>
              <a:t>=</a:t>
            </a:r>
          </a:p>
          <a:p>
            <a:pPr lvl="1"/>
            <a:r>
              <a:rPr lang="en-150" dirty="0">
                <a:solidFill>
                  <a:schemeClr val="bg1"/>
                </a:solidFill>
              </a:rPr>
              <a:t>More recognition of the </a:t>
            </a:r>
            <a:r>
              <a:rPr lang="en-150" dirty="0">
                <a:solidFill>
                  <a:schemeClr val="accent4"/>
                </a:solidFill>
              </a:rPr>
              <a:t>importance</a:t>
            </a:r>
            <a:r>
              <a:rPr lang="en-150" dirty="0">
                <a:solidFill>
                  <a:schemeClr val="bg1"/>
                </a:solidFill>
              </a:rPr>
              <a:t>, </a:t>
            </a:r>
            <a:r>
              <a:rPr lang="en-150" dirty="0">
                <a:solidFill>
                  <a:schemeClr val="accent4"/>
                </a:solidFill>
              </a:rPr>
              <a:t>problems</a:t>
            </a:r>
            <a:r>
              <a:rPr lang="en-150" dirty="0">
                <a:solidFill>
                  <a:schemeClr val="bg1"/>
                </a:solidFill>
              </a:rPr>
              <a:t>, </a:t>
            </a:r>
            <a:r>
              <a:rPr lang="en-150" dirty="0">
                <a:solidFill>
                  <a:schemeClr val="accent4"/>
                </a:solidFill>
              </a:rPr>
              <a:t>potential</a:t>
            </a:r>
            <a:r>
              <a:rPr lang="en-150" dirty="0">
                <a:solidFill>
                  <a:schemeClr val="bg1"/>
                </a:solidFill>
              </a:rPr>
              <a:t>, and </a:t>
            </a:r>
            <a:r>
              <a:rPr lang="en-150" dirty="0">
                <a:solidFill>
                  <a:schemeClr val="accent4"/>
                </a:solidFill>
              </a:rPr>
              <a:t>value</a:t>
            </a:r>
            <a:r>
              <a:rPr lang="en-150" dirty="0">
                <a:solidFill>
                  <a:schemeClr val="bg1"/>
                </a:solidFill>
              </a:rPr>
              <a:t> of their data</a:t>
            </a:r>
          </a:p>
          <a:p>
            <a:pPr lvl="1"/>
            <a:endParaRPr lang="en-150" dirty="0">
              <a:solidFill>
                <a:schemeClr val="bg1"/>
              </a:solidFill>
            </a:endParaRPr>
          </a:p>
          <a:p>
            <a:pPr lvl="1"/>
            <a:r>
              <a:rPr lang="en-150" dirty="0">
                <a:solidFill>
                  <a:schemeClr val="bg1"/>
                </a:solidFill>
              </a:rPr>
              <a:t>Updates galore, time will solve most problems.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Header-TheGood">
            <a:extLst>
              <a:ext uri="{FF2B5EF4-FFF2-40B4-BE49-F238E27FC236}">
                <a16:creationId xmlns:a16="http://schemas.microsoft.com/office/drawing/2014/main" id="{2C885F0A-A954-4F6B-A307-2A95387EA441}"/>
              </a:ext>
            </a:extLst>
          </p:cNvPr>
          <p:cNvSpPr txBox="1">
            <a:spLocks/>
          </p:cNvSpPr>
          <p:nvPr/>
        </p:nvSpPr>
        <p:spPr>
          <a:xfrm>
            <a:off x="360000" y="1800000"/>
            <a:ext cx="3600000" cy="43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150" dirty="0">
                <a:solidFill>
                  <a:schemeClr val="tx1"/>
                </a:solidFill>
              </a:rPr>
              <a:t>The Good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Header-The Bad">
            <a:extLst>
              <a:ext uri="{FF2B5EF4-FFF2-40B4-BE49-F238E27FC236}">
                <a16:creationId xmlns:a16="http://schemas.microsoft.com/office/drawing/2014/main" id="{2D1C7A4B-A98C-4013-93C3-1070C6487390}"/>
              </a:ext>
            </a:extLst>
          </p:cNvPr>
          <p:cNvSpPr txBox="1">
            <a:spLocks/>
          </p:cNvSpPr>
          <p:nvPr/>
        </p:nvSpPr>
        <p:spPr>
          <a:xfrm>
            <a:off x="4320000" y="1800000"/>
            <a:ext cx="3600000" cy="43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150" dirty="0">
                <a:solidFill>
                  <a:schemeClr val="tx1"/>
                </a:solidFill>
              </a:rPr>
              <a:t>The Bad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Header-The Ugly">
            <a:extLst>
              <a:ext uri="{FF2B5EF4-FFF2-40B4-BE49-F238E27FC236}">
                <a16:creationId xmlns:a16="http://schemas.microsoft.com/office/drawing/2014/main" id="{780A9C2E-6E7B-4672-B38A-D4B78E3AC5C9}"/>
              </a:ext>
            </a:extLst>
          </p:cNvPr>
          <p:cNvSpPr txBox="1">
            <a:spLocks/>
          </p:cNvSpPr>
          <p:nvPr/>
        </p:nvSpPr>
        <p:spPr>
          <a:xfrm>
            <a:off x="8280000" y="1800000"/>
            <a:ext cx="3600000" cy="43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150" dirty="0">
                <a:solidFill>
                  <a:schemeClr val="tx1"/>
                </a:solidFill>
              </a:rPr>
              <a:t>The Ugly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Globicon" descr="List with solid fill">
            <a:extLst>
              <a:ext uri="{FF2B5EF4-FFF2-40B4-BE49-F238E27FC236}">
                <a16:creationId xmlns:a16="http://schemas.microsoft.com/office/drawing/2014/main" id="{F15F7E58-6258-4049-A4FA-D8EB594A6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252" y="148883"/>
            <a:ext cx="914400" cy="914400"/>
          </a:xfrm>
          <a:prstGeom prst="rect">
            <a:avLst/>
          </a:prstGeom>
        </p:spPr>
      </p:pic>
      <p:sp>
        <p:nvSpPr>
          <p:cNvPr id="12" name="SectionHeader">
            <a:extLst>
              <a:ext uri="{FF2B5EF4-FFF2-40B4-BE49-F238E27FC236}">
                <a16:creationId xmlns:a16="http://schemas.microsoft.com/office/drawing/2014/main" id="{05596775-1E9F-4CF2-A5EC-CF8981CADAC8}"/>
              </a:ext>
            </a:extLst>
          </p:cNvPr>
          <p:cNvSpPr txBox="1"/>
          <p:nvPr/>
        </p:nvSpPr>
        <p:spPr>
          <a:xfrm>
            <a:off x="6180138" y="0"/>
            <a:ext cx="6011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Overview/Analysis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6074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15" grpId="0" uiExpand="1" build="p"/>
      <p:bldP spid="11" grpId="0" uiExpand="1" build="p"/>
      <p:bldP spid="16" grpId="0" uiExpand="1" build="p"/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Left"/>
          <p:cNvSpPr>
            <a:spLocks noGrp="1"/>
          </p:cNvSpPr>
          <p:nvPr>
            <p:ph type="body" sz="quarter" idx="13"/>
          </p:nvPr>
        </p:nvSpPr>
        <p:spPr>
          <a:xfrm>
            <a:off x="1596000" y="2980112"/>
            <a:ext cx="3600000" cy="1477905"/>
          </a:xfrm>
        </p:spPr>
        <p:txBody>
          <a:bodyPr/>
          <a:lstStyle/>
          <a:p>
            <a:pPr lvl="1" indent="122238" algn="ctr">
              <a:lnSpc>
                <a:spcPct val="150000"/>
              </a:lnSpc>
            </a:pPr>
            <a:r>
              <a:rPr lang="en-150" sz="3200" dirty="0"/>
              <a:t>James</a:t>
            </a:r>
          </a:p>
          <a:p>
            <a:pPr lvl="1" indent="122238" algn="ctr">
              <a:lnSpc>
                <a:spcPct val="150000"/>
              </a:lnSpc>
            </a:pPr>
            <a:r>
              <a:rPr lang="en-150" sz="3200" dirty="0">
                <a:solidFill>
                  <a:schemeClr val="tx1"/>
                </a:solidFill>
              </a:rPr>
              <a:t>#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GlobeIcon" descr="Rock On Hand Gesture with solid fill">
            <a:extLst>
              <a:ext uri="{FF2B5EF4-FFF2-40B4-BE49-F238E27FC236}">
                <a16:creationId xmlns:a16="http://schemas.microsoft.com/office/drawing/2014/main" id="{22CA3BD7-B139-41C8-97FD-BA913884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sp>
        <p:nvSpPr>
          <p:cNvPr id="12" name="SectionHeader">
            <a:extLst>
              <a:ext uri="{FF2B5EF4-FFF2-40B4-BE49-F238E27FC236}">
                <a16:creationId xmlns:a16="http://schemas.microsoft.com/office/drawing/2014/main" id="{29E37DEF-5268-4FE9-9369-A94F884B6F3D}"/>
              </a:ext>
            </a:extLst>
          </p:cNvPr>
          <p:cNvSpPr txBox="1">
            <a:spLocks/>
          </p:cNvSpPr>
          <p:nvPr/>
        </p:nvSpPr>
        <p:spPr>
          <a:xfrm>
            <a:off x="6100698" y="3501"/>
            <a:ext cx="609600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The Count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DividerLeft">
            <a:extLst>
              <a:ext uri="{FF2B5EF4-FFF2-40B4-BE49-F238E27FC236}">
                <a16:creationId xmlns:a16="http://schemas.microsoft.com/office/drawing/2014/main" id="{211053D9-8275-4617-828D-CFD2E166CAFF}"/>
              </a:ext>
            </a:extLst>
          </p:cNvPr>
          <p:cNvSpPr/>
          <p:nvPr/>
        </p:nvSpPr>
        <p:spPr>
          <a:xfrm>
            <a:off x="1596000" y="3709921"/>
            <a:ext cx="360000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Right">
            <a:extLst>
              <a:ext uri="{FF2B5EF4-FFF2-40B4-BE49-F238E27FC236}">
                <a16:creationId xmlns:a16="http://schemas.microsoft.com/office/drawing/2014/main" id="{26299605-32A7-4550-B150-4E92E2AD90C5}"/>
              </a:ext>
            </a:extLst>
          </p:cNvPr>
          <p:cNvSpPr txBox="1">
            <a:spLocks/>
          </p:cNvSpPr>
          <p:nvPr/>
        </p:nvSpPr>
        <p:spPr>
          <a:xfrm>
            <a:off x="6996000" y="2980488"/>
            <a:ext cx="3600000" cy="14779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31775" indent="-231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10953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122238" algn="ctr">
              <a:lnSpc>
                <a:spcPct val="150000"/>
              </a:lnSpc>
            </a:pPr>
            <a:r>
              <a:rPr lang="en-150" sz="3200" dirty="0"/>
              <a:t>Babs</a:t>
            </a:r>
          </a:p>
          <a:p>
            <a:pPr lvl="1" indent="122238" algn="ctr">
              <a:lnSpc>
                <a:spcPct val="150000"/>
              </a:lnSpc>
            </a:pPr>
            <a:r>
              <a:rPr lang="en-150" sz="3200" dirty="0">
                <a:solidFill>
                  <a:schemeClr val="tx1"/>
                </a:solidFill>
              </a:rPr>
              <a:t>#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DividerRight">
            <a:extLst>
              <a:ext uri="{FF2B5EF4-FFF2-40B4-BE49-F238E27FC236}">
                <a16:creationId xmlns:a16="http://schemas.microsoft.com/office/drawing/2014/main" id="{EF4C2012-1C23-49BC-A8AB-8941E1B266D9}"/>
              </a:ext>
            </a:extLst>
          </p:cNvPr>
          <p:cNvSpPr/>
          <p:nvPr/>
        </p:nvSpPr>
        <p:spPr>
          <a:xfrm>
            <a:off x="6996000" y="3711288"/>
            <a:ext cx="360000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54C6E64E-C08C-4FE5-B457-0608515C74FA}"/>
              </a:ext>
            </a:extLst>
          </p:cNvPr>
          <p:cNvSpPr txBox="1">
            <a:spLocks/>
          </p:cNvSpPr>
          <p:nvPr/>
        </p:nvSpPr>
        <p:spPr>
          <a:xfrm>
            <a:off x="1596000" y="1522439"/>
            <a:ext cx="90000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31775" indent="-23177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kern="120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10953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150" dirty="0"/>
              <a:t>Show of hands, who will you ask for help?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408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Main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Background</a:t>
            </a:r>
            <a:endParaRPr lang="en-US" dirty="0"/>
          </a:p>
        </p:txBody>
      </p:sp>
      <p:sp>
        <p:nvSpPr>
          <p:cNvPr id="11" name="SubTitle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885371"/>
          </a:xfrm>
        </p:spPr>
        <p:txBody>
          <a:bodyPr/>
          <a:lstStyle/>
          <a:p>
            <a:r>
              <a:rPr lang="en-150" dirty="0">
                <a:solidFill>
                  <a:schemeClr val="bg1"/>
                </a:solidFill>
              </a:rPr>
              <a:t>The building blocks of Power BI,</a:t>
            </a:r>
          </a:p>
          <a:p>
            <a:r>
              <a:rPr lang="en-150" dirty="0">
                <a:solidFill>
                  <a:schemeClr val="bg1"/>
                </a:solidFill>
              </a:rPr>
              <a:t>Which options do we have for which issues</a:t>
            </a:r>
          </a:p>
        </p:txBody>
      </p:sp>
      <p:sp>
        <p:nvSpPr>
          <p:cNvPr id="3" name="Section#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0" y="1007413"/>
            <a:ext cx="774572" cy="1200329"/>
          </a:xfrm>
        </p:spPr>
        <p:txBody>
          <a:bodyPr/>
          <a:lstStyle/>
          <a:p>
            <a:r>
              <a:rPr lang="en-150" dirty="0"/>
              <a:t>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272994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lobIcon" descr="Inventory with solid fill">
            <a:extLst>
              <a:ext uri="{FF2B5EF4-FFF2-40B4-BE49-F238E27FC236}">
                <a16:creationId xmlns:a16="http://schemas.microsoft.com/office/drawing/2014/main" id="{D933937A-1CA8-42B6-BF40-A9ABF521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graphicFrame>
        <p:nvGraphicFramePr>
          <p:cNvPr id="8" name="ServiceTable">
            <a:extLst>
              <a:ext uri="{FF2B5EF4-FFF2-40B4-BE49-F238E27FC236}">
                <a16:creationId xmlns:a16="http://schemas.microsoft.com/office/drawing/2014/main" id="{50113566-F5CE-4BBD-86A5-409821803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75876"/>
              </p:ext>
            </p:extLst>
          </p:nvPr>
        </p:nvGraphicFramePr>
        <p:xfrm>
          <a:off x="204047" y="2185920"/>
          <a:ext cx="11783906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149">
                  <a:extLst>
                    <a:ext uri="{9D8B030D-6E8A-4147-A177-3AD203B41FA5}">
                      <a16:colId xmlns:a16="http://schemas.microsoft.com/office/drawing/2014/main" val="2169341559"/>
                    </a:ext>
                  </a:extLst>
                </a:gridCol>
                <a:gridCol w="3948332">
                  <a:extLst>
                    <a:ext uri="{9D8B030D-6E8A-4147-A177-3AD203B41FA5}">
                      <a16:colId xmlns:a16="http://schemas.microsoft.com/office/drawing/2014/main" val="3486826199"/>
                    </a:ext>
                  </a:extLst>
                </a:gridCol>
                <a:gridCol w="839372">
                  <a:extLst>
                    <a:ext uri="{9D8B030D-6E8A-4147-A177-3AD203B41FA5}">
                      <a16:colId xmlns:a16="http://schemas.microsoft.com/office/drawing/2014/main" val="3748839435"/>
                    </a:ext>
                  </a:extLst>
                </a:gridCol>
                <a:gridCol w="4375053">
                  <a:extLst>
                    <a:ext uri="{9D8B030D-6E8A-4147-A177-3AD203B41FA5}">
                      <a16:colId xmlns:a16="http://schemas.microsoft.com/office/drawing/2014/main" val="27072118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150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The power BI service</a:t>
                      </a:r>
                      <a:endParaRPr lang="nl-NL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2733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150" sz="1600" b="0" dirty="0">
                          <a:solidFill>
                            <a:schemeClr val="tx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⮦ </a:t>
                      </a:r>
                      <a:r>
                        <a:rPr lang="en-150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 Pipeline manages  a workspace across dev/test/prod environments </a:t>
                      </a:r>
                      <a:r>
                        <a:rPr lang="en-150" sz="1600" b="1" i="1" dirty="0">
                          <a:solidFill>
                            <a:schemeClr val="tx1"/>
                          </a:solidFill>
                          <a:latin typeface="+mj-lt"/>
                        </a:rPr>
                        <a:t>(kind of)</a:t>
                      </a:r>
                      <a:r>
                        <a:rPr lang="en-150" sz="1600" b="0" dirty="0">
                          <a:solidFill>
                            <a:schemeClr val="tx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⮧</a:t>
                      </a:r>
                      <a:endParaRPr lang="nl-NL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2629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⮦ A w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orkspace </a:t>
                      </a:r>
                      <a:r>
                        <a:rPr lang="en-150" sz="1600" b="0" u="sng" dirty="0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 contain </a:t>
                      </a:r>
                      <a:r>
                        <a:rPr lang="en-150" sz="1600" b="0" i="1" dirty="0">
                          <a:solidFill>
                            <a:schemeClr val="bg1"/>
                          </a:solidFill>
                          <a:latin typeface="+mj-lt"/>
                        </a:rPr>
                        <a:t>any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 of 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⮧</a:t>
                      </a:r>
                      <a:endParaRPr lang="nl-NL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915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</a:rPr>
                        <a:t>A dashboard</a:t>
                      </a:r>
                    </a:p>
                    <a:p>
                      <a:pPr algn="ctr"/>
                      <a:r>
                        <a:rPr lang="en-150" sz="1600" u="sng" dirty="0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</a:rPr>
                        <a:t> consume </a:t>
                      </a:r>
                    </a:p>
                    <a:p>
                      <a:pPr algn="ctr"/>
                      <a:r>
                        <a:rPr lang="en-150" sz="1600" i="1" dirty="0">
                          <a:solidFill>
                            <a:schemeClr val="bg1"/>
                          </a:solidFill>
                          <a:latin typeface="+mj-lt"/>
                        </a:rPr>
                        <a:t>0 or more</a:t>
                      </a:r>
                      <a:r>
                        <a:rPr lang="en-150" sz="1600" i="0" dirty="0">
                          <a:solidFill>
                            <a:schemeClr val="bg1"/>
                          </a:solidFill>
                          <a:latin typeface="+mj-lt"/>
                        </a:rPr>
                        <a:t> reports </a:t>
                      </a:r>
                      <a:r>
                        <a:rPr lang="en-150" sz="1600" b="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⭢</a:t>
                      </a:r>
                      <a:endParaRPr lang="nl-NL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A dataset </a:t>
                      </a:r>
                      <a:r>
                        <a:rPr lang="en-150" sz="1600" u="sng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 consume 0 or more dataflows </a:t>
                      </a:r>
                      <a:r>
                        <a:rPr lang="en-150" sz="1600" b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⭢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600" b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⮦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A dataset </a:t>
                      </a:r>
                      <a:r>
                        <a:rPr lang="en-150" sz="1600" u="sng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>
                          <a:solidFill>
                            <a:schemeClr val="bg1"/>
                          </a:solidFill>
                          <a:latin typeface="+mj-lt"/>
                        </a:rPr>
                        <a:t> supply </a:t>
                      </a:r>
                      <a:r>
                        <a:rPr lang="en-150" sz="1600" i="1">
                          <a:solidFill>
                            <a:schemeClr val="bg1"/>
                          </a:solidFill>
                          <a:latin typeface="+mj-lt"/>
                        </a:rPr>
                        <a:t>0 or more </a:t>
                      </a:r>
                      <a:r>
                        <a:rPr lang="en-150" sz="1600" i="0">
                          <a:solidFill>
                            <a:schemeClr val="bg1"/>
                          </a:solidFill>
                          <a:latin typeface="+mj-lt"/>
                        </a:rPr>
                        <a:t>reports</a:t>
                      </a:r>
                      <a:r>
                        <a:rPr lang="en-150" sz="1600" i="1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150" sz="1600" b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⮧</a:t>
                      </a:r>
                      <a:endParaRPr lang="nl-NL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⭠ A dataflow </a:t>
                      </a:r>
                      <a:r>
                        <a:rPr lang="en-150" sz="1600" u="sng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may</a:t>
                      </a: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 supply </a:t>
                      </a:r>
                      <a:r>
                        <a:rPr lang="en-150" sz="1600" i="1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0 or more</a:t>
                      </a: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 datasets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150" sz="1600" dirty="0">
                        <a:solidFill>
                          <a:schemeClr val="bg1"/>
                        </a:solidFill>
                        <a:latin typeface="+mj-lt"/>
                        <a:ea typeface="Segoe UI Symbol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⭯ A da</a:t>
                      </a: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</a:rPr>
                        <a:t>taflow </a:t>
                      </a:r>
                      <a:r>
                        <a:rPr lang="en-150" sz="1600" u="sng" dirty="0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</a:rPr>
                        <a:t> supply </a:t>
                      </a:r>
                      <a:r>
                        <a:rPr lang="en-150" sz="1600" i="1" dirty="0">
                          <a:solidFill>
                            <a:schemeClr val="bg1"/>
                          </a:solidFill>
                          <a:latin typeface="+mj-lt"/>
                        </a:rPr>
                        <a:t>0 or more</a:t>
                      </a: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</a:rPr>
                        <a:t> dataflows </a:t>
                      </a:r>
                      <a:r>
                        <a:rPr lang="en-150" sz="1600" dirty="0">
                          <a:solidFill>
                            <a:schemeClr val="bg1"/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⭯</a:t>
                      </a:r>
                      <a:endParaRPr lang="nl-NL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endParaRPr lang="nl-NL" sz="1600" dirty="0">
                        <a:latin typeface="+mj-lt"/>
                      </a:endParaRPr>
                    </a:p>
                    <a:p>
                      <a:r>
                        <a:rPr lang="nl-NL" sz="1400" b="1" dirty="0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! Data flow management is </a:t>
                      </a:r>
                      <a:r>
                        <a:rPr lang="nl-NL" sz="1400" b="1" dirty="0" err="1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not</a:t>
                      </a:r>
                      <a:r>
                        <a:rPr lang="nl-NL" sz="1400" b="1" dirty="0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nl-NL" sz="1400" b="1" dirty="0" err="1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quite</a:t>
                      </a:r>
                      <a:r>
                        <a:rPr lang="nl-NL" sz="1400" b="1" dirty="0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nl-NL" sz="1400" b="1" dirty="0" err="1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there</a:t>
                      </a:r>
                      <a:r>
                        <a:rPr lang="nl-NL" sz="1400" b="1" dirty="0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nl-NL" sz="1400" b="1" dirty="0" err="1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yet</a:t>
                      </a:r>
                      <a:r>
                        <a:rPr lang="nl-NL" sz="1400" b="1" dirty="0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but </a:t>
                      </a:r>
                      <a:r>
                        <a:rPr lang="nl-NL" sz="1400" b="1" dirty="0" err="1">
                          <a:solidFill>
                            <a:schemeClr val="bg1"/>
                          </a:solidFill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coming</a:t>
                      </a:r>
                      <a:endParaRPr lang="nl-NL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746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150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⮤ </a:t>
                      </a:r>
                      <a:r>
                        <a:rPr lang="en-150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A report must consume exactly 1 </a:t>
                      </a:r>
                      <a:r>
                        <a:rPr lang="en-150" sz="1600" b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⮥</a:t>
                      </a:r>
                    </a:p>
                    <a:p>
                      <a:pPr lvl="0" algn="l"/>
                      <a:r>
                        <a:rPr lang="en-150" sz="1600" b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Segoe UI Symbol" panose="020B0502040204020203" pitchFamily="34" charset="0"/>
                        </a:rPr>
                        <a:t>⭠A report may supply 0 or more </a:t>
                      </a:r>
                      <a:endParaRPr lang="nl-NL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nl-N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475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150" sz="1600" dirty="0">
                          <a:latin typeface="+mj-lt"/>
                          <a:ea typeface="Segoe UI Symbol" panose="020B0502040204020203" pitchFamily="34" charset="0"/>
                        </a:rPr>
                        <a:t>⮤ </a:t>
                      </a:r>
                      <a:r>
                        <a:rPr lang="en-150" sz="1600" dirty="0">
                          <a:latin typeface="+mj-lt"/>
                        </a:rPr>
                        <a:t>An app </a:t>
                      </a:r>
                      <a:r>
                        <a:rPr lang="en-150" sz="1600" u="sng" dirty="0">
                          <a:latin typeface="+mj-lt"/>
                        </a:rPr>
                        <a:t>must</a:t>
                      </a:r>
                      <a:r>
                        <a:rPr lang="en-150" sz="1600" dirty="0">
                          <a:latin typeface="+mj-lt"/>
                        </a:rPr>
                        <a:t> publish </a:t>
                      </a:r>
                      <a:r>
                        <a:rPr lang="en-150" sz="1600" i="1" dirty="0">
                          <a:latin typeface="+mj-lt"/>
                        </a:rPr>
                        <a:t>at least 1</a:t>
                      </a:r>
                      <a:r>
                        <a:rPr lang="en-150" sz="1600" dirty="0">
                          <a:latin typeface="+mj-lt"/>
                        </a:rPr>
                        <a:t> of </a:t>
                      </a:r>
                      <a:r>
                        <a:rPr lang="en-150" sz="1600" dirty="0">
                          <a:latin typeface="+mj-lt"/>
                          <a:ea typeface="Segoe UI Symbol" panose="020B0502040204020203" pitchFamily="34" charset="0"/>
                        </a:rPr>
                        <a:t>⮥</a:t>
                      </a:r>
                      <a:endParaRPr lang="nl-N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63028"/>
                  </a:ext>
                </a:extLst>
              </a:tr>
            </a:tbl>
          </a:graphicData>
        </a:graphic>
      </p:graphicFrame>
      <p:sp>
        <p:nvSpPr>
          <p:cNvPr id="9" name="SectionHeader">
            <a:extLst>
              <a:ext uri="{FF2B5EF4-FFF2-40B4-BE49-F238E27FC236}">
                <a16:creationId xmlns:a16="http://schemas.microsoft.com/office/drawing/2014/main" id="{C7B7837A-FB74-4827-BC87-4384CD43E9FE}"/>
              </a:ext>
            </a:extLst>
          </p:cNvPr>
          <p:cNvSpPr txBox="1">
            <a:spLocks/>
          </p:cNvSpPr>
          <p:nvPr/>
        </p:nvSpPr>
        <p:spPr>
          <a:xfrm>
            <a:off x="5195888" y="3501"/>
            <a:ext cx="700081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FFC000"/>
                </a:solidFill>
                <a:latin typeface="Segoe UI"/>
              </a:rPr>
              <a:t>3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</a:t>
            </a:r>
            <a:r>
              <a:rPr lang="en-US" dirty="0">
                <a:solidFill>
                  <a:srgbClr val="FFC000"/>
                </a:solidFill>
                <a:latin typeface="Segoe UI"/>
              </a:rPr>
              <a:t>Background</a:t>
            </a:r>
            <a:r>
              <a:rPr lang="en-150" dirty="0">
                <a:solidFill>
                  <a:schemeClr val="accent4"/>
                </a:solidFill>
                <a:latin typeface="Segoe UI"/>
              </a:rPr>
              <a:t>: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 The building blocks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4" name="IconPipeline" descr="Icon&#10;&#10;Description automatically generated">
            <a:extLst>
              <a:ext uri="{FF2B5EF4-FFF2-40B4-BE49-F238E27FC236}">
                <a16:creationId xmlns:a16="http://schemas.microsoft.com/office/drawing/2014/main" id="{AC7EFC95-6959-454F-BD40-662D52A58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4" y="2605755"/>
            <a:ext cx="266160" cy="2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conWorkspace" descr="Icon&#10;&#10;Description automatically generated">
            <a:extLst>
              <a:ext uri="{FF2B5EF4-FFF2-40B4-BE49-F238E27FC236}">
                <a16:creationId xmlns:a16="http://schemas.microsoft.com/office/drawing/2014/main" id="{F6DB7037-547E-48A1-9A21-4570985C3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4" y="2971722"/>
            <a:ext cx="266160" cy="2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conDashboard" descr="Icon&#10;&#10;Description automatically generated">
            <a:extLst>
              <a:ext uri="{FF2B5EF4-FFF2-40B4-BE49-F238E27FC236}">
                <a16:creationId xmlns:a16="http://schemas.microsoft.com/office/drawing/2014/main" id="{BC2ADC8D-B592-4BF5-BF46-F7DC2F460B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4" y="3337689"/>
            <a:ext cx="266160" cy="2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conApp" descr="Icon&#10;&#10;Description automatically generated">
            <a:extLst>
              <a:ext uri="{FF2B5EF4-FFF2-40B4-BE49-F238E27FC236}">
                <a16:creationId xmlns:a16="http://schemas.microsoft.com/office/drawing/2014/main" id="{F1AF8F0C-5329-4B76-AAA6-9851CF32A5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4" y="4505492"/>
            <a:ext cx="266160" cy="2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conReport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EC0E23-C11A-42BA-B6C3-FC0EEA33E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42" y="3916602"/>
            <a:ext cx="266160" cy="2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conDataset" descr="Icon&#10;&#10;Description automatically generated">
            <a:extLst>
              <a:ext uri="{FF2B5EF4-FFF2-40B4-BE49-F238E27FC236}">
                <a16:creationId xmlns:a16="http://schemas.microsoft.com/office/drawing/2014/main" id="{1095D5D6-9A35-4F50-A0B5-6038D41264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42" y="3337689"/>
            <a:ext cx="266160" cy="2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conWorkflow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698FA4B2-B07B-4949-A398-BED08E140F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756" y="3337689"/>
            <a:ext cx="266160" cy="266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IconRef">
            <a:extLst>
              <a:ext uri="{FF2B5EF4-FFF2-40B4-BE49-F238E27FC236}">
                <a16:creationId xmlns:a16="http://schemas.microsoft.com/office/drawing/2014/main" id="{35744865-D453-42E2-B7AD-B9362B48D279}"/>
              </a:ext>
            </a:extLst>
          </p:cNvPr>
          <p:cNvSpPr txBox="1">
            <a:spLocks/>
          </p:cNvSpPr>
          <p:nvPr/>
        </p:nvSpPr>
        <p:spPr>
          <a:xfrm>
            <a:off x="204047" y="6029466"/>
            <a:ext cx="3491654" cy="61898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C000"/>
                </a:solidFill>
                <a:latin typeface="Segoe UI"/>
              </a:rPr>
              <a:t>Big thanks to </a:t>
            </a:r>
            <a:r>
              <a:rPr lang="en-US" sz="1600" dirty="0">
                <a:solidFill>
                  <a:schemeClr val="bg1"/>
                </a:solidFill>
                <a:latin typeface="Segoe U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@MarcLelijveld</a:t>
            </a:r>
            <a:r>
              <a:rPr lang="en-US" sz="1600" dirty="0">
                <a:solidFill>
                  <a:schemeClr val="bg1"/>
                </a:solidFill>
                <a:latin typeface="Segoe UI"/>
              </a:rPr>
              <a:t> </a:t>
            </a:r>
            <a:br>
              <a:rPr lang="en-US" sz="1600" dirty="0">
                <a:solidFill>
                  <a:srgbClr val="FFC000"/>
                </a:solidFill>
                <a:latin typeface="Segoe UI"/>
              </a:rPr>
            </a:br>
            <a:r>
              <a:rPr lang="en-US" sz="1600" dirty="0">
                <a:solidFill>
                  <a:srgbClr val="FFC000"/>
                </a:solidFill>
                <a:latin typeface="Segoe UI"/>
              </a:rPr>
              <a:t>for collecting the icons on </a:t>
            </a:r>
            <a:r>
              <a:rPr lang="en-US" sz="1600" dirty="0" err="1">
                <a:solidFill>
                  <a:schemeClr val="bg1"/>
                </a:solidFill>
                <a:latin typeface="Segoe U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600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0014919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lobIcon" descr="Inventory with solid fill">
            <a:extLst>
              <a:ext uri="{FF2B5EF4-FFF2-40B4-BE49-F238E27FC236}">
                <a16:creationId xmlns:a16="http://schemas.microsoft.com/office/drawing/2014/main" id="{D933937A-1CA8-42B6-BF40-A9ABF521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sp>
        <p:nvSpPr>
          <p:cNvPr id="9" name="SectionHeader">
            <a:extLst>
              <a:ext uri="{FF2B5EF4-FFF2-40B4-BE49-F238E27FC236}">
                <a16:creationId xmlns:a16="http://schemas.microsoft.com/office/drawing/2014/main" id="{C7B7837A-FB74-4827-BC87-4384CD43E9FE}"/>
              </a:ext>
            </a:extLst>
          </p:cNvPr>
          <p:cNvSpPr txBox="1">
            <a:spLocks/>
          </p:cNvSpPr>
          <p:nvPr/>
        </p:nvSpPr>
        <p:spPr>
          <a:xfrm>
            <a:off x="5195888" y="3501"/>
            <a:ext cx="700081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FFC000"/>
                </a:solidFill>
                <a:latin typeface="Segoe UI"/>
              </a:rPr>
              <a:t>3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</a:t>
            </a:r>
            <a:r>
              <a:rPr lang="en-US" dirty="0">
                <a:solidFill>
                  <a:srgbClr val="FFC000"/>
                </a:solidFill>
                <a:latin typeface="Segoe UI"/>
              </a:rPr>
              <a:t>Background </a:t>
            </a:r>
            <a:r>
              <a:rPr lang="en-150" dirty="0">
                <a:solidFill>
                  <a:schemeClr val="accent4"/>
                </a:solidFill>
                <a:latin typeface="Segoe UI"/>
              </a:rPr>
              <a:t>: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 The building blocks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graphicFrame>
        <p:nvGraphicFramePr>
          <p:cNvPr id="10" name="ServiceTalbe">
            <a:extLst>
              <a:ext uri="{FF2B5EF4-FFF2-40B4-BE49-F238E27FC236}">
                <a16:creationId xmlns:a16="http://schemas.microsoft.com/office/drawing/2014/main" id="{F906108C-E0D9-43AD-B47F-D7EF54A73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31544"/>
              </p:ext>
            </p:extLst>
          </p:nvPr>
        </p:nvGraphicFramePr>
        <p:xfrm>
          <a:off x="521465" y="1811020"/>
          <a:ext cx="1114907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661">
                  <a:extLst>
                    <a:ext uri="{9D8B030D-6E8A-4147-A177-3AD203B41FA5}">
                      <a16:colId xmlns:a16="http://schemas.microsoft.com/office/drawing/2014/main" val="2610937222"/>
                    </a:ext>
                  </a:extLst>
                </a:gridCol>
                <a:gridCol w="1838035">
                  <a:extLst>
                    <a:ext uri="{9D8B030D-6E8A-4147-A177-3AD203B41FA5}">
                      <a16:colId xmlns:a16="http://schemas.microsoft.com/office/drawing/2014/main" val="3933736110"/>
                    </a:ext>
                  </a:extLst>
                </a:gridCol>
                <a:gridCol w="4406461">
                  <a:extLst>
                    <a:ext uri="{9D8B030D-6E8A-4147-A177-3AD203B41FA5}">
                      <a16:colId xmlns:a16="http://schemas.microsoft.com/office/drawing/2014/main" val="966788083"/>
                    </a:ext>
                  </a:extLst>
                </a:gridCol>
                <a:gridCol w="2587913">
                  <a:extLst>
                    <a:ext uri="{9D8B030D-6E8A-4147-A177-3AD203B41FA5}">
                      <a16:colId xmlns:a16="http://schemas.microsoft.com/office/drawing/2014/main" val="972563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150" dirty="0"/>
                        <a:t>Artifact</a:t>
                      </a:r>
                      <a:endParaRPr lang="nl-N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Availability:</a:t>
                      </a:r>
                    </a:p>
                    <a:p>
                      <a:r>
                        <a:rPr lang="en-150" dirty="0"/>
                        <a:t>[</a:t>
                      </a:r>
                      <a:r>
                        <a:rPr lang="en-150" dirty="0" err="1"/>
                        <a:t>Online,Both</a:t>
                      </a:r>
                      <a:r>
                        <a:rPr lang="en-150" dirty="0"/>
                        <a:t>]</a:t>
                      </a:r>
                      <a:endParaRPr lang="nl-N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Official API: [</a:t>
                      </a:r>
                      <a:r>
                        <a:rPr lang="en-150" dirty="0" err="1"/>
                        <a:t>No,ReadOnly,ReadUpdate,ReadWrite</a:t>
                      </a:r>
                      <a:r>
                        <a:rPr lang="en-150" dirty="0"/>
                        <a:t>]</a:t>
                      </a:r>
                      <a:endParaRPr lang="nl-NL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URL</a:t>
                      </a:r>
                    </a:p>
                    <a:p>
                      <a:r>
                        <a:rPr lang="en-US" dirty="0">
                          <a:solidFill>
                            <a:schemeClr val="tx2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Power BI REST APIs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5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Pipeline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-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1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Workspace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ReadWrite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Groups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Dataflow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ReadUpdate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Dataflows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9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Dataset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Both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ReadWrite</a:t>
                      </a:r>
                      <a:endParaRPr lang="en-15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Datasets</a:t>
                      </a:r>
                      <a:endParaRPr lang="en-15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Report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Both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ReadWrite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Reports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Dashboard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ReadOnly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Dashboards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5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App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>
                          <a:solidFill>
                            <a:schemeClr val="tx2"/>
                          </a:solidFill>
                        </a:rPr>
                        <a:t>Online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>
                          <a:solidFill>
                            <a:schemeClr val="tx2"/>
                          </a:solidFill>
                        </a:rPr>
                        <a:t>ReadOnly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2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Apps</a:t>
                      </a:r>
                      <a:endParaRPr lang="nl-NL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73321"/>
                  </a:ext>
                </a:extLst>
              </a:tr>
            </a:tbl>
          </a:graphicData>
        </a:graphic>
      </p:graphicFrame>
      <p:pic>
        <p:nvPicPr>
          <p:cNvPr id="5" name="IconPipeline" descr="Icon&#10;&#10;Description automatically generated">
            <a:extLst>
              <a:ext uri="{FF2B5EF4-FFF2-40B4-BE49-F238E27FC236}">
                <a16:creationId xmlns:a16="http://schemas.microsoft.com/office/drawing/2014/main" id="{F8E5029D-F601-47C0-A2CA-0628EC8CE4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7" y="2489813"/>
            <a:ext cx="286437" cy="28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conWorkspace" descr="Icon&#10;&#10;Description automatically generated">
            <a:extLst>
              <a:ext uri="{FF2B5EF4-FFF2-40B4-BE49-F238E27FC236}">
                <a16:creationId xmlns:a16="http://schemas.microsoft.com/office/drawing/2014/main" id="{8EB435C7-D21D-4525-A837-ED4FF32060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3" y="2862808"/>
            <a:ext cx="286437" cy="28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conDataflow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7FAF5B2-6199-4027-9D0B-296755C001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3" y="3235803"/>
            <a:ext cx="286437" cy="28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conDataset" descr="Icon&#10;&#10;Description automatically generated">
            <a:extLst>
              <a:ext uri="{FF2B5EF4-FFF2-40B4-BE49-F238E27FC236}">
                <a16:creationId xmlns:a16="http://schemas.microsoft.com/office/drawing/2014/main" id="{17DA629E-8F28-4094-896A-F6BE992C6C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2" y="3598752"/>
            <a:ext cx="286437" cy="28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conReport">
            <a:extLst>
              <a:ext uri="{FF2B5EF4-FFF2-40B4-BE49-F238E27FC236}">
                <a16:creationId xmlns:a16="http://schemas.microsoft.com/office/drawing/2014/main" id="{65998749-E274-43C3-966A-5704274B7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2" y="3973315"/>
            <a:ext cx="286437" cy="28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conDashboard" descr="Icon&#10;&#10;Description automatically generated">
            <a:extLst>
              <a:ext uri="{FF2B5EF4-FFF2-40B4-BE49-F238E27FC236}">
                <a16:creationId xmlns:a16="http://schemas.microsoft.com/office/drawing/2014/main" id="{A96FEAB1-216F-4046-AFED-EC941B637D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2" y="4347878"/>
            <a:ext cx="286437" cy="28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conApp" descr="Icon&#10;&#10;Description automatically generated">
            <a:extLst>
              <a:ext uri="{FF2B5EF4-FFF2-40B4-BE49-F238E27FC236}">
                <a16:creationId xmlns:a16="http://schemas.microsoft.com/office/drawing/2014/main" id="{A9C53926-9025-4807-A490-BAA3B5D7F9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2" y="4722441"/>
            <a:ext cx="286437" cy="28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05093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lobIcon" descr="Inventory with solid fill">
            <a:extLst>
              <a:ext uri="{FF2B5EF4-FFF2-40B4-BE49-F238E27FC236}">
                <a16:creationId xmlns:a16="http://schemas.microsoft.com/office/drawing/2014/main" id="{D933937A-1CA8-42B6-BF40-A9ABF5218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196" y="69574"/>
            <a:ext cx="914400" cy="914400"/>
          </a:xfrm>
          <a:prstGeom prst="rect">
            <a:avLst/>
          </a:prstGeom>
        </p:spPr>
      </p:pic>
      <p:sp>
        <p:nvSpPr>
          <p:cNvPr id="9" name="SectionHeader">
            <a:extLst>
              <a:ext uri="{FF2B5EF4-FFF2-40B4-BE49-F238E27FC236}">
                <a16:creationId xmlns:a16="http://schemas.microsoft.com/office/drawing/2014/main" id="{C7B7837A-FB74-4827-BC87-4384CD43E9FE}"/>
              </a:ext>
            </a:extLst>
          </p:cNvPr>
          <p:cNvSpPr txBox="1">
            <a:spLocks/>
          </p:cNvSpPr>
          <p:nvPr/>
        </p:nvSpPr>
        <p:spPr>
          <a:xfrm>
            <a:off x="5195888" y="3501"/>
            <a:ext cx="7000810" cy="66705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FFC000"/>
                </a:solidFill>
                <a:latin typeface="Segoe UI"/>
              </a:rPr>
              <a:t>3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</a:t>
            </a:r>
            <a:r>
              <a:rPr lang="en-US" dirty="0">
                <a:solidFill>
                  <a:srgbClr val="FFC000"/>
                </a:solidFill>
                <a:latin typeface="Segoe UI"/>
              </a:rPr>
              <a:t>Background</a:t>
            </a:r>
            <a:r>
              <a:rPr lang="en-150" dirty="0">
                <a:solidFill>
                  <a:schemeClr val="accent4"/>
                </a:solidFill>
                <a:latin typeface="Segoe UI"/>
              </a:rPr>
              <a:t>:</a:t>
            </a:r>
            <a:r>
              <a:rPr lang="en-150" dirty="0">
                <a:solidFill>
                  <a:schemeClr val="bg1"/>
                </a:solidFill>
                <a:latin typeface="Segoe UI"/>
              </a:rPr>
              <a:t> The building blocks</a:t>
            </a:r>
            <a:endParaRPr lang="en-US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691D02A-7C37-469B-BCF4-1A7A981972F5}"/>
              </a:ext>
            </a:extLst>
          </p:cNvPr>
          <p:cNvSpPr txBox="1"/>
          <p:nvPr/>
        </p:nvSpPr>
        <p:spPr>
          <a:xfrm>
            <a:off x="1331741" y="4478740"/>
            <a:ext cx="95285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 </a:t>
            </a:r>
            <a:r>
              <a:rPr lang="en-US" sz="3200" b="1" dirty="0">
                <a:solidFill>
                  <a:schemeClr val="accent4"/>
                </a:solidFill>
              </a:rPr>
              <a:t>.</a:t>
            </a:r>
            <a:r>
              <a:rPr lang="en-US" sz="3200" b="1" dirty="0" err="1">
                <a:solidFill>
                  <a:schemeClr val="accent4"/>
                </a:solidFill>
              </a:rPr>
              <a:t>pbi</a:t>
            </a:r>
            <a:r>
              <a:rPr lang="en-US" sz="3200" b="1" dirty="0">
                <a:solidFill>
                  <a:schemeClr val="bg1"/>
                </a:solidFill>
              </a:rPr>
              <a:t>(x/t) file consists of </a:t>
            </a:r>
            <a:r>
              <a:rPr lang="en-US" sz="3200" b="1" dirty="0">
                <a:solidFill>
                  <a:schemeClr val="accent4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 main components:</a:t>
            </a:r>
          </a:p>
          <a:p>
            <a:pPr marL="457200" indent="-457200">
              <a:buClr>
                <a:schemeClr val="accent4"/>
              </a:buClr>
              <a:buFontTx/>
              <a:buChar char="-"/>
            </a:pPr>
            <a:r>
              <a:rPr lang="en-US" sz="3200" b="1" dirty="0">
                <a:solidFill>
                  <a:schemeClr val="bg1"/>
                </a:solidFill>
              </a:rPr>
              <a:t>A dataset [</a:t>
            </a:r>
            <a:r>
              <a:rPr lang="en-US" sz="3200" b="1" dirty="0" err="1">
                <a:solidFill>
                  <a:schemeClr val="bg1"/>
                </a:solidFill>
              </a:rPr>
              <a:t>DataModel</a:t>
            </a:r>
            <a:r>
              <a:rPr lang="en-US" sz="3200" b="1" dirty="0">
                <a:solidFill>
                  <a:schemeClr val="bg1"/>
                </a:solidFill>
              </a:rPr>
              <a:t>, or </a:t>
            </a:r>
            <a:r>
              <a:rPr lang="en-US" sz="3200" b="1" dirty="0" err="1">
                <a:solidFill>
                  <a:schemeClr val="bg1"/>
                </a:solidFill>
              </a:rPr>
              <a:t>DataModelSchema</a:t>
            </a:r>
            <a:r>
              <a:rPr lang="en-150" sz="3200" b="1" dirty="0">
                <a:solidFill>
                  <a:schemeClr val="bg1"/>
                </a:solidFill>
              </a:rPr>
              <a:t>]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accent4"/>
              </a:buClr>
              <a:buFontTx/>
              <a:buChar char="-"/>
            </a:pPr>
            <a:r>
              <a:rPr lang="en-US" sz="3200" b="1" dirty="0">
                <a:solidFill>
                  <a:schemeClr val="bg1"/>
                </a:solidFill>
              </a:rPr>
              <a:t>A report component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251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 overlay">
            <a:extLst>
              <a:ext uri="{FF2B5EF4-FFF2-40B4-BE49-F238E27FC236}">
                <a16:creationId xmlns:a16="http://schemas.microsoft.com/office/drawing/2014/main" id="{EFC7B0BE-1FBF-4CC3-B710-905131A1EBAA}"/>
              </a:ext>
            </a:extLst>
          </p:cNvPr>
          <p:cNvSpPr/>
          <p:nvPr/>
        </p:nvSpPr>
        <p:spPr>
          <a:xfrm>
            <a:off x="0" y="-1354"/>
            <a:ext cx="6592297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Quote">
            <a:extLst>
              <a:ext uri="{FF2B5EF4-FFF2-40B4-BE49-F238E27FC236}">
                <a16:creationId xmlns:a16="http://schemas.microsoft.com/office/drawing/2014/main" id="{3643CDCA-F474-4D62-AE08-EB3F29F8092F}"/>
              </a:ext>
            </a:extLst>
          </p:cNvPr>
          <p:cNvSpPr txBox="1"/>
          <p:nvPr/>
        </p:nvSpPr>
        <p:spPr>
          <a:xfrm>
            <a:off x="146819" y="2218133"/>
            <a:ext cx="6121400" cy="25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“It’s really quick for someone with no, or little, experience or technical background to pick up the tools and start creating things—which changes how they do their own job.”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8" name="HeaderQuote"/>
          <p:cNvSpPr>
            <a:spLocks noGrp="1"/>
          </p:cNvSpPr>
          <p:nvPr>
            <p:ph type="body" sz="quarter" idx="13"/>
          </p:nvPr>
        </p:nvSpPr>
        <p:spPr>
          <a:xfrm>
            <a:off x="146819" y="1710301"/>
            <a:ext cx="6480000" cy="369332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Empower everyone</a:t>
            </a:r>
            <a:r>
              <a:rPr lang="en-150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with the tools</a:t>
            </a:r>
            <a:r>
              <a:rPr lang="en-150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to be a data hero</a:t>
            </a:r>
            <a:r>
              <a:rPr lang="en-150"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ference"/>
          <p:cNvSpPr>
            <a:spLocks noGrp="1"/>
          </p:cNvSpPr>
          <p:nvPr>
            <p:ph type="body" sz="quarter" idx="14"/>
          </p:nvPr>
        </p:nvSpPr>
        <p:spPr>
          <a:xfrm>
            <a:off x="146819" y="4738133"/>
            <a:ext cx="6061605" cy="175432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Simon O</a:t>
            </a:r>
          </a:p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Factory Product Manager</a:t>
            </a:r>
            <a:endParaRPr lang="en-150" b="0" i="0" dirty="0">
              <a:solidFill>
                <a:schemeClr val="accent4"/>
              </a:solidFill>
              <a:effectLst/>
              <a:latin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endParaRPr lang="en-150" b="0" i="0" dirty="0">
              <a:solidFill>
                <a:schemeClr val="accent4"/>
              </a:solidFill>
              <a:effectLst/>
              <a:latin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Storyteller</a:t>
            </a:r>
            <a:endParaRPr lang="en-150" b="0" i="0" dirty="0">
              <a:solidFill>
                <a:schemeClr val="accent4"/>
              </a:solidFill>
              <a:effectLst/>
              <a:latin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150" dirty="0">
              <a:solidFill>
                <a:schemeClr val="accent4"/>
              </a:solidFill>
              <a:latin typeface="Segoe UI" panose="020B05020402040202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15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Website</a:t>
            </a:r>
            <a:endParaRPr lang="en-US" dirty="0">
              <a:solidFill>
                <a:schemeClr val="accent4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Quoticon-basin">
            <a:extLst>
              <a:ext uri="{FF2B5EF4-FFF2-40B4-BE49-F238E27FC236}">
                <a16:creationId xmlns:a16="http://schemas.microsoft.com/office/drawing/2014/main" id="{7DD1A09A-86FC-4D8B-B257-97E2ABDA282C}"/>
              </a:ext>
            </a:extLst>
          </p:cNvPr>
          <p:cNvSpPr/>
          <p:nvPr/>
        </p:nvSpPr>
        <p:spPr>
          <a:xfrm>
            <a:off x="130611" y="-1399450"/>
            <a:ext cx="2756522" cy="2798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Quoticon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6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Main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424732"/>
          </a:xfrm>
        </p:spPr>
        <p:txBody>
          <a:bodyPr/>
          <a:lstStyle/>
          <a:p>
            <a:r>
              <a:rPr lang="en-150" dirty="0">
                <a:solidFill>
                  <a:schemeClr val="bg1"/>
                </a:solidFill>
              </a:rPr>
              <a:t>Which options do we have for which issues</a:t>
            </a:r>
          </a:p>
        </p:txBody>
      </p:sp>
      <p:sp>
        <p:nvSpPr>
          <p:cNvPr id="3" name="Section#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0" y="1007413"/>
            <a:ext cx="774572" cy="1200329"/>
          </a:xfrm>
        </p:spPr>
        <p:txBody>
          <a:bodyPr/>
          <a:lstStyle/>
          <a:p>
            <a:r>
              <a:rPr lang="en-US" dirty="0"/>
              <a:t>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8162910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lution"/>
          <p:cNvSpPr>
            <a:spLocks noGrp="1"/>
          </p:cNvSpPr>
          <p:nvPr>
            <p:ph type="body" sz="quarter" idx="10"/>
          </p:nvPr>
        </p:nvSpPr>
        <p:spPr>
          <a:xfrm>
            <a:off x="7272963" y="2995035"/>
            <a:ext cx="4644281" cy="867930"/>
          </a:xfrm>
        </p:spPr>
        <p:txBody>
          <a:bodyPr/>
          <a:lstStyle/>
          <a:p>
            <a:r>
              <a:rPr lang="en-US" dirty="0"/>
              <a:t>Always keep </a:t>
            </a:r>
            <a:r>
              <a:rPr lang="en-US" dirty="0">
                <a:solidFill>
                  <a:schemeClr val="accent4"/>
                </a:solidFill>
              </a:rPr>
              <a:t>datasets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reports</a:t>
            </a:r>
            <a:r>
              <a:rPr lang="en-US" dirty="0"/>
              <a:t> in </a:t>
            </a:r>
            <a:r>
              <a:rPr lang="en-US" u="sng" dirty="0"/>
              <a:t>separate .</a:t>
            </a:r>
            <a:r>
              <a:rPr lang="en-US" u="sng" dirty="0" err="1"/>
              <a:t>pbix</a:t>
            </a:r>
            <a:r>
              <a:rPr lang="en-US" u="sng" dirty="0"/>
              <a:t> files</a:t>
            </a:r>
          </a:p>
        </p:txBody>
      </p:sp>
      <p:sp>
        <p:nvSpPr>
          <p:cNvPr id="15" name="SolutionDescription"/>
          <p:cNvSpPr>
            <a:spLocks noGrp="1"/>
          </p:cNvSpPr>
          <p:nvPr>
            <p:ph type="body" sz="quarter" idx="11"/>
          </p:nvPr>
        </p:nvSpPr>
        <p:spPr>
          <a:xfrm>
            <a:off x="543560" y="938831"/>
            <a:ext cx="5671764" cy="5257337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</a:t>
            </a:r>
          </a:p>
          <a:p>
            <a:pPr lvl="1"/>
            <a:r>
              <a:rPr lang="en-US" dirty="0"/>
              <a:t>Use online power BI datasets as a source for your ‘thin’ reports,</a:t>
            </a:r>
          </a:p>
          <a:p>
            <a:pPr lvl="1"/>
            <a:r>
              <a:rPr lang="en-US" dirty="0"/>
              <a:t>or 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err="1"/>
              <a:t>hotswap</a:t>
            </a:r>
            <a:r>
              <a:rPr lang="en-US" dirty="0"/>
              <a:t> external tool to connect to a local .</a:t>
            </a:r>
            <a:r>
              <a:rPr lang="en-US" dirty="0" err="1"/>
              <a:t>pbix</a:t>
            </a:r>
            <a:r>
              <a:rPr lang="en-US" dirty="0"/>
              <a:t> file open in another instance of Power Desktop if you want to develop them together.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Advantage</a:t>
            </a:r>
          </a:p>
          <a:p>
            <a:pPr lvl="1"/>
            <a:r>
              <a:rPr lang="en-US" dirty="0"/>
              <a:t>Better maintainability/scalability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Why</a:t>
            </a:r>
          </a:p>
          <a:p>
            <a:pPr lvl="1"/>
            <a:r>
              <a:rPr lang="en-US" dirty="0"/>
              <a:t>Reuse transformation logic</a:t>
            </a:r>
          </a:p>
          <a:p>
            <a:pPr lvl="1"/>
            <a:r>
              <a:rPr lang="en-US" dirty="0"/>
              <a:t>Reduce the total number of </a:t>
            </a:r>
            <a:r>
              <a:rPr lang="en-US" dirty="0" err="1"/>
              <a:t>datamodels</a:t>
            </a:r>
            <a:endParaRPr lang="en-US" dirty="0"/>
          </a:p>
          <a:p>
            <a:pPr lvl="1"/>
            <a:r>
              <a:rPr lang="en-US" dirty="0"/>
              <a:t>Build once, break everywhere, fix once</a:t>
            </a:r>
          </a:p>
          <a:p>
            <a:pPr lvl="1"/>
            <a:endParaRPr lang="en-US" dirty="0"/>
          </a:p>
        </p:txBody>
      </p:sp>
      <p:sp>
        <p:nvSpPr>
          <p:cNvPr id="8" name="Globe">
            <a:extLst>
              <a:ext uri="{FF2B5EF4-FFF2-40B4-BE49-F238E27FC236}">
                <a16:creationId xmlns:a16="http://schemas.microsoft.com/office/drawing/2014/main" id="{4770056C-59DB-402E-85A7-ACB3784149AF}"/>
              </a:ext>
            </a:extLst>
          </p:cNvPr>
          <p:cNvSpPr>
            <a:spLocks noChangeAspect="1"/>
          </p:cNvSpPr>
          <p:nvPr/>
        </p:nvSpPr>
        <p:spPr>
          <a:xfrm>
            <a:off x="7230727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GlobIcon" descr="Decision chart with solid fill">
            <a:extLst>
              <a:ext uri="{FF2B5EF4-FFF2-40B4-BE49-F238E27FC236}">
                <a16:creationId xmlns:a16="http://schemas.microsoft.com/office/drawing/2014/main" id="{639D6C39-70AB-4CEE-A44F-DA445E10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904" y="279400"/>
            <a:ext cx="914400" cy="914400"/>
          </a:xfrm>
          <a:prstGeom prst="rect">
            <a:avLst/>
          </a:prstGeom>
        </p:spPr>
      </p:pic>
      <p:sp>
        <p:nvSpPr>
          <p:cNvPr id="16" name="SectionHeader">
            <a:extLst>
              <a:ext uri="{FF2B5EF4-FFF2-40B4-BE49-F238E27FC236}">
                <a16:creationId xmlns:a16="http://schemas.microsoft.com/office/drawing/2014/main" id="{9CB8BE0B-04D4-4197-9552-0DD8103E65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FFC000"/>
                </a:solidFill>
                <a:latin typeface="Segoe UI"/>
              </a:rPr>
              <a:t>4 - Solutions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Functional separation</a:t>
            </a:r>
          </a:p>
        </p:txBody>
      </p:sp>
    </p:spTree>
    <p:extLst>
      <p:ext uri="{BB962C8B-B14F-4D97-AF65-F5344CB8AC3E}">
        <p14:creationId xmlns:p14="http://schemas.microsoft.com/office/powerpoint/2010/main" val="25916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01662E-17 L 0.17331 0.0004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Main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File separation </a:t>
            </a:r>
            <a:r>
              <a:rPr lang="en-US" dirty="0">
                <a:solidFill>
                  <a:schemeClr val="bg1"/>
                </a:solidFill>
              </a:rPr>
              <a:t>(and </a:t>
            </a:r>
            <a:r>
              <a:rPr lang="en-US" dirty="0" err="1">
                <a:solidFill>
                  <a:schemeClr val="bg1"/>
                </a:solidFill>
              </a:rPr>
              <a:t>hotswap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" name="Demo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2167" y="186061"/>
            <a:ext cx="3062057" cy="1200329"/>
          </a:xfrm>
        </p:spPr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14" name="SectionHeader">
            <a:extLst>
              <a:ext uri="{FF2B5EF4-FFF2-40B4-BE49-F238E27FC236}">
                <a16:creationId xmlns:a16="http://schemas.microsoft.com/office/drawing/2014/main" id="{BA2025F4-C5DC-4D15-8F6A-90CA780203F4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FFC000"/>
                </a:solidFill>
                <a:latin typeface="Segoe UI"/>
              </a:rPr>
              <a:t>4 - Solutions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Functional separation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EDD7061-63E6-4128-B6B5-9A644A006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80227"/>
              </p:ext>
            </p:extLst>
          </p:nvPr>
        </p:nvGraphicFramePr>
        <p:xfrm>
          <a:off x="179286" y="6410960"/>
          <a:ext cx="11712733" cy="3410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7154">
                  <a:extLst>
                    <a:ext uri="{9D8B030D-6E8A-4147-A177-3AD203B41FA5}">
                      <a16:colId xmlns:a16="http://schemas.microsoft.com/office/drawing/2014/main" val="1976221475"/>
                    </a:ext>
                  </a:extLst>
                </a:gridCol>
                <a:gridCol w="9595579">
                  <a:extLst>
                    <a:ext uri="{9D8B030D-6E8A-4147-A177-3AD203B41FA5}">
                      <a16:colId xmlns:a16="http://schemas.microsoft.com/office/drawing/2014/main" val="778277064"/>
                    </a:ext>
                  </a:extLst>
                </a:gridCol>
              </a:tblGrid>
              <a:tr h="3410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If we skipped the demo: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Vid-Reid Havens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Vid-Melissa Coates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Vid-Guy in a Cube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Blog-</a:t>
                      </a:r>
                      <a:r>
                        <a:rPr lang="en-US" sz="1400" dirty="0" err="1">
                          <a:solidFill>
                            <a:schemeClr val="accent4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SQLServerBI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Vid-Hot Swap connections external tool</a:t>
                      </a:r>
                      <a:endParaRPr lang="nl-NL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5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59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lution"/>
          <p:cNvSpPr>
            <a:spLocks noGrp="1"/>
          </p:cNvSpPr>
          <p:nvPr>
            <p:ph type="body" sz="quarter" idx="10"/>
          </p:nvPr>
        </p:nvSpPr>
        <p:spPr>
          <a:xfrm>
            <a:off x="7272963" y="2995035"/>
            <a:ext cx="4644281" cy="1255728"/>
          </a:xfrm>
        </p:spPr>
        <p:txBody>
          <a:bodyPr/>
          <a:lstStyle/>
          <a:p>
            <a:r>
              <a:rPr lang="en-US" dirty="0"/>
              <a:t>Sync files automatically from OneDrive/SharePoint to Power BI</a:t>
            </a:r>
            <a:endParaRPr lang="en-US" u="sng" dirty="0"/>
          </a:p>
        </p:txBody>
      </p:sp>
      <p:sp>
        <p:nvSpPr>
          <p:cNvPr id="15" name="SolutionDescription"/>
          <p:cNvSpPr>
            <a:spLocks noGrp="1"/>
          </p:cNvSpPr>
          <p:nvPr>
            <p:ph type="body" sz="quarter" idx="11"/>
          </p:nvPr>
        </p:nvSpPr>
        <p:spPr>
          <a:xfrm>
            <a:off x="543560" y="938831"/>
            <a:ext cx="5671764" cy="5790816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</a:t>
            </a:r>
          </a:p>
          <a:p>
            <a:pPr lvl="1"/>
            <a:r>
              <a:rPr lang="en-US" dirty="0"/>
              <a:t>Import file from OneDrive/SharePoint</a:t>
            </a:r>
          </a:p>
          <a:p>
            <a:pPr lvl="1"/>
            <a:r>
              <a:rPr lang="en-US" dirty="0"/>
              <a:t>(Optionally link the location to the workspace)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Advantage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Source Control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Deployment automation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Why</a:t>
            </a:r>
          </a:p>
          <a:p>
            <a:pPr lvl="1"/>
            <a:r>
              <a:rPr lang="en-US" dirty="0"/>
              <a:t>No need to manually publish after setting up the initial import.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Manual publish still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automated deployment across environments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Should be possible with Power Automate (with approvals!)</a:t>
            </a:r>
          </a:p>
          <a:p>
            <a:pPr lvl="1"/>
            <a:endParaRPr lang="en-US" dirty="0"/>
          </a:p>
        </p:txBody>
      </p:sp>
      <p:sp>
        <p:nvSpPr>
          <p:cNvPr id="8" name="Globe">
            <a:extLst>
              <a:ext uri="{FF2B5EF4-FFF2-40B4-BE49-F238E27FC236}">
                <a16:creationId xmlns:a16="http://schemas.microsoft.com/office/drawing/2014/main" id="{4770056C-59DB-402E-85A7-ACB3784149AF}"/>
              </a:ext>
            </a:extLst>
          </p:cNvPr>
          <p:cNvSpPr>
            <a:spLocks noChangeAspect="1"/>
          </p:cNvSpPr>
          <p:nvPr/>
        </p:nvSpPr>
        <p:spPr>
          <a:xfrm>
            <a:off x="7230727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GlobiCon" descr="Decision chart with solid fill">
            <a:extLst>
              <a:ext uri="{FF2B5EF4-FFF2-40B4-BE49-F238E27FC236}">
                <a16:creationId xmlns:a16="http://schemas.microsoft.com/office/drawing/2014/main" id="{639D6C39-70AB-4CEE-A44F-DA445E10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904" y="279400"/>
            <a:ext cx="914400" cy="914400"/>
          </a:xfrm>
          <a:prstGeom prst="rect">
            <a:avLst/>
          </a:prstGeom>
        </p:spPr>
      </p:pic>
      <p:sp>
        <p:nvSpPr>
          <p:cNvPr id="16" name="SectionHeader">
            <a:extLst>
              <a:ext uri="{FF2B5EF4-FFF2-40B4-BE49-F238E27FC236}">
                <a16:creationId xmlns:a16="http://schemas.microsoft.com/office/drawing/2014/main" id="{9CB8BE0B-04D4-4197-9552-0DD8103E65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C000"/>
                </a:solidFill>
                <a:latin typeface="Segoe UI"/>
              </a:rPr>
              <a:t>4 - Solutions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OneDrive/SharePoint Sync</a:t>
            </a:r>
          </a:p>
        </p:txBody>
      </p:sp>
    </p:spTree>
    <p:extLst>
      <p:ext uri="{BB962C8B-B14F-4D97-AF65-F5344CB8AC3E}">
        <p14:creationId xmlns:p14="http://schemas.microsoft.com/office/powerpoint/2010/main" val="328769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7526 -0.00348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emo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</a:t>
            </a:r>
            <a:r>
              <a:rPr lang="en-US" dirty="0">
                <a:solidFill>
                  <a:schemeClr val="accent4"/>
                </a:solidFill>
              </a:rPr>
              <a:t>import/synchronization</a:t>
            </a:r>
          </a:p>
        </p:txBody>
      </p:sp>
      <p:sp>
        <p:nvSpPr>
          <p:cNvPr id="3" name="Demo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2167" y="186061"/>
            <a:ext cx="3062057" cy="1200329"/>
          </a:xfrm>
        </p:spPr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10" name="SectionHeader">
            <a:extLst>
              <a:ext uri="{FF2B5EF4-FFF2-40B4-BE49-F238E27FC236}">
                <a16:creationId xmlns:a16="http://schemas.microsoft.com/office/drawing/2014/main" id="{EEBCD31B-1C77-421F-BFA8-64F8214101D3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C000"/>
                </a:solidFill>
                <a:latin typeface="Segoe UI"/>
              </a:rPr>
              <a:t>4 - Solutions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Sync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5BDB96A-1D04-4AD6-90D5-E30741510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48548"/>
              </p:ext>
            </p:extLst>
          </p:nvPr>
        </p:nvGraphicFramePr>
        <p:xfrm>
          <a:off x="179286" y="6410960"/>
          <a:ext cx="11712733" cy="3410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7154">
                  <a:extLst>
                    <a:ext uri="{9D8B030D-6E8A-4147-A177-3AD203B41FA5}">
                      <a16:colId xmlns:a16="http://schemas.microsoft.com/office/drawing/2014/main" val="1976221475"/>
                    </a:ext>
                  </a:extLst>
                </a:gridCol>
                <a:gridCol w="9595579">
                  <a:extLst>
                    <a:ext uri="{9D8B030D-6E8A-4147-A177-3AD203B41FA5}">
                      <a16:colId xmlns:a16="http://schemas.microsoft.com/office/drawing/2014/main" val="778277064"/>
                    </a:ext>
                  </a:extLst>
                </a:gridCol>
              </a:tblGrid>
              <a:tr h="3410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If we skipped the demo: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Vid-Paul Turley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Blog-</a:t>
                      </a:r>
                      <a:r>
                        <a:rPr lang="en-US" sz="1400" dirty="0" err="1">
                          <a:solidFill>
                            <a:schemeClr val="accent4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SQLServerBI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Blog-</a:t>
                      </a:r>
                      <a:r>
                        <a:rPr lang="en-US" sz="1400" dirty="0" err="1">
                          <a:solidFill>
                            <a:schemeClr val="accent4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BIInsight</a:t>
                      </a:r>
                      <a:endParaRPr lang="nl-NL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5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1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lution"/>
          <p:cNvSpPr>
            <a:spLocks noGrp="1"/>
          </p:cNvSpPr>
          <p:nvPr>
            <p:ph type="body" sz="quarter" idx="10"/>
          </p:nvPr>
        </p:nvSpPr>
        <p:spPr>
          <a:xfrm>
            <a:off x="7272963" y="2995035"/>
            <a:ext cx="4644281" cy="1643527"/>
          </a:xfrm>
        </p:spPr>
        <p:txBody>
          <a:bodyPr/>
          <a:lstStyle/>
          <a:p>
            <a:r>
              <a:rPr lang="en-US" dirty="0"/>
              <a:t>Store your .</a:t>
            </a:r>
            <a:r>
              <a:rPr lang="en-US" dirty="0" err="1"/>
              <a:t>pbix</a:t>
            </a:r>
            <a:r>
              <a:rPr lang="en-US" dirty="0"/>
              <a:t>/t files in OneDrive/SharePoint to leverage the file versioning capabilities</a:t>
            </a:r>
            <a:endParaRPr lang="en-US" u="sng" dirty="0"/>
          </a:p>
        </p:txBody>
      </p:sp>
      <p:sp>
        <p:nvSpPr>
          <p:cNvPr id="15" name="SolutionDescription"/>
          <p:cNvSpPr>
            <a:spLocks noGrp="1"/>
          </p:cNvSpPr>
          <p:nvPr>
            <p:ph type="body" sz="quarter" idx="11"/>
          </p:nvPr>
        </p:nvSpPr>
        <p:spPr>
          <a:xfrm>
            <a:off x="543560" y="938831"/>
            <a:ext cx="5671764" cy="442634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</a:t>
            </a:r>
          </a:p>
          <a:p>
            <a:pPr lvl="1"/>
            <a:r>
              <a:rPr lang="en-US" dirty="0"/>
              <a:t>Create Document Library, or a folder in OneDrive.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Advantage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Version Control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Why</a:t>
            </a:r>
          </a:p>
          <a:p>
            <a:pPr lvl="1"/>
            <a:r>
              <a:rPr lang="en-US" dirty="0"/>
              <a:t>Easily restore earlier versions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No changelog</a:t>
            </a:r>
          </a:p>
          <a:p>
            <a:pPr lvl="1"/>
            <a:endParaRPr lang="en-US" dirty="0"/>
          </a:p>
        </p:txBody>
      </p:sp>
      <p:sp>
        <p:nvSpPr>
          <p:cNvPr id="8" name="Globe">
            <a:extLst>
              <a:ext uri="{FF2B5EF4-FFF2-40B4-BE49-F238E27FC236}">
                <a16:creationId xmlns:a16="http://schemas.microsoft.com/office/drawing/2014/main" id="{4770056C-59DB-402E-85A7-ACB3784149AF}"/>
              </a:ext>
            </a:extLst>
          </p:cNvPr>
          <p:cNvSpPr>
            <a:spLocks noChangeAspect="1"/>
          </p:cNvSpPr>
          <p:nvPr/>
        </p:nvSpPr>
        <p:spPr>
          <a:xfrm>
            <a:off x="7230727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GlobIcon" descr="Decision chart with solid fill">
            <a:extLst>
              <a:ext uri="{FF2B5EF4-FFF2-40B4-BE49-F238E27FC236}">
                <a16:creationId xmlns:a16="http://schemas.microsoft.com/office/drawing/2014/main" id="{639D6C39-70AB-4CEE-A44F-DA445E10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904" y="279400"/>
            <a:ext cx="914400" cy="914400"/>
          </a:xfrm>
          <a:prstGeom prst="rect">
            <a:avLst/>
          </a:prstGeom>
        </p:spPr>
      </p:pic>
      <p:sp>
        <p:nvSpPr>
          <p:cNvPr id="16" name="SectionHeader">
            <a:extLst>
              <a:ext uri="{FF2B5EF4-FFF2-40B4-BE49-F238E27FC236}">
                <a16:creationId xmlns:a16="http://schemas.microsoft.com/office/drawing/2014/main" id="{9CB8BE0B-04D4-4197-9552-0DD8103E65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4 - Solutions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file versioning</a:t>
            </a:r>
          </a:p>
        </p:txBody>
      </p:sp>
    </p:spTree>
    <p:extLst>
      <p:ext uri="{BB962C8B-B14F-4D97-AF65-F5344CB8AC3E}">
        <p14:creationId xmlns:p14="http://schemas.microsoft.com/office/powerpoint/2010/main" val="349603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3323E-17 L 0.11211 0.0009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emo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OneDrive/SharePoint </a:t>
            </a:r>
            <a:r>
              <a:rPr lang="en-US" dirty="0">
                <a:solidFill>
                  <a:schemeClr val="accent4"/>
                </a:solidFill>
              </a:rPr>
              <a:t>file versioning</a:t>
            </a:r>
          </a:p>
        </p:txBody>
      </p:sp>
      <p:sp>
        <p:nvSpPr>
          <p:cNvPr id="3" name="Demo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2167" y="186061"/>
            <a:ext cx="3062057" cy="1200329"/>
          </a:xfrm>
        </p:spPr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14" name="SectionHeader">
            <a:extLst>
              <a:ext uri="{FF2B5EF4-FFF2-40B4-BE49-F238E27FC236}">
                <a16:creationId xmlns:a16="http://schemas.microsoft.com/office/drawing/2014/main" id="{6F00CB65-A510-4271-833B-DB8F44833A30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4 - Solutions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versioning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1DD65F4-29FF-4A98-BCE9-31E569999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3524"/>
              </p:ext>
            </p:extLst>
          </p:nvPr>
        </p:nvGraphicFramePr>
        <p:xfrm>
          <a:off x="179286" y="6410960"/>
          <a:ext cx="11712733" cy="3410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7154">
                  <a:extLst>
                    <a:ext uri="{9D8B030D-6E8A-4147-A177-3AD203B41FA5}">
                      <a16:colId xmlns:a16="http://schemas.microsoft.com/office/drawing/2014/main" val="1976221475"/>
                    </a:ext>
                  </a:extLst>
                </a:gridCol>
                <a:gridCol w="9595579">
                  <a:extLst>
                    <a:ext uri="{9D8B030D-6E8A-4147-A177-3AD203B41FA5}">
                      <a16:colId xmlns:a16="http://schemas.microsoft.com/office/drawing/2014/main" val="778277064"/>
                    </a:ext>
                  </a:extLst>
                </a:gridCol>
              </a:tblGrid>
              <a:tr h="3410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If we skipped the demo: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Vid-Paul Turley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Blog-</a:t>
                      </a:r>
                      <a:r>
                        <a:rPr lang="en-US" sz="1400" dirty="0" err="1">
                          <a:solidFill>
                            <a:schemeClr val="accent4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SQLServerBI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Blog-</a:t>
                      </a:r>
                      <a:r>
                        <a:rPr lang="en-US" sz="1400" dirty="0" err="1">
                          <a:solidFill>
                            <a:schemeClr val="accent4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BIInsight</a:t>
                      </a:r>
                      <a:endParaRPr lang="nl-NL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5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95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lution"/>
          <p:cNvSpPr>
            <a:spLocks noGrp="1"/>
          </p:cNvSpPr>
          <p:nvPr>
            <p:ph type="body" sz="quarter" idx="10"/>
          </p:nvPr>
        </p:nvSpPr>
        <p:spPr>
          <a:xfrm>
            <a:off x="7272963" y="2995035"/>
            <a:ext cx="4644281" cy="1255728"/>
          </a:xfrm>
        </p:spPr>
        <p:txBody>
          <a:bodyPr/>
          <a:lstStyle/>
          <a:p>
            <a:r>
              <a:rPr lang="en-150" dirty="0"/>
              <a:t>If you have Power BI Premium in some form or other; use the Deployment pipelines.</a:t>
            </a:r>
            <a:endParaRPr lang="en-US" u="sng" dirty="0"/>
          </a:p>
        </p:txBody>
      </p:sp>
      <p:sp>
        <p:nvSpPr>
          <p:cNvPr id="15" name="SolutionDescription"/>
          <p:cNvSpPr>
            <a:spLocks noGrp="1"/>
          </p:cNvSpPr>
          <p:nvPr>
            <p:ph type="body" sz="quarter" idx="11"/>
          </p:nvPr>
        </p:nvSpPr>
        <p:spPr>
          <a:xfrm>
            <a:off x="543560" y="938831"/>
            <a:ext cx="5671764" cy="408522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</a:t>
            </a:r>
          </a:p>
          <a:p>
            <a:pPr lvl="1"/>
            <a:r>
              <a:rPr lang="en-US" dirty="0"/>
              <a:t>Assign the workspaces</a:t>
            </a:r>
            <a:r>
              <a:rPr lang="en-150" dirty="0"/>
              <a:t> to a premium capacity.</a:t>
            </a:r>
            <a:endParaRPr lang="en-US" dirty="0"/>
          </a:p>
          <a:p>
            <a:pPr lvl="1"/>
            <a:r>
              <a:rPr lang="en-US" dirty="0"/>
              <a:t>Create the pipelines</a:t>
            </a:r>
            <a:r>
              <a:rPr lang="en-150" dirty="0"/>
              <a:t> </a:t>
            </a:r>
            <a:r>
              <a:rPr lang="nl-NL" dirty="0" err="1"/>
              <a:t>an</a:t>
            </a:r>
            <a:r>
              <a:rPr lang="en-150" dirty="0"/>
              <a:t>d start </a:t>
            </a:r>
            <a:r>
              <a:rPr lang="en-150"/>
              <a:t>using them.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Advantage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Source Control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Why</a:t>
            </a:r>
          </a:p>
          <a:p>
            <a:pPr lvl="1"/>
            <a:r>
              <a:rPr lang="en-US" dirty="0"/>
              <a:t>You can </a:t>
            </a:r>
            <a:r>
              <a:rPr lang="en-US" dirty="0">
                <a:solidFill>
                  <a:schemeClr val="tx1"/>
                </a:solidFill>
              </a:rPr>
              <a:t>partially</a:t>
            </a:r>
            <a:r>
              <a:rPr lang="en-US" dirty="0"/>
              <a:t> know how things get into your production environments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No built-in </a:t>
            </a:r>
            <a:r>
              <a:rPr lang="en-US" dirty="0" err="1">
                <a:solidFill>
                  <a:schemeClr val="tx1"/>
                </a:solidFill>
              </a:rPr>
              <a:t>prd</a:t>
            </a:r>
            <a:r>
              <a:rPr lang="en-US" dirty="0">
                <a:solidFill>
                  <a:schemeClr val="tx1"/>
                </a:solidFill>
              </a:rPr>
              <a:t> security</a:t>
            </a:r>
          </a:p>
        </p:txBody>
      </p:sp>
      <p:sp>
        <p:nvSpPr>
          <p:cNvPr id="8" name="Globe">
            <a:extLst>
              <a:ext uri="{FF2B5EF4-FFF2-40B4-BE49-F238E27FC236}">
                <a16:creationId xmlns:a16="http://schemas.microsoft.com/office/drawing/2014/main" id="{4770056C-59DB-402E-85A7-ACB3784149AF}"/>
              </a:ext>
            </a:extLst>
          </p:cNvPr>
          <p:cNvSpPr>
            <a:spLocks noChangeAspect="1"/>
          </p:cNvSpPr>
          <p:nvPr/>
        </p:nvSpPr>
        <p:spPr>
          <a:xfrm>
            <a:off x="7230727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GlobIcon" descr="Decision chart with solid fill">
            <a:extLst>
              <a:ext uri="{FF2B5EF4-FFF2-40B4-BE49-F238E27FC236}">
                <a16:creationId xmlns:a16="http://schemas.microsoft.com/office/drawing/2014/main" id="{639D6C39-70AB-4CEE-A44F-DA445E10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903" y="369332"/>
            <a:ext cx="914400" cy="914400"/>
          </a:xfrm>
          <a:prstGeom prst="rect">
            <a:avLst/>
          </a:prstGeom>
        </p:spPr>
      </p:pic>
      <p:sp>
        <p:nvSpPr>
          <p:cNvPr id="16" name="SectionHeader">
            <a:extLst>
              <a:ext uri="{FF2B5EF4-FFF2-40B4-BE49-F238E27FC236}">
                <a16:creationId xmlns:a16="http://schemas.microsoft.com/office/drawing/2014/main" id="{9CB8BE0B-04D4-4197-9552-0DD8103E65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 – Solutions: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Deployment Pipelines</a:t>
            </a:r>
          </a:p>
        </p:txBody>
      </p:sp>
      <p:pic>
        <p:nvPicPr>
          <p:cNvPr id="3" name="SparkleBL" descr="New with solid fill">
            <a:extLst>
              <a:ext uri="{FF2B5EF4-FFF2-40B4-BE49-F238E27FC236}">
                <a16:creationId xmlns:a16="http://schemas.microsoft.com/office/drawing/2014/main" id="{DCF671C4-DF50-47DA-9064-D85302952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0680" y="5897880"/>
            <a:ext cx="914400" cy="914400"/>
          </a:xfrm>
          <a:prstGeom prst="rect">
            <a:avLst/>
          </a:prstGeom>
        </p:spPr>
      </p:pic>
      <p:pic>
        <p:nvPicPr>
          <p:cNvPr id="9" name="SparkleBR" descr="New with solid fill">
            <a:extLst>
              <a:ext uri="{FF2B5EF4-FFF2-40B4-BE49-F238E27FC236}">
                <a16:creationId xmlns:a16="http://schemas.microsoft.com/office/drawing/2014/main" id="{5C94F514-A2DB-428D-A58C-F5DF31FC1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18240" y="5897880"/>
            <a:ext cx="914400" cy="914400"/>
          </a:xfrm>
          <a:prstGeom prst="rect">
            <a:avLst/>
          </a:prstGeom>
        </p:spPr>
      </p:pic>
      <p:pic>
        <p:nvPicPr>
          <p:cNvPr id="10" name="SparkleTL" descr="New with solid fill">
            <a:extLst>
              <a:ext uri="{FF2B5EF4-FFF2-40B4-BE49-F238E27FC236}">
                <a16:creationId xmlns:a16="http://schemas.microsoft.com/office/drawing/2014/main" id="{74BB10BD-2F93-4678-BC0B-8A1D3CB72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1320" y="5171440"/>
            <a:ext cx="914400" cy="914400"/>
          </a:xfrm>
          <a:prstGeom prst="rect">
            <a:avLst/>
          </a:prstGeom>
        </p:spPr>
      </p:pic>
      <p:pic>
        <p:nvPicPr>
          <p:cNvPr id="11" name="SparkleTR" descr="New with solid fill">
            <a:extLst>
              <a:ext uri="{FF2B5EF4-FFF2-40B4-BE49-F238E27FC236}">
                <a16:creationId xmlns:a16="http://schemas.microsoft.com/office/drawing/2014/main" id="{921137C3-7F0B-44D5-8B93-1EA559572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18240" y="5210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0862 -0.0002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emo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Deployment Pipelines</a:t>
            </a:r>
            <a:r>
              <a:rPr lang="en-US" dirty="0">
                <a:solidFill>
                  <a:schemeClr val="bg1"/>
                </a:solidFill>
              </a:rPr>
              <a:t> (with PPU)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Demo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2167" y="186061"/>
            <a:ext cx="3062057" cy="1200329"/>
          </a:xfrm>
        </p:spPr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12" name="SectionHeader">
            <a:extLst>
              <a:ext uri="{FF2B5EF4-FFF2-40B4-BE49-F238E27FC236}">
                <a16:creationId xmlns:a16="http://schemas.microsoft.com/office/drawing/2014/main" id="{A7970DE5-59BC-4ECD-8313-2B7530BE71B0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 – Solutions: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Deployment Pipelines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EBC60F1-97EB-4E8C-BECD-C1588AA8D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80982"/>
              </p:ext>
            </p:extLst>
          </p:nvPr>
        </p:nvGraphicFramePr>
        <p:xfrm>
          <a:off x="179286" y="6410960"/>
          <a:ext cx="11712733" cy="3410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7154">
                  <a:extLst>
                    <a:ext uri="{9D8B030D-6E8A-4147-A177-3AD203B41FA5}">
                      <a16:colId xmlns:a16="http://schemas.microsoft.com/office/drawing/2014/main" val="1976221475"/>
                    </a:ext>
                  </a:extLst>
                </a:gridCol>
                <a:gridCol w="9595579">
                  <a:extLst>
                    <a:ext uri="{9D8B030D-6E8A-4147-A177-3AD203B41FA5}">
                      <a16:colId xmlns:a16="http://schemas.microsoft.com/office/drawing/2014/main" val="778277064"/>
                    </a:ext>
                  </a:extLst>
                </a:gridCol>
              </a:tblGrid>
              <a:tr h="34104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If we skipped the demo: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Vid-MS Power BI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Vid-Guy in a Cube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| </a:t>
                      </a:r>
                      <a:r>
                        <a:rPr lang="en-US" sz="1400" dirty="0">
                          <a:solidFill>
                            <a:schemeClr val="accent4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Blog-Data-marc</a:t>
                      </a:r>
                      <a:endParaRPr lang="nl-NL" sz="14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5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7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lution"/>
          <p:cNvSpPr>
            <a:spLocks noGrp="1"/>
          </p:cNvSpPr>
          <p:nvPr>
            <p:ph type="body" sz="quarter" idx="10"/>
          </p:nvPr>
        </p:nvSpPr>
        <p:spPr>
          <a:xfrm>
            <a:off x="7272963" y="2995035"/>
            <a:ext cx="4644281" cy="867930"/>
          </a:xfrm>
        </p:spPr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Version Control Solution @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Powerbi.tips</a:t>
            </a:r>
            <a:endParaRPr lang="en-US" u="sng" dirty="0"/>
          </a:p>
        </p:txBody>
      </p:sp>
      <p:sp>
        <p:nvSpPr>
          <p:cNvPr id="15" name="SolutionDescription"/>
          <p:cNvSpPr>
            <a:spLocks noGrp="1"/>
          </p:cNvSpPr>
          <p:nvPr>
            <p:ph type="body" sz="quarter" idx="11"/>
          </p:nvPr>
        </p:nvSpPr>
        <p:spPr>
          <a:xfrm>
            <a:off x="543560" y="938831"/>
            <a:ext cx="5671764" cy="5321457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</a:t>
            </a:r>
          </a:p>
          <a:p>
            <a:pPr lvl="1"/>
            <a:r>
              <a:rPr lang="en-US" dirty="0"/>
              <a:t>? Haven’t had a chance to play with it yet,</a:t>
            </a:r>
          </a:p>
          <a:p>
            <a:pPr lvl="1"/>
            <a:r>
              <a:rPr lang="en-US" dirty="0"/>
              <a:t>but it sure looks like it’s worth a try!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Advantage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Source Control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[Partial]</a:t>
            </a:r>
            <a:r>
              <a:rPr lang="en-US" dirty="0"/>
              <a:t> Deployment automation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Why</a:t>
            </a:r>
          </a:p>
          <a:p>
            <a:pPr lvl="1"/>
            <a:r>
              <a:rPr lang="en-US" dirty="0"/>
              <a:t>Some people have been thinking for you, wanting to help.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- Still in BETA, not feature complete yet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May require admin support for installation/configuration.</a:t>
            </a:r>
          </a:p>
        </p:txBody>
      </p:sp>
      <p:sp>
        <p:nvSpPr>
          <p:cNvPr id="8" name="Globe">
            <a:extLst>
              <a:ext uri="{FF2B5EF4-FFF2-40B4-BE49-F238E27FC236}">
                <a16:creationId xmlns:a16="http://schemas.microsoft.com/office/drawing/2014/main" id="{4770056C-59DB-402E-85A7-ACB3784149AF}"/>
              </a:ext>
            </a:extLst>
          </p:cNvPr>
          <p:cNvSpPr>
            <a:spLocks noChangeAspect="1"/>
          </p:cNvSpPr>
          <p:nvPr/>
        </p:nvSpPr>
        <p:spPr>
          <a:xfrm>
            <a:off x="7230727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GlobIcon" descr="Decision chart with solid fill">
            <a:extLst>
              <a:ext uri="{FF2B5EF4-FFF2-40B4-BE49-F238E27FC236}">
                <a16:creationId xmlns:a16="http://schemas.microsoft.com/office/drawing/2014/main" id="{639D6C39-70AB-4CEE-A44F-DA445E10B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7904" y="279400"/>
            <a:ext cx="914400" cy="914400"/>
          </a:xfrm>
          <a:prstGeom prst="rect">
            <a:avLst/>
          </a:prstGeom>
        </p:spPr>
      </p:pic>
      <p:sp>
        <p:nvSpPr>
          <p:cNvPr id="16" name="SectionHeader">
            <a:extLst>
              <a:ext uri="{FF2B5EF4-FFF2-40B4-BE49-F238E27FC236}">
                <a16:creationId xmlns:a16="http://schemas.microsoft.com/office/drawing/2014/main" id="{9CB8BE0B-04D4-4197-9552-0DD8103E65C1}"/>
              </a:ext>
            </a:extLst>
          </p:cNvPr>
          <p:cNvSpPr txBox="1"/>
          <p:nvPr/>
        </p:nvSpPr>
        <p:spPr>
          <a:xfrm>
            <a:off x="0" y="0"/>
            <a:ext cx="749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 – Solutions:</a:t>
            </a:r>
            <a:r>
              <a:rPr kumimoji="0" lang="en-15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 Version Control with Power Platform</a:t>
            </a:r>
          </a:p>
        </p:txBody>
      </p:sp>
    </p:spTree>
    <p:extLst>
      <p:ext uri="{BB962C8B-B14F-4D97-AF65-F5344CB8AC3E}">
        <p14:creationId xmlns:p14="http://schemas.microsoft.com/office/powerpoint/2010/main" val="3637466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4 0.00046 L 0.12396 0.0004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apter 5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150" dirty="0"/>
              <a:t>Questions</a:t>
            </a:r>
            <a:endParaRPr lang="en-US" dirty="0"/>
          </a:p>
        </p:txBody>
      </p:sp>
      <p:sp>
        <p:nvSpPr>
          <p:cNvPr id="51" name="Chapter#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9" name="Chapter 4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Solutions</a:t>
            </a:r>
          </a:p>
          <a:p>
            <a:endParaRPr lang="en-US" dirty="0"/>
          </a:p>
        </p:txBody>
      </p:sp>
      <p:sp>
        <p:nvSpPr>
          <p:cNvPr id="50" name="Chapter#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hapter 3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397032"/>
          </a:xfrm>
        </p:spPr>
        <p:txBody>
          <a:bodyPr/>
          <a:lstStyle/>
          <a:p>
            <a:r>
              <a:rPr lang="en-150" dirty="0"/>
              <a:t>Background</a:t>
            </a:r>
          </a:p>
        </p:txBody>
      </p:sp>
      <p:sp>
        <p:nvSpPr>
          <p:cNvPr id="49" name="Chapter#3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" name="Chapt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134670"/>
          </a:xfrm>
        </p:spPr>
        <p:txBody>
          <a:bodyPr/>
          <a:lstStyle/>
          <a:p>
            <a:r>
              <a:rPr lang="en-150" dirty="0"/>
              <a:t>Case,</a:t>
            </a:r>
            <a:br>
              <a:rPr lang="en-150" dirty="0"/>
            </a:br>
            <a:r>
              <a:rPr lang="en-150" dirty="0"/>
              <a:t>What,</a:t>
            </a:r>
          </a:p>
          <a:p>
            <a:r>
              <a:rPr lang="en-150" dirty="0"/>
              <a:t>Why</a:t>
            </a:r>
          </a:p>
        </p:txBody>
      </p:sp>
      <p:sp>
        <p:nvSpPr>
          <p:cNvPr id="48" name="Chapter#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pter 1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150" dirty="0"/>
              <a:t>Who’s who</a:t>
            </a:r>
            <a:endParaRPr lang="en-US" dirty="0"/>
          </a:p>
        </p:txBody>
      </p:sp>
      <p:sp>
        <p:nvSpPr>
          <p:cNvPr id="47" name="Chapter#1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itle"/>
          <p:cNvSpPr>
            <a:spLocks noGrp="1"/>
          </p:cNvSpPr>
          <p:nvPr>
            <p:ph type="body" sz="quarter" idx="13"/>
          </p:nvPr>
        </p:nvSpPr>
        <p:spPr>
          <a:xfrm>
            <a:off x="304800" y="420197"/>
            <a:ext cx="11658600" cy="1695849"/>
          </a:xfrm>
          <a:solidFill>
            <a:schemeClr val="tx2">
              <a:alpha val="80000"/>
            </a:schemeClr>
          </a:solidFill>
        </p:spPr>
        <p:txBody>
          <a:bodyPr anchor="ctr"/>
          <a:lstStyle/>
          <a:p>
            <a:r>
              <a:rPr lang="en-150" b="1" dirty="0">
                <a:solidFill>
                  <a:schemeClr val="bg1"/>
                </a:solidFill>
              </a:rPr>
              <a:t>The plan for this hour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748"/>
      </p:ext>
    </p:extLst>
  </p:cSld>
  <p:clrMapOvr>
    <a:masterClrMapping/>
  </p:clrMapOvr>
  <p:transition spd="med" advClick="0">
    <p:pull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Questions?"/>
          <p:cNvSpPr>
            <a:spLocks noGrp="1"/>
          </p:cNvSpPr>
          <p:nvPr>
            <p:ph type="title"/>
          </p:nvPr>
        </p:nvSpPr>
        <p:spPr>
          <a:xfrm>
            <a:off x="302993" y="3256280"/>
            <a:ext cx="11660405" cy="625641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Section#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0" y="1007413"/>
            <a:ext cx="774572" cy="1200329"/>
          </a:xfrm>
        </p:spPr>
        <p:txBody>
          <a:bodyPr/>
          <a:lstStyle/>
          <a:p>
            <a:r>
              <a:rPr lang="en-150" dirty="0"/>
              <a:t>5</a:t>
            </a:r>
            <a:endParaRPr lang="nl-NL" dirty="0"/>
          </a:p>
        </p:txBody>
      </p:sp>
      <p:pic>
        <p:nvPicPr>
          <p:cNvPr id="4" name="Cat!" descr="Question Cat">
            <a:extLst>
              <a:ext uri="{FF2B5EF4-FFF2-40B4-BE49-F238E27FC236}">
                <a16:creationId xmlns:a16="http://schemas.microsoft.com/office/drawing/2014/main" id="{DDC33C6B-6CE2-4B28-B4BA-5723C0D7C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4008921"/>
            <a:ext cx="2619375" cy="2619375"/>
          </a:xfrm>
          <a:prstGeom prst="rect">
            <a:avLst/>
          </a:prstGeom>
        </p:spPr>
      </p:pic>
      <p:sp>
        <p:nvSpPr>
          <p:cNvPr id="5" name="ContactInfo">
            <a:extLst>
              <a:ext uri="{FF2B5EF4-FFF2-40B4-BE49-F238E27FC236}">
                <a16:creationId xmlns:a16="http://schemas.microsoft.com/office/drawing/2014/main" id="{B43E8599-35A7-4687-B28D-8416DD09FD23}"/>
              </a:ext>
            </a:extLst>
          </p:cNvPr>
          <p:cNvSpPr txBox="1"/>
          <p:nvPr/>
        </p:nvSpPr>
        <p:spPr>
          <a:xfrm>
            <a:off x="7929881" y="4363720"/>
            <a:ext cx="3926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or follow me at:</a:t>
            </a:r>
          </a:p>
          <a:p>
            <a:r>
              <a:rPr lang="en-US" dirty="0">
                <a:hlinkClick r:id="rId4"/>
              </a:rPr>
              <a:t>LinkedIn</a:t>
            </a:r>
            <a:endParaRPr lang="en-US" dirty="0"/>
          </a:p>
          <a:p>
            <a:r>
              <a:rPr lang="en-US" dirty="0">
                <a:hlinkClick r:id="rId5"/>
              </a:rPr>
              <a:t>Twitter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Very much still Work In Progress:</a:t>
            </a:r>
          </a:p>
          <a:p>
            <a:r>
              <a:rPr lang="en-US" dirty="0">
                <a:hlinkClick r:id="rId6"/>
              </a:rPr>
              <a:t>Site/Blog</a:t>
            </a:r>
            <a:endParaRPr lang="en-US" dirty="0"/>
          </a:p>
          <a:p>
            <a:r>
              <a:rPr lang="nl-NL" dirty="0">
                <a:hlinkClick r:id="rId7"/>
              </a:rPr>
              <a:t>GitHub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7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47252" y="-24702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281427" y="2410189"/>
            <a:ext cx="11660405" cy="625641"/>
          </a:xfrm>
        </p:spPr>
        <p:txBody>
          <a:bodyPr/>
          <a:lstStyle/>
          <a:p>
            <a:r>
              <a:rPr lang="en-US" dirty="0"/>
              <a:t>Useful links to more links</a:t>
            </a:r>
          </a:p>
        </p:txBody>
      </p:sp>
      <p:sp>
        <p:nvSpPr>
          <p:cNvPr id="3" name="Section#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0" y="1007413"/>
            <a:ext cx="774572" cy="1200329"/>
          </a:xfrm>
        </p:spPr>
        <p:txBody>
          <a:bodyPr/>
          <a:lstStyle/>
          <a:p>
            <a:r>
              <a:rPr lang="en-US" dirty="0"/>
              <a:t>6</a:t>
            </a:r>
            <a:endParaRPr lang="nl-NL" dirty="0"/>
          </a:p>
        </p:txBody>
      </p:sp>
      <p:graphicFrame>
        <p:nvGraphicFramePr>
          <p:cNvPr id="5" name="ResourceTable">
            <a:extLst>
              <a:ext uri="{FF2B5EF4-FFF2-40B4-BE49-F238E27FC236}">
                <a16:creationId xmlns:a16="http://schemas.microsoft.com/office/drawing/2014/main" id="{4A5C87EB-6BFD-43BB-BAB5-E3E4B60ED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37493"/>
              </p:ext>
            </p:extLst>
          </p:nvPr>
        </p:nvGraphicFramePr>
        <p:xfrm>
          <a:off x="431800" y="2990426"/>
          <a:ext cx="112776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1328054545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9472052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</a:rPr>
                        <a:t>Blogs (&amp; articles)</a:t>
                      </a:r>
                      <a:endParaRPr lang="nl-NL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737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Paul Turley’s SQL Server Blog: 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Doing Power BI the right way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|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nl-NL" sz="1600" dirty="0">
                          <a:solidFill>
                            <a:srgbClr val="FFFFF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Power BI Expert Resources</a:t>
                      </a:r>
                      <a:endParaRPr lang="nl-NL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P</a:t>
                      </a:r>
                      <a:endParaRPr lang="nl-NL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02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Kratos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BI: </a:t>
                      </a:r>
                      <a:r>
                        <a:rPr lang="nl-NL" sz="1600" dirty="0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 Gods (kratosbi.com)</a:t>
                      </a:r>
                      <a:endParaRPr lang="nl-NL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FFFF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DAX Guide</a:t>
                      </a:r>
                      <a:endParaRPr lang="nl-NL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8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PowerBI.Tips</a:t>
                      </a:r>
                      <a:endParaRPr lang="nl-NL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>
                          <a:solidFill>
                            <a:schemeClr val="bg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SQLBI</a:t>
                      </a:r>
                      <a:endParaRPr lang="nl-NL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8997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Power BI Blog (Microsoft)</a:t>
                      </a:r>
                      <a:endParaRPr lang="nl-NL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3976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C000"/>
                          </a:solidFill>
                        </a:rPr>
                        <a:t>Communities</a:t>
                      </a:r>
                      <a:endParaRPr lang="nl-NL" sz="16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035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Power BI Days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5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err="1">
                          <a:solidFill>
                            <a:srgbClr val="FFFFFF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dataMinds</a:t>
                      </a:r>
                      <a:r>
                        <a:rPr lang="nl-NL" sz="1600" dirty="0">
                          <a:solidFill>
                            <a:srgbClr val="FFFFFF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(BE)</a:t>
                      </a:r>
                      <a:endParaRPr lang="nl-NL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FFFFFF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Power BI Gebruikersgroep » Dutch PUG (pbig.nl)</a:t>
                      </a:r>
                      <a:endParaRPr lang="nl-NL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3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#Dataweekender</a:t>
                      </a:r>
                      <a:endParaRPr lang="nl-NL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DataSaturdays</a:t>
                      </a:r>
                      <a:endParaRPr lang="nl-NL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46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064633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Subtitle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885371"/>
          </a:xfrm>
        </p:spPr>
        <p:txBody>
          <a:bodyPr/>
          <a:lstStyle/>
          <a:p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ho am I?,</a:t>
            </a:r>
          </a:p>
          <a:p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ho do I think you are?</a:t>
            </a:r>
          </a:p>
        </p:txBody>
      </p:sp>
      <p:sp>
        <p:nvSpPr>
          <p:cNvPr id="9" name="Mai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Who’s who</a:t>
            </a:r>
            <a:endParaRPr lang="en-US" dirty="0"/>
          </a:p>
        </p:txBody>
      </p:sp>
      <p:sp>
        <p:nvSpPr>
          <p:cNvPr id="3" name="Section #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5911" y="1007413"/>
            <a:ext cx="774571" cy="1200329"/>
          </a:xfrm>
        </p:spPr>
        <p:txBody>
          <a:bodyPr/>
          <a:lstStyle/>
          <a:p>
            <a:r>
              <a:rPr lang="en-1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827822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ctionHeader">
            <a:extLst>
              <a:ext uri="{FF2B5EF4-FFF2-40B4-BE49-F238E27FC236}">
                <a16:creationId xmlns:a16="http://schemas.microsoft.com/office/drawing/2014/main" id="{76AEA59A-100A-4E85-A769-15762134C9A7}"/>
              </a:ext>
            </a:extLst>
          </p:cNvPr>
          <p:cNvSpPr txBox="1">
            <a:spLocks/>
          </p:cNvSpPr>
          <p:nvPr/>
        </p:nvSpPr>
        <p:spPr>
          <a:xfrm>
            <a:off x="-11583" y="-18954"/>
            <a:ext cx="4549020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  <a:latin typeface="Segoe UI"/>
              </a:rPr>
              <a:t>1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Who’s Who: Me at Work</a:t>
            </a:r>
            <a:endParaRPr lang="en-US" dirty="0">
              <a:solidFill>
                <a:srgbClr val="FFC000"/>
              </a:solidFill>
              <a:latin typeface="Segoe UI"/>
            </a:endParaRPr>
          </a:p>
        </p:txBody>
      </p:sp>
      <p:sp>
        <p:nvSpPr>
          <p:cNvPr id="2" name="My Name is">
            <a:extLst>
              <a:ext uri="{FF2B5EF4-FFF2-40B4-BE49-F238E27FC236}">
                <a16:creationId xmlns:a16="http://schemas.microsoft.com/office/drawing/2014/main" id="{680AC0E1-DADF-494C-86DE-E943AC3B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71" y="858611"/>
            <a:ext cx="4549021" cy="877255"/>
          </a:xfrm>
          <a:solidFill>
            <a:srgbClr val="0074AF">
              <a:alpha val="80000"/>
            </a:srgb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Arno Coppens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WorkBio">
            <a:extLst>
              <a:ext uri="{FF2B5EF4-FFF2-40B4-BE49-F238E27FC236}">
                <a16:creationId xmlns:a16="http://schemas.microsoft.com/office/drawing/2014/main" id="{EE5817EB-BF08-1747-8775-BA489B0D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71" y="2073332"/>
            <a:ext cx="6493458" cy="3857521"/>
          </a:xfrm>
        </p:spPr>
        <p:txBody>
          <a:bodyPr>
            <a:normAutofit/>
          </a:bodyPr>
          <a:lstStyle/>
          <a:p>
            <a:r>
              <a:rPr lang="en-NL" b="1" dirty="0">
                <a:solidFill>
                  <a:schemeClr val="accent2"/>
                </a:solidFill>
              </a:rPr>
              <a:t>/</a:t>
            </a:r>
            <a:r>
              <a:rPr lang="en-NL" b="1" dirty="0">
                <a:solidFill>
                  <a:srgbClr val="002060"/>
                </a:solidFill>
              </a:rPr>
              <a:t> </a:t>
            </a:r>
            <a:r>
              <a:rPr lang="en-150" b="1" dirty="0">
                <a:solidFill>
                  <a:srgbClr val="002060"/>
                </a:solidFill>
              </a:rPr>
              <a:t>Working at </a:t>
            </a:r>
            <a:r>
              <a:rPr lang="nl-NL" b="1" dirty="0">
                <a:solidFill>
                  <a:schemeClr val="accent2"/>
                </a:solidFill>
                <a:hlinkClick r:id="rId2"/>
              </a:rPr>
              <a:t>OGD</a:t>
            </a:r>
            <a:r>
              <a:rPr lang="en-150" b="1" dirty="0">
                <a:solidFill>
                  <a:schemeClr val="accent2"/>
                </a:solidFill>
              </a:rPr>
              <a:t> </a:t>
            </a:r>
            <a:r>
              <a:rPr lang="en-150" b="1" dirty="0">
                <a:solidFill>
                  <a:srgbClr val="002060"/>
                </a:solidFill>
              </a:rPr>
              <a:t>s</a:t>
            </a:r>
            <a:r>
              <a:rPr lang="en-NL" b="1" dirty="0">
                <a:solidFill>
                  <a:srgbClr val="002060"/>
                </a:solidFill>
              </a:rPr>
              <a:t>in</a:t>
            </a:r>
            <a:r>
              <a:rPr lang="en-US" b="1" dirty="0" err="1">
                <a:solidFill>
                  <a:srgbClr val="002060"/>
                </a:solidFill>
              </a:rPr>
              <a:t>ce</a:t>
            </a:r>
            <a:r>
              <a:rPr lang="en-NL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2015 </a:t>
            </a:r>
            <a:r>
              <a:rPr lang="en-150" b="1" dirty="0">
                <a:solidFill>
                  <a:srgbClr val="002060"/>
                </a:solidFill>
              </a:rPr>
              <a:t>in various roles.</a:t>
            </a:r>
            <a:endParaRPr lang="en-NL" b="1" dirty="0">
              <a:solidFill>
                <a:srgbClr val="002060"/>
              </a:solidFill>
            </a:endParaRPr>
          </a:p>
          <a:p>
            <a:endParaRPr lang="en-NL" dirty="0">
              <a:solidFill>
                <a:srgbClr val="002060"/>
              </a:solidFill>
            </a:endParaRPr>
          </a:p>
          <a:p>
            <a:r>
              <a:rPr lang="en-NL" b="1" dirty="0">
                <a:solidFill>
                  <a:schemeClr val="accent2"/>
                </a:solidFill>
              </a:rPr>
              <a:t>/ </a:t>
            </a:r>
            <a:r>
              <a:rPr lang="en-NL" b="1" dirty="0">
                <a:solidFill>
                  <a:srgbClr val="002060"/>
                </a:solidFill>
              </a:rPr>
              <a:t>Rol</a:t>
            </a:r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150" b="1" dirty="0">
                <a:solidFill>
                  <a:srgbClr val="002060"/>
                </a:solidFill>
              </a:rPr>
              <a:t>s</a:t>
            </a:r>
            <a:endParaRPr lang="en-NL" b="1" dirty="0">
              <a:solidFill>
                <a:srgbClr val="002060"/>
              </a:solidFill>
            </a:endParaRPr>
          </a:p>
          <a:p>
            <a:pPr>
              <a:buClr>
                <a:schemeClr val="accent2"/>
              </a:buClr>
            </a:pPr>
            <a:r>
              <a:rPr lang="en-NL" dirty="0">
                <a:solidFill>
                  <a:srgbClr val="002060"/>
                </a:solidFill>
              </a:rPr>
              <a:t>Data platform architect/technical lead @ Data Office</a:t>
            </a:r>
          </a:p>
          <a:p>
            <a:pPr>
              <a:buClr>
                <a:schemeClr val="accent2"/>
              </a:buClr>
            </a:pPr>
            <a:endParaRPr lang="en-NL" dirty="0">
              <a:solidFill>
                <a:srgbClr val="002060"/>
              </a:solidFill>
            </a:endParaRPr>
          </a:p>
          <a:p>
            <a:r>
              <a:rPr lang="en-NL" b="1" dirty="0">
                <a:solidFill>
                  <a:schemeClr val="accent2"/>
                </a:solidFill>
              </a:rPr>
              <a:t>/ </a:t>
            </a:r>
            <a:r>
              <a:rPr lang="en-150" b="1" dirty="0">
                <a:solidFill>
                  <a:srgbClr val="002060"/>
                </a:solidFill>
              </a:rPr>
              <a:t>Fun fact</a:t>
            </a:r>
            <a:endParaRPr lang="en-NL" b="1" dirty="0">
              <a:solidFill>
                <a:srgbClr val="002060"/>
              </a:solidFill>
            </a:endParaRPr>
          </a:p>
          <a:p>
            <a:r>
              <a:rPr lang="en-NL" dirty="0">
                <a:solidFill>
                  <a:srgbClr val="002060"/>
                </a:solidFill>
              </a:rPr>
              <a:t>In a previous life I was a Policy maker</a:t>
            </a:r>
          </a:p>
        </p:txBody>
      </p:sp>
      <p:pic>
        <p:nvPicPr>
          <p:cNvPr id="10" name="Photo">
            <a:extLst>
              <a:ext uri="{FF2B5EF4-FFF2-40B4-BE49-F238E27FC236}">
                <a16:creationId xmlns:a16="http://schemas.microsoft.com/office/drawing/2014/main" id="{B45C11A0-8FF0-4FCA-9046-3A56814D8B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709" y="-1055"/>
            <a:ext cx="5144291" cy="6859055"/>
          </a:xfrm>
          <a:prstGeom prst="rect">
            <a:avLst/>
          </a:prstGeom>
        </p:spPr>
      </p:pic>
      <p:grpSp>
        <p:nvGrpSpPr>
          <p:cNvPr id="11" name="OGD Logo">
            <a:extLst>
              <a:ext uri="{FF2B5EF4-FFF2-40B4-BE49-F238E27FC236}">
                <a16:creationId xmlns:a16="http://schemas.microsoft.com/office/drawing/2014/main" id="{8DC6BE6C-C68B-4C22-AEE5-AAC09BC1B30B}"/>
              </a:ext>
            </a:extLst>
          </p:cNvPr>
          <p:cNvGrpSpPr>
            <a:grpSpLocks noChangeAspect="1"/>
          </p:cNvGrpSpPr>
          <p:nvPr/>
        </p:nvGrpSpPr>
        <p:grpSpPr>
          <a:xfrm>
            <a:off x="10679012" y="0"/>
            <a:ext cx="1512662" cy="1373994"/>
            <a:chOff x="12128763" y="8734926"/>
            <a:chExt cx="3468949" cy="3150944"/>
          </a:xfrm>
        </p:grpSpPr>
        <p:sp>
          <p:nvSpPr>
            <p:cNvPr id="14" name="Canvas">
              <a:extLst>
                <a:ext uri="{FF2B5EF4-FFF2-40B4-BE49-F238E27FC236}">
                  <a16:creationId xmlns:a16="http://schemas.microsoft.com/office/drawing/2014/main" id="{E1CA6721-C436-4B3A-B34E-68DE07EF95B1}"/>
                </a:ext>
              </a:extLst>
            </p:cNvPr>
            <p:cNvSpPr/>
            <p:nvPr/>
          </p:nvSpPr>
          <p:spPr>
            <a:xfrm>
              <a:off x="12128763" y="8734926"/>
              <a:ext cx="3468949" cy="3150944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867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pPr defTabSz="241950"/>
              <a:endParaRPr sz="1251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16" name="Prompt Right">
              <a:extLst>
                <a:ext uri="{FF2B5EF4-FFF2-40B4-BE49-F238E27FC236}">
                  <a16:creationId xmlns:a16="http://schemas.microsoft.com/office/drawing/2014/main" id="{1383F9E9-5916-42FA-AAA0-3D25EB3C0BF0}"/>
                </a:ext>
              </a:extLst>
            </p:cNvPr>
            <p:cNvSpPr/>
            <p:nvPr/>
          </p:nvSpPr>
          <p:spPr>
            <a:xfrm>
              <a:off x="13886524" y="9604650"/>
              <a:ext cx="841222" cy="1013687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6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241950"/>
              <a:endParaRPr sz="1251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15" name="Prompt Left">
              <a:extLst>
                <a:ext uri="{FF2B5EF4-FFF2-40B4-BE49-F238E27FC236}">
                  <a16:creationId xmlns:a16="http://schemas.microsoft.com/office/drawing/2014/main" id="{78C077D7-E7EA-42F8-9661-647F9152D944}"/>
                </a:ext>
              </a:extLst>
            </p:cNvPr>
            <p:cNvSpPr/>
            <p:nvPr/>
          </p:nvSpPr>
          <p:spPr>
            <a:xfrm>
              <a:off x="13587030" y="9944483"/>
              <a:ext cx="570517" cy="801199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6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241950"/>
              <a:endParaRPr sz="1251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957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NotatWork"/>
          <p:cNvSpPr>
            <a:spLocks noGrp="1"/>
          </p:cNvSpPr>
          <p:nvPr>
            <p:ph type="body" sz="quarter" idx="11"/>
          </p:nvPr>
        </p:nvSpPr>
        <p:spPr>
          <a:xfrm>
            <a:off x="6096000" y="1022189"/>
            <a:ext cx="6096000" cy="4813625"/>
          </a:xfrm>
        </p:spPr>
        <p:txBody>
          <a:bodyPr/>
          <a:lstStyle/>
          <a:p>
            <a:r>
              <a:rPr lang="en-150" dirty="0"/>
              <a:t>Community</a:t>
            </a:r>
            <a:endParaRPr lang="en-US" dirty="0"/>
          </a:p>
          <a:p>
            <a:pPr lvl="4"/>
            <a:r>
              <a:rPr lang="en-150" dirty="0"/>
              <a:t>Enthusiastic follower of various Dutch, Belgian, and other data community events.</a:t>
            </a:r>
          </a:p>
          <a:p>
            <a:pPr lvl="4"/>
            <a:endParaRPr lang="en-150" dirty="0"/>
          </a:p>
          <a:p>
            <a:pPr lvl="4"/>
            <a:r>
              <a:rPr lang="en-150" dirty="0"/>
              <a:t>Regular at Benni’s virtual </a:t>
            </a:r>
            <a:r>
              <a:rPr lang="en-150" strike="sngStrike" dirty="0" err="1">
                <a:solidFill>
                  <a:srgbClr val="C00000"/>
                </a:solidFill>
              </a:rPr>
              <a:t>bar</a:t>
            </a:r>
            <a:r>
              <a:rPr lang="en-150" dirty="0" err="1"/>
              <a:t>dataminds</a:t>
            </a:r>
            <a:r>
              <a:rPr lang="en-150" dirty="0"/>
              <a:t> evenings</a:t>
            </a:r>
            <a:endParaRPr lang="en-US" dirty="0"/>
          </a:p>
          <a:p>
            <a:r>
              <a:rPr lang="en-150" dirty="0"/>
              <a:t>Tinkerer</a:t>
            </a:r>
            <a:endParaRPr lang="en-US" dirty="0"/>
          </a:p>
          <a:p>
            <a:pPr lvl="4"/>
            <a:r>
              <a:rPr lang="en-150" dirty="0"/>
              <a:t>Always looking to make things better </a:t>
            </a:r>
          </a:p>
          <a:p>
            <a:pPr lvl="4"/>
            <a:r>
              <a:rPr lang="en-150" dirty="0"/>
              <a:t>... or at least the way I want them to be ...</a:t>
            </a:r>
            <a:endParaRPr lang="en-US" dirty="0"/>
          </a:p>
          <a:p>
            <a:r>
              <a:rPr lang="en-150" dirty="0"/>
              <a:t>Hiker</a:t>
            </a:r>
            <a:endParaRPr lang="en-US" dirty="0"/>
          </a:p>
          <a:p>
            <a:pPr lvl="4"/>
            <a:r>
              <a:rPr lang="en-150" dirty="0"/>
              <a:t>Proud </a:t>
            </a:r>
            <a:r>
              <a:rPr lang="en-150" dirty="0" err="1"/>
              <a:t>catdad</a:t>
            </a:r>
            <a:r>
              <a:rPr lang="en-150" dirty="0"/>
              <a:t> who loves to take the kitties hiking in the forest</a:t>
            </a:r>
            <a:endParaRPr lang="en-US" dirty="0"/>
          </a:p>
        </p:txBody>
      </p:sp>
      <p:pic>
        <p:nvPicPr>
          <p:cNvPr id="24" name="PictureNotAtWork" descr="A picture containing tree, outdoor, forest, path&#10;&#10;Description automatically generated">
            <a:extLst>
              <a:ext uri="{FF2B5EF4-FFF2-40B4-BE49-F238E27FC236}">
                <a16:creationId xmlns:a16="http://schemas.microsoft.com/office/drawing/2014/main" id="{BF95D2FE-4D04-4FA5-9E69-FDE683D2CA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" b="7785"/>
          <a:stretch>
            <a:fillRect/>
          </a:stretch>
        </p:blipFill>
        <p:spPr>
          <a:xfrm flipH="1">
            <a:off x="1556" y="1900"/>
            <a:ext cx="6094444" cy="6856100"/>
          </a:xfrm>
        </p:spPr>
      </p:pic>
      <p:sp>
        <p:nvSpPr>
          <p:cNvPr id="32" name="SectionHeader">
            <a:extLst>
              <a:ext uri="{FF2B5EF4-FFF2-40B4-BE49-F238E27FC236}">
                <a16:creationId xmlns:a16="http://schemas.microsoft.com/office/drawing/2014/main" id="{A6D6016B-7491-40B3-8F26-D51AC1C00C2D}"/>
              </a:ext>
            </a:extLst>
          </p:cNvPr>
          <p:cNvSpPr txBox="1">
            <a:spLocks/>
          </p:cNvSpPr>
          <p:nvPr/>
        </p:nvSpPr>
        <p:spPr>
          <a:xfrm>
            <a:off x="7310413" y="4985"/>
            <a:ext cx="4886874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FFC000"/>
                </a:solidFill>
                <a:latin typeface="Segoe UI"/>
              </a:rPr>
              <a:t>1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Who’s Who: Me </a:t>
            </a:r>
            <a:r>
              <a:rPr lang="en-150" dirty="0">
                <a:solidFill>
                  <a:schemeClr val="tx2"/>
                </a:solidFill>
                <a:latin typeface="Segoe UI"/>
              </a:rPr>
              <a:t>not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at Work</a:t>
            </a:r>
            <a:endParaRPr lang="en-US" dirty="0">
              <a:solidFill>
                <a:srgbClr val="FFC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889020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You - the Audience"/>
          <p:cNvSpPr>
            <a:spLocks noGrp="1"/>
          </p:cNvSpPr>
          <p:nvPr>
            <p:ph type="body" sz="quarter" idx="11"/>
          </p:nvPr>
        </p:nvSpPr>
        <p:spPr>
          <a:xfrm>
            <a:off x="1820" y="1233498"/>
            <a:ext cx="6096000" cy="4641271"/>
          </a:xfrm>
        </p:spPr>
        <p:txBody>
          <a:bodyPr/>
          <a:lstStyle/>
          <a:p>
            <a:r>
              <a:rPr lang="en-150" dirty="0"/>
              <a:t>Who are you?</a:t>
            </a:r>
            <a:endParaRPr lang="en-US" dirty="0"/>
          </a:p>
          <a:p>
            <a:pPr lvl="4"/>
            <a:r>
              <a:rPr lang="en-150" dirty="0"/>
              <a:t>Do-er of things and</a:t>
            </a:r>
          </a:p>
          <a:p>
            <a:pPr lvl="4"/>
            <a:r>
              <a:rPr lang="en-150" dirty="0"/>
              <a:t>aspiring (citizen-)developer</a:t>
            </a:r>
            <a:endParaRPr lang="en-US" dirty="0"/>
          </a:p>
          <a:p>
            <a:r>
              <a:rPr lang="en-150" dirty="0"/>
              <a:t>What do you know?</a:t>
            </a:r>
            <a:endParaRPr lang="en-US" dirty="0"/>
          </a:p>
          <a:p>
            <a:pPr lvl="4"/>
            <a:r>
              <a:rPr lang="en-150" dirty="0"/>
              <a:t>Only just joining the Power BI party (Like her</a:t>
            </a:r>
            <a:r>
              <a:rPr lang="en-150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➜➜</a:t>
            </a:r>
            <a:r>
              <a:rPr lang="en-1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150" dirty="0"/>
              <a:t>What do you have?</a:t>
            </a:r>
          </a:p>
          <a:p>
            <a:pPr lvl="4"/>
            <a:r>
              <a:rPr lang="en-US" dirty="0"/>
              <a:t>Nothing serious yet</a:t>
            </a:r>
          </a:p>
          <a:p>
            <a:pPr lvl="4"/>
            <a:r>
              <a:rPr lang="en-US" dirty="0"/>
              <a:t>Up to</a:t>
            </a:r>
          </a:p>
          <a:p>
            <a:pPr lvl="4"/>
            <a:r>
              <a:rPr lang="en-US" dirty="0">
                <a:solidFill>
                  <a:schemeClr val="accent4"/>
                </a:solidFill>
              </a:rPr>
              <a:t>P</a:t>
            </a:r>
            <a:r>
              <a:rPr lang="en-US" dirty="0"/>
              <a:t>iles of </a:t>
            </a:r>
            <a:r>
              <a:rPr lang="en-US" dirty="0">
                <a:solidFill>
                  <a:schemeClr val="accent4"/>
                </a:solidFill>
              </a:rPr>
              <a:t>BI </a:t>
            </a:r>
            <a:r>
              <a:rPr lang="en-US" dirty="0" err="1">
                <a:solidFill>
                  <a:schemeClr val="accent4"/>
                </a:solidFill>
              </a:rPr>
              <a:t>X</a:t>
            </a:r>
            <a:r>
              <a:rPr lang="en-US" dirty="0" err="1"/>
              <a:t>es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X</a:t>
            </a:r>
            <a:r>
              <a:rPr lang="en-150" dirty="0"/>
              <a:t> =</a:t>
            </a:r>
            <a:r>
              <a:rPr lang="en-US" dirty="0"/>
              <a:t>stuff I built because someone </a:t>
            </a:r>
            <a:r>
              <a:rPr lang="en-150" dirty="0"/>
              <a:t>made me do it</a:t>
            </a:r>
            <a:r>
              <a:rPr lang="en-US" dirty="0"/>
              <a:t>)</a:t>
            </a:r>
          </a:p>
        </p:txBody>
      </p:sp>
      <p:sp>
        <p:nvSpPr>
          <p:cNvPr id="31" name="Section Header">
            <a:extLst>
              <a:ext uri="{FF2B5EF4-FFF2-40B4-BE49-F238E27FC236}">
                <a16:creationId xmlns:a16="http://schemas.microsoft.com/office/drawing/2014/main" id="{2934893F-5B59-4170-B961-2EDBA046C4AE}"/>
              </a:ext>
            </a:extLst>
          </p:cNvPr>
          <p:cNvSpPr txBox="1">
            <a:spLocks/>
          </p:cNvSpPr>
          <p:nvPr/>
        </p:nvSpPr>
        <p:spPr>
          <a:xfrm>
            <a:off x="5176" y="194"/>
            <a:ext cx="3289757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  <a:latin typeface="Segoe UI"/>
              </a:rPr>
              <a:t>1</a:t>
            </a:r>
            <a:r>
              <a:rPr lang="en-150" dirty="0">
                <a:solidFill>
                  <a:srgbClr val="FFC000"/>
                </a:solidFill>
                <a:latin typeface="Segoe UI"/>
              </a:rPr>
              <a:t> – Who’s Who: </a:t>
            </a:r>
            <a:r>
              <a:rPr lang="en-150" dirty="0">
                <a:solidFill>
                  <a:schemeClr val="tx2"/>
                </a:solidFill>
                <a:latin typeface="Segoe UI"/>
              </a:rPr>
              <a:t>You</a:t>
            </a:r>
            <a:endParaRPr lang="en-US" dirty="0">
              <a:solidFill>
                <a:schemeClr val="tx2"/>
              </a:solidFill>
              <a:latin typeface="Segoe UI"/>
            </a:endParaRPr>
          </a:p>
        </p:txBody>
      </p:sp>
      <p:pic>
        <p:nvPicPr>
          <p:cNvPr id="5" name="Power BI Party" descr="Portrait of a senior woman dancing and smiling">
            <a:extLst>
              <a:ext uri="{FF2B5EF4-FFF2-40B4-BE49-F238E27FC236}">
                <a16:creationId xmlns:a16="http://schemas.microsoft.com/office/drawing/2014/main" id="{463EF74A-932A-47AD-904C-80ECD5C7F2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4" r="14454"/>
          <a:stretch>
            <a:fillRect/>
          </a:stretch>
        </p:blipFill>
        <p:spPr>
          <a:xfrm flipH="1">
            <a:off x="6100787" y="3151"/>
            <a:ext cx="6094444" cy="6856100"/>
          </a:xfrm>
        </p:spPr>
      </p:pic>
    </p:spTree>
    <p:extLst>
      <p:ext uri="{BB962C8B-B14F-4D97-AF65-F5344CB8AC3E}">
        <p14:creationId xmlns:p14="http://schemas.microsoft.com/office/powerpoint/2010/main" val="34850331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obe">
            <a:extLst>
              <a:ext uri="{FF2B5EF4-FFF2-40B4-BE49-F238E27FC236}">
                <a16:creationId xmlns:a16="http://schemas.microsoft.com/office/drawing/2014/main" id="{B9050875-CD51-41AF-8AEA-BE1E7A15B492}"/>
              </a:ext>
            </a:extLst>
          </p:cNvPr>
          <p:cNvSpPr>
            <a:spLocks noChangeAspect="1"/>
          </p:cNvSpPr>
          <p:nvPr/>
        </p:nvSpPr>
        <p:spPr>
          <a:xfrm>
            <a:off x="3768819" y="-243211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Subtitle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1346010"/>
          </a:xfrm>
        </p:spPr>
        <p:txBody>
          <a:bodyPr/>
          <a:lstStyle/>
          <a:p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hat scenario are we talking about,</a:t>
            </a:r>
          </a:p>
          <a:p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hat is a ‘pro’-developer workflow,</a:t>
            </a:r>
          </a:p>
          <a:p>
            <a:r>
              <a:rPr lang="en-150" dirty="0"/>
              <a:t> and </a:t>
            </a:r>
            <a:r>
              <a:rPr lang="en-150" dirty="0">
                <a:solidFill>
                  <a:schemeClr val="accent4"/>
                </a:solidFill>
              </a:rPr>
              <a:t>w</a:t>
            </a:r>
            <a:r>
              <a:rPr lang="en-150" dirty="0"/>
              <a:t>hy would you want one</a:t>
            </a:r>
            <a:endParaRPr lang="en-US" dirty="0"/>
          </a:p>
        </p:txBody>
      </p:sp>
      <p:sp>
        <p:nvSpPr>
          <p:cNvPr id="9" name="Main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Case, What &amp; Why</a:t>
            </a:r>
            <a:endParaRPr lang="en-US" dirty="0"/>
          </a:p>
        </p:txBody>
      </p:sp>
      <p:sp>
        <p:nvSpPr>
          <p:cNvPr id="3" name="Section #">
            <a:extLst>
              <a:ext uri="{FF2B5EF4-FFF2-40B4-BE49-F238E27FC236}">
                <a16:creationId xmlns:a16="http://schemas.microsoft.com/office/drawing/2014/main" id="{1EFD7EEB-533E-4732-B680-1D9E579A74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150" dirty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695246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ssumption1">
            <a:extLst>
              <a:ext uri="{FF2B5EF4-FFF2-40B4-BE49-F238E27FC236}">
                <a16:creationId xmlns:a16="http://schemas.microsoft.com/office/drawing/2014/main" id="{FBCB44B3-E14D-4436-B862-E137CA68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353465"/>
          </a:xfrm>
        </p:spPr>
        <p:txBody>
          <a:bodyPr/>
          <a:lstStyle/>
          <a:p>
            <a:r>
              <a:rPr lang="en-150" dirty="0"/>
              <a:t>You are the power(bi)-user for your department; </a:t>
            </a:r>
          </a:p>
          <a:p>
            <a:r>
              <a:rPr lang="en-150" dirty="0">
                <a:solidFill>
                  <a:schemeClr val="accent4"/>
                </a:solidFill>
              </a:rPr>
              <a:t>all</a:t>
            </a:r>
            <a:r>
              <a:rPr lang="en-150" dirty="0"/>
              <a:t> their p</a:t>
            </a:r>
            <a:r>
              <a:rPr lang="nl-NL" dirty="0"/>
              <a:t>ow</a:t>
            </a:r>
            <a:r>
              <a:rPr lang="en-150" dirty="0"/>
              <a:t>er bi are belong to you</a:t>
            </a:r>
            <a:endParaRPr lang="nl-NL" dirty="0"/>
          </a:p>
        </p:txBody>
      </p:sp>
      <p:sp>
        <p:nvSpPr>
          <p:cNvPr id="9" name="Assumption2">
            <a:extLst>
              <a:ext uri="{FF2B5EF4-FFF2-40B4-BE49-F238E27FC236}">
                <a16:creationId xmlns:a16="http://schemas.microsoft.com/office/drawing/2014/main" id="{6F2F3F36-A177-4B2D-ACFD-67C9653172E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615827"/>
          </a:xfrm>
        </p:spPr>
        <p:txBody>
          <a:bodyPr/>
          <a:lstStyle/>
          <a:p>
            <a:r>
              <a:rPr lang="en-150" dirty="0"/>
              <a:t>If people are happy other departments will also know where to find you.</a:t>
            </a:r>
            <a:endParaRPr lang="nl-NL" dirty="0"/>
          </a:p>
        </p:txBody>
      </p:sp>
      <p:sp>
        <p:nvSpPr>
          <p:cNvPr id="10" name="Assumption3">
            <a:extLst>
              <a:ext uri="{FF2B5EF4-FFF2-40B4-BE49-F238E27FC236}">
                <a16:creationId xmlns:a16="http://schemas.microsoft.com/office/drawing/2014/main" id="{64EB529D-AAA2-420E-8020-5702F088303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150" dirty="0">
                <a:solidFill>
                  <a:schemeClr val="accent4"/>
                </a:solidFill>
              </a:rPr>
              <a:t>YOU</a:t>
            </a:r>
            <a:r>
              <a:rPr lang="en-150" dirty="0"/>
              <a:t> build it,</a:t>
            </a:r>
          </a:p>
          <a:p>
            <a:r>
              <a:rPr lang="nl-NL" dirty="0">
                <a:solidFill>
                  <a:schemeClr val="accent4"/>
                </a:solidFill>
              </a:rPr>
              <a:t>Y</a:t>
            </a:r>
            <a:r>
              <a:rPr lang="en-150" dirty="0">
                <a:solidFill>
                  <a:schemeClr val="accent4"/>
                </a:solidFill>
              </a:rPr>
              <a:t>OU </a:t>
            </a:r>
            <a:r>
              <a:rPr lang="en-150" dirty="0"/>
              <a:t>maintain it.</a:t>
            </a:r>
            <a:endParaRPr lang="nl-NL" dirty="0"/>
          </a:p>
        </p:txBody>
      </p:sp>
      <p:sp>
        <p:nvSpPr>
          <p:cNvPr id="11" name="Assumption4">
            <a:extLst>
              <a:ext uri="{FF2B5EF4-FFF2-40B4-BE49-F238E27FC236}">
                <a16:creationId xmlns:a16="http://schemas.microsoft.com/office/drawing/2014/main" id="{F8A16098-9938-40E5-8FDF-CAB500FF1A3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11128"/>
          </a:xfrm>
        </p:spPr>
        <p:txBody>
          <a:bodyPr/>
          <a:lstStyle/>
          <a:p>
            <a:r>
              <a:rPr lang="en-150" dirty="0"/>
              <a:t>Budgets are tight, so you are largely on your own.</a:t>
            </a:r>
            <a:endParaRPr lang="nl-NL" dirty="0"/>
          </a:p>
        </p:txBody>
      </p:sp>
      <p:sp>
        <p:nvSpPr>
          <p:cNvPr id="12" name="Assumption5">
            <a:extLst>
              <a:ext uri="{FF2B5EF4-FFF2-40B4-BE49-F238E27FC236}">
                <a16:creationId xmlns:a16="http://schemas.microsoft.com/office/drawing/2014/main" id="{75CC519F-F780-4641-A927-EA44198CE84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311128"/>
          </a:xfrm>
        </p:spPr>
        <p:txBody>
          <a:bodyPr/>
          <a:lstStyle/>
          <a:p>
            <a:r>
              <a:rPr lang="en-150" dirty="0"/>
              <a:t>You need some help to up and running and get them right.</a:t>
            </a:r>
            <a:endParaRPr lang="nl-NL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D531B06A-23D4-4DA7-A2EC-66778138D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1106970"/>
          </a:xfrm>
        </p:spPr>
        <p:txBody>
          <a:bodyPr/>
          <a:lstStyle/>
          <a:p>
            <a:r>
              <a:rPr lang="en-150" dirty="0"/>
              <a:t>Case</a:t>
            </a:r>
          </a:p>
          <a:p>
            <a:r>
              <a:rPr lang="nl-NL" dirty="0"/>
              <a:t>W</a:t>
            </a:r>
            <a:r>
              <a:rPr lang="en-150" dirty="0"/>
              <a:t>ho can help you get a good workflow?</a:t>
            </a:r>
            <a:endParaRPr lang="nl-NL" dirty="0"/>
          </a:p>
        </p:txBody>
      </p:sp>
      <p:sp>
        <p:nvSpPr>
          <p:cNvPr id="13" name="Assumption1#">
            <a:extLst>
              <a:ext uri="{FF2B5EF4-FFF2-40B4-BE49-F238E27FC236}">
                <a16:creationId xmlns:a16="http://schemas.microsoft.com/office/drawing/2014/main" id="{45ED3DEE-287F-42D5-A7B7-1E4AEED4DF28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150" dirty="0"/>
              <a:t>1</a:t>
            </a:r>
            <a:endParaRPr lang="nl-NL" dirty="0"/>
          </a:p>
        </p:txBody>
      </p:sp>
      <p:sp>
        <p:nvSpPr>
          <p:cNvPr id="14" name="Assumption2#">
            <a:extLst>
              <a:ext uri="{FF2B5EF4-FFF2-40B4-BE49-F238E27FC236}">
                <a16:creationId xmlns:a16="http://schemas.microsoft.com/office/drawing/2014/main" id="{46F86B37-6D92-4FFC-9457-19DA3F49B7A2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150" dirty="0"/>
              <a:t>2</a:t>
            </a:r>
            <a:endParaRPr lang="nl-NL" dirty="0"/>
          </a:p>
        </p:txBody>
      </p:sp>
      <p:sp>
        <p:nvSpPr>
          <p:cNvPr id="15" name="Assumption3#">
            <a:extLst>
              <a:ext uri="{FF2B5EF4-FFF2-40B4-BE49-F238E27FC236}">
                <a16:creationId xmlns:a16="http://schemas.microsoft.com/office/drawing/2014/main" id="{4BF3122B-B3CB-4537-A164-BB318DA1FB50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150" dirty="0"/>
              <a:t>3</a:t>
            </a:r>
            <a:endParaRPr lang="nl-NL" dirty="0"/>
          </a:p>
        </p:txBody>
      </p:sp>
      <p:sp>
        <p:nvSpPr>
          <p:cNvPr id="16" name="Assumption4#">
            <a:extLst>
              <a:ext uri="{FF2B5EF4-FFF2-40B4-BE49-F238E27FC236}">
                <a16:creationId xmlns:a16="http://schemas.microsoft.com/office/drawing/2014/main" id="{6E0E3F20-EAE7-4EF4-B78A-707C1AFDD570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150" dirty="0"/>
              <a:t>4</a:t>
            </a:r>
            <a:endParaRPr lang="nl-NL" dirty="0"/>
          </a:p>
        </p:txBody>
      </p:sp>
      <p:sp>
        <p:nvSpPr>
          <p:cNvPr id="17" name="Assumption5#">
            <a:extLst>
              <a:ext uri="{FF2B5EF4-FFF2-40B4-BE49-F238E27FC236}">
                <a16:creationId xmlns:a16="http://schemas.microsoft.com/office/drawing/2014/main" id="{76C13015-D993-4252-88E3-2F3085DAE1A2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150" dirty="0"/>
              <a:t>5</a:t>
            </a:r>
            <a:endParaRPr lang="nl-NL" dirty="0"/>
          </a:p>
        </p:txBody>
      </p:sp>
      <p:sp>
        <p:nvSpPr>
          <p:cNvPr id="18" name="SectionHeader">
            <a:extLst>
              <a:ext uri="{FF2B5EF4-FFF2-40B4-BE49-F238E27FC236}">
                <a16:creationId xmlns:a16="http://schemas.microsoft.com/office/drawing/2014/main" id="{CADFBE09-EB9B-4E69-91B8-177813D73EC6}"/>
              </a:ext>
            </a:extLst>
          </p:cNvPr>
          <p:cNvSpPr txBox="1">
            <a:spLocks/>
          </p:cNvSpPr>
          <p:nvPr/>
        </p:nvSpPr>
        <p:spPr>
          <a:xfrm>
            <a:off x="7310413" y="4985"/>
            <a:ext cx="4886874" cy="8402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150" dirty="0">
                <a:solidFill>
                  <a:srgbClr val="FFC000"/>
                </a:solidFill>
                <a:latin typeface="Segoe UI"/>
              </a:rPr>
              <a:t>2 – Case, What &amp; Why: </a:t>
            </a:r>
            <a:r>
              <a:rPr lang="en-150" dirty="0">
                <a:solidFill>
                  <a:schemeClr val="tx2"/>
                </a:solidFill>
                <a:latin typeface="Segoe UI"/>
              </a:rPr>
              <a:t>Case</a:t>
            </a:r>
            <a:endParaRPr lang="en-US" dirty="0">
              <a:solidFill>
                <a:schemeClr val="tx2"/>
              </a:solidFill>
              <a:latin typeface="Segoe UI"/>
            </a:endParaRPr>
          </a:p>
        </p:txBody>
      </p:sp>
      <p:sp>
        <p:nvSpPr>
          <p:cNvPr id="19" name="Segue">
            <a:extLst>
              <a:ext uri="{FF2B5EF4-FFF2-40B4-BE49-F238E27FC236}">
                <a16:creationId xmlns:a16="http://schemas.microsoft.com/office/drawing/2014/main" id="{252D8B7E-E517-47CE-B8C3-918E50D1DD85}"/>
              </a:ext>
            </a:extLst>
          </p:cNvPr>
          <p:cNvSpPr txBox="1">
            <a:spLocks/>
          </p:cNvSpPr>
          <p:nvPr/>
        </p:nvSpPr>
        <p:spPr>
          <a:xfrm>
            <a:off x="3436205" y="6119873"/>
            <a:ext cx="8669801" cy="535531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2 names keep coming up; </a:t>
            </a:r>
            <a:r>
              <a:rPr lang="en-US" sz="3200" dirty="0">
                <a:solidFill>
                  <a:schemeClr val="accent4"/>
                </a:solidFill>
              </a:rPr>
              <a:t>Babs and James</a:t>
            </a:r>
          </a:p>
        </p:txBody>
      </p:sp>
    </p:spTree>
    <p:extLst>
      <p:ext uri="{BB962C8B-B14F-4D97-AF65-F5344CB8AC3E}">
        <p14:creationId xmlns:p14="http://schemas.microsoft.com/office/powerpoint/2010/main" val="3169166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GD">
      <a:dk1>
        <a:srgbClr val="033672"/>
      </a:dk1>
      <a:lt1>
        <a:srgbClr val="FFFFFF"/>
      </a:lt1>
      <a:dk2>
        <a:srgbClr val="033672"/>
      </a:dk2>
      <a:lt2>
        <a:srgbClr val="FFFFFF"/>
      </a:lt2>
      <a:accent1>
        <a:srgbClr val="36CFB1"/>
      </a:accent1>
      <a:accent2>
        <a:srgbClr val="E1241D"/>
      </a:accent2>
      <a:accent3>
        <a:srgbClr val="033672"/>
      </a:accent3>
      <a:accent4>
        <a:srgbClr val="244F83"/>
      </a:accent4>
      <a:accent5>
        <a:srgbClr val="406693"/>
      </a:accent5>
      <a:accent6>
        <a:srgbClr val="5F7FA6"/>
      </a:accent6>
      <a:hlink>
        <a:srgbClr val="E2241D"/>
      </a:hlink>
      <a:folHlink>
        <a:srgbClr val="F3A7A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GD PowerPoint Template 200717" id="{F7894D4F-0CFB-2749-B06B-D6D1B5133E2F}" vid="{664A2780-FD67-9A43-B51E-14A9FC7815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2743</TotalTime>
  <Words>1630</Words>
  <Application>Microsoft Office PowerPoint</Application>
  <PresentationFormat>Widescreen</PresentationFormat>
  <Paragraphs>349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-apple-system</vt:lpstr>
      <vt:lpstr>Arial</vt:lpstr>
      <vt:lpstr>Arial Black</vt:lpstr>
      <vt:lpstr>Calibri</vt:lpstr>
      <vt:lpstr>Corbel</vt:lpstr>
      <vt:lpstr>Rockwell</vt:lpstr>
      <vt:lpstr>Segoe UI</vt:lpstr>
      <vt:lpstr>Segoe UI Black</vt:lpstr>
      <vt:lpstr>Segoe UI Light</vt:lpstr>
      <vt:lpstr>Segoe UI Semibold</vt:lpstr>
      <vt:lpstr>Segoe UI Semilight</vt:lpstr>
      <vt:lpstr>Segoe UI Symbol</vt:lpstr>
      <vt:lpstr>System Font Regular</vt:lpstr>
      <vt:lpstr>Wingdings</vt:lpstr>
      <vt:lpstr>Storybuilding Neal Creative</vt:lpstr>
      <vt:lpstr>Office Theme</vt:lpstr>
      <vt:lpstr>Power BI</vt:lpstr>
      <vt:lpstr>PowerPoint Presentation</vt:lpstr>
      <vt:lpstr>PowerPoint Presentation</vt:lpstr>
      <vt:lpstr>Who’s who</vt:lpstr>
      <vt:lpstr>Arno Coppens</vt:lpstr>
      <vt:lpstr>PowerPoint Presentation</vt:lpstr>
      <vt:lpstr>PowerPoint Presentation</vt:lpstr>
      <vt:lpstr>Case, What &amp; 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Solutions</vt:lpstr>
      <vt:lpstr>PowerPoint Presentation</vt:lpstr>
      <vt:lpstr>File separation (and hotswap)</vt:lpstr>
      <vt:lpstr>PowerPoint Presentation</vt:lpstr>
      <vt:lpstr>SharePoint import/synchronization</vt:lpstr>
      <vt:lpstr>PowerPoint Presentation</vt:lpstr>
      <vt:lpstr>OneDrive/SharePoint file versioning</vt:lpstr>
      <vt:lpstr>PowerPoint Presentation</vt:lpstr>
      <vt:lpstr>Deployment Pipelines (with PPU)</vt:lpstr>
      <vt:lpstr>PowerPoint Presentation</vt:lpstr>
      <vt:lpstr>Questions ?</vt:lpstr>
      <vt:lpstr>Useful links to more links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subject/>
  <dc:creator>Arno Coppens</dc:creator>
  <cp:keywords/>
  <dc:description/>
  <cp:lastModifiedBy>Arno Coppens</cp:lastModifiedBy>
  <cp:revision>82</cp:revision>
  <dcterms:created xsi:type="dcterms:W3CDTF">2021-03-12T12:22:27Z</dcterms:created>
  <dcterms:modified xsi:type="dcterms:W3CDTF">2021-04-12T18:19:42Z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39e0ea1b-66e3-485e-aa7a-7314a550a1e4_Enabled">
    <vt:lpwstr>true</vt:lpwstr>
  </property>
  <property fmtid="{D5CDD505-2E9C-101B-9397-08002B2CF9AE}" pid="4" name="MSIP_Label_39e0ea1b-66e3-485e-aa7a-7314a550a1e4_SetDate">
    <vt:lpwstr>2021-03-12T12:22:28Z</vt:lpwstr>
  </property>
  <property fmtid="{D5CDD505-2E9C-101B-9397-08002B2CF9AE}" pid="5" name="MSIP_Label_39e0ea1b-66e3-485e-aa7a-7314a550a1e4_Method">
    <vt:lpwstr>Standard</vt:lpwstr>
  </property>
  <property fmtid="{D5CDD505-2E9C-101B-9397-08002B2CF9AE}" pid="6" name="MSIP_Label_39e0ea1b-66e3-485e-aa7a-7314a550a1e4_Name">
    <vt:lpwstr>39e0ea1b-66e3-485e-aa7a-7314a550a1e4</vt:lpwstr>
  </property>
  <property fmtid="{D5CDD505-2E9C-101B-9397-08002B2CF9AE}" pid="7" name="MSIP_Label_39e0ea1b-66e3-485e-aa7a-7314a550a1e4_SiteId">
    <vt:lpwstr>afca0a52-882c-4fa8-b71d-f6db2e36058b</vt:lpwstr>
  </property>
  <property fmtid="{D5CDD505-2E9C-101B-9397-08002B2CF9AE}" pid="8" name="MSIP_Label_39e0ea1b-66e3-485e-aa7a-7314a550a1e4_ActionId">
    <vt:lpwstr>ef35a032-6859-40d2-94ee-f1f034ba5ed5</vt:lpwstr>
  </property>
  <property fmtid="{D5CDD505-2E9C-101B-9397-08002B2CF9AE}" pid="9" name="MSIP_Label_39e0ea1b-66e3-485e-aa7a-7314a550a1e4_ContentBits">
    <vt:lpwstr>0</vt:lpwstr>
  </property>
</Properties>
</file>