
<file path=[Content_Types].xml><?xml version="1.0" encoding="utf-8"?>
<Types xmlns="http://schemas.openxmlformats.org/package/2006/content-types">
  <Default Extension="emf" ContentType="image/x-emf"/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  <p:sldMasterId id="2147483754" r:id="rId5"/>
  </p:sldMasterIdLst>
  <p:notesMasterIdLst>
    <p:notesMasterId r:id="rId32"/>
  </p:notesMasterIdLst>
  <p:handoutMasterIdLst>
    <p:handoutMasterId r:id="rId33"/>
  </p:handoutMasterIdLst>
  <p:sldIdLst>
    <p:sldId id="403" r:id="rId6"/>
    <p:sldId id="385" r:id="rId7"/>
    <p:sldId id="388" r:id="rId8"/>
    <p:sldId id="393" r:id="rId9"/>
    <p:sldId id="310" r:id="rId10"/>
    <p:sldId id="390" r:id="rId11"/>
    <p:sldId id="391" r:id="rId12"/>
    <p:sldId id="392" r:id="rId13"/>
    <p:sldId id="387" r:id="rId14"/>
    <p:sldId id="401" r:id="rId15"/>
    <p:sldId id="402" r:id="rId16"/>
    <p:sldId id="404" r:id="rId17"/>
    <p:sldId id="407" r:id="rId18"/>
    <p:sldId id="406" r:id="rId19"/>
    <p:sldId id="408" r:id="rId20"/>
    <p:sldId id="394" r:id="rId21"/>
    <p:sldId id="409" r:id="rId22"/>
    <p:sldId id="410" r:id="rId23"/>
    <p:sldId id="411" r:id="rId24"/>
    <p:sldId id="412" r:id="rId25"/>
    <p:sldId id="413" r:id="rId26"/>
    <p:sldId id="414" r:id="rId27"/>
    <p:sldId id="415" r:id="rId28"/>
    <p:sldId id="395" r:id="rId29"/>
    <p:sldId id="417" r:id="rId30"/>
    <p:sldId id="396" r:id="rId31"/>
  </p:sldIdLst>
  <p:sldSz cx="12192000" cy="6858000"/>
  <p:notesSz cx="9388475" cy="7102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esentation" id="{BB928E10-A69C-42F6-8B07-A2FEAC067766}">
          <p14:sldIdLst/>
        </p14:section>
        <p14:section name="0. Introduction" id="{5A3F0D79-54DA-4CA1-A765-56CC9FB1EC59}">
          <p14:sldIdLst>
            <p14:sldId id="403"/>
            <p14:sldId id="385"/>
            <p14:sldId id="388"/>
          </p14:sldIdLst>
        </p14:section>
        <p14:section name="1. Who's who" id="{ED044EB7-EDEF-4373-808E-B6288D2F0EF0}">
          <p14:sldIdLst>
            <p14:sldId id="393"/>
            <p14:sldId id="310"/>
            <p14:sldId id="390"/>
            <p14:sldId id="391"/>
          </p14:sldIdLst>
        </p14:section>
        <p14:section name="2. Case, What &amp; why" id="{896A94D9-48E9-4260-B0FF-0A1ED1BDA94C}">
          <p14:sldIdLst>
            <p14:sldId id="392"/>
            <p14:sldId id="387"/>
            <p14:sldId id="401"/>
            <p14:sldId id="402"/>
            <p14:sldId id="404"/>
            <p14:sldId id="407"/>
            <p14:sldId id="406"/>
            <p14:sldId id="408"/>
          </p14:sldIdLst>
        </p14:section>
        <p14:section name="3. Info &amp; Options" id="{47628E1B-C6E4-4150-9E3E-044F5240EF90}">
          <p14:sldIdLst>
            <p14:sldId id="394"/>
            <p14:sldId id="409"/>
            <p14:sldId id="410"/>
            <p14:sldId id="411"/>
            <p14:sldId id="412"/>
            <p14:sldId id="413"/>
            <p14:sldId id="414"/>
            <p14:sldId id="415"/>
          </p14:sldIdLst>
        </p14:section>
        <p14:section name="4. Demo's" id="{3D72FFFF-720B-4CC7-929A-1B83F07F04DB}">
          <p14:sldIdLst>
            <p14:sldId id="395"/>
          </p14:sldIdLst>
        </p14:section>
        <p14:section name="5. Questions" id="{CB138955-F4C1-4045-A2FE-5AC4B423ACF3}">
          <p14:sldIdLst>
            <p14:sldId id="417"/>
          </p14:sldIdLst>
        </p14:section>
        <p14:section name="6. Useful links" id="{17B77BE7-6A11-4C60-B046-A7D272DDEEE2}">
          <p14:sldIdLst>
            <p14:sldId id="39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0074AF"/>
    <a:srgbClr val="ED7D31"/>
    <a:srgbClr val="E82E00"/>
    <a:srgbClr val="E6E6E6"/>
    <a:srgbClr val="DC5924"/>
    <a:srgbClr val="B7472A"/>
    <a:srgbClr val="000000"/>
    <a:srgbClr val="FFFFFF"/>
    <a:srgbClr val="75D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055E24-A731-4D98-A778-B37589121406}" v="144" dt="2021-03-13T12:05:15.2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6" autoAdjust="0"/>
    <p:restoredTop sz="84972" autoAdjust="0"/>
  </p:normalViewPr>
  <p:slideViewPr>
    <p:cSldViewPr snapToGrid="0">
      <p:cViewPr varScale="1">
        <p:scale>
          <a:sx n="136" d="100"/>
          <a:sy n="136" d="100"/>
        </p:scale>
        <p:origin x="1112" y="112"/>
      </p:cViewPr>
      <p:guideLst/>
    </p:cSldViewPr>
  </p:slideViewPr>
  <p:outlineViewPr>
    <p:cViewPr>
      <p:scale>
        <a:sx n="33" d="100"/>
        <a:sy n="33" d="100"/>
      </p:scale>
      <p:origin x="0" y="-116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8" d="100"/>
        <a:sy n="108" d="100"/>
      </p:scale>
      <p:origin x="0" y="-3162"/>
    </p:cViewPr>
  </p:sorterViewPr>
  <p:notesViewPr>
    <p:cSldViewPr snapToGrid="0">
      <p:cViewPr>
        <p:scale>
          <a:sx n="66" d="100"/>
          <a:sy n="66" d="100"/>
        </p:scale>
        <p:origin x="5608" y="20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microsoft.com/office/2015/10/relationships/revisionInfo" Target="revisionInfo.xml"/><Relationship Id="rId21" Type="http://schemas.openxmlformats.org/officeDocument/2006/relationships/slide" Target="slides/slide16.xml"/><Relationship Id="rId34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handoutMaster" Target="handoutMasters/handoutMaster1.xml"/><Relationship Id="rId38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viewProps" Target="viewProps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no Coppens" userId="97d180ef-e92e-4c04-911f-a8f2b4cdb843" providerId="ADAL" clId="{61055E24-A731-4D98-A778-B37589121406}"/>
    <pc:docChg chg="undo custSel delSld modSld delSection modSection">
      <pc:chgData name="Arno Coppens" userId="97d180ef-e92e-4c04-911f-a8f2b4cdb843" providerId="ADAL" clId="{61055E24-A731-4D98-A778-B37589121406}" dt="2021-03-13T12:05:15.234" v="231" actId="20577"/>
      <pc:docMkLst>
        <pc:docMk/>
      </pc:docMkLst>
      <pc:sldChg chg="del">
        <pc:chgData name="Arno Coppens" userId="97d180ef-e92e-4c04-911f-a8f2b4cdb843" providerId="ADAL" clId="{61055E24-A731-4D98-A778-B37589121406}" dt="2021-03-13T07:23:15.707" v="75" actId="47"/>
        <pc:sldMkLst>
          <pc:docMk/>
          <pc:sldMk cId="2161256907" sldId="283"/>
        </pc:sldMkLst>
      </pc:sldChg>
      <pc:sldChg chg="del">
        <pc:chgData name="Arno Coppens" userId="97d180ef-e92e-4c04-911f-a8f2b4cdb843" providerId="ADAL" clId="{61055E24-A731-4D98-A778-B37589121406}" dt="2021-03-13T07:23:15.707" v="75" actId="47"/>
        <pc:sldMkLst>
          <pc:docMk/>
          <pc:sldMk cId="2218049895" sldId="329"/>
        </pc:sldMkLst>
      </pc:sldChg>
      <pc:sldChg chg="del">
        <pc:chgData name="Arno Coppens" userId="97d180ef-e92e-4c04-911f-a8f2b4cdb843" providerId="ADAL" clId="{61055E24-A731-4D98-A778-B37589121406}" dt="2021-03-13T07:23:15.707" v="75" actId="47"/>
        <pc:sldMkLst>
          <pc:docMk/>
          <pc:sldMk cId="2441306458" sldId="331"/>
        </pc:sldMkLst>
      </pc:sldChg>
      <pc:sldChg chg="del">
        <pc:chgData name="Arno Coppens" userId="97d180ef-e92e-4c04-911f-a8f2b4cdb843" providerId="ADAL" clId="{61055E24-A731-4D98-A778-B37589121406}" dt="2021-03-13T07:23:15.707" v="75" actId="47"/>
        <pc:sldMkLst>
          <pc:docMk/>
          <pc:sldMk cId="1209291647" sldId="341"/>
        </pc:sldMkLst>
      </pc:sldChg>
      <pc:sldChg chg="del">
        <pc:chgData name="Arno Coppens" userId="97d180ef-e92e-4c04-911f-a8f2b4cdb843" providerId="ADAL" clId="{61055E24-A731-4D98-A778-B37589121406}" dt="2021-03-13T07:23:15.707" v="75" actId="47"/>
        <pc:sldMkLst>
          <pc:docMk/>
          <pc:sldMk cId="2488226301" sldId="352"/>
        </pc:sldMkLst>
      </pc:sldChg>
      <pc:sldChg chg="del">
        <pc:chgData name="Arno Coppens" userId="97d180ef-e92e-4c04-911f-a8f2b4cdb843" providerId="ADAL" clId="{61055E24-A731-4D98-A778-B37589121406}" dt="2021-03-13T07:23:15.707" v="75" actId="47"/>
        <pc:sldMkLst>
          <pc:docMk/>
          <pc:sldMk cId="686721801" sldId="354"/>
        </pc:sldMkLst>
      </pc:sldChg>
      <pc:sldChg chg="del">
        <pc:chgData name="Arno Coppens" userId="97d180ef-e92e-4c04-911f-a8f2b4cdb843" providerId="ADAL" clId="{61055E24-A731-4D98-A778-B37589121406}" dt="2021-03-13T07:23:15.707" v="75" actId="47"/>
        <pc:sldMkLst>
          <pc:docMk/>
          <pc:sldMk cId="2177918218" sldId="356"/>
        </pc:sldMkLst>
      </pc:sldChg>
      <pc:sldChg chg="del">
        <pc:chgData name="Arno Coppens" userId="97d180ef-e92e-4c04-911f-a8f2b4cdb843" providerId="ADAL" clId="{61055E24-A731-4D98-A778-B37589121406}" dt="2021-03-13T07:23:15.707" v="75" actId="47"/>
        <pc:sldMkLst>
          <pc:docMk/>
          <pc:sldMk cId="3110716839" sldId="361"/>
        </pc:sldMkLst>
      </pc:sldChg>
      <pc:sldChg chg="del">
        <pc:chgData name="Arno Coppens" userId="97d180ef-e92e-4c04-911f-a8f2b4cdb843" providerId="ADAL" clId="{61055E24-A731-4D98-A778-B37589121406}" dt="2021-03-13T07:23:15.707" v="75" actId="47"/>
        <pc:sldMkLst>
          <pc:docMk/>
          <pc:sldMk cId="3937079039" sldId="362"/>
        </pc:sldMkLst>
      </pc:sldChg>
      <pc:sldChg chg="del">
        <pc:chgData name="Arno Coppens" userId="97d180ef-e92e-4c04-911f-a8f2b4cdb843" providerId="ADAL" clId="{61055E24-A731-4D98-A778-B37589121406}" dt="2021-03-13T07:23:15.707" v="75" actId="47"/>
        <pc:sldMkLst>
          <pc:docMk/>
          <pc:sldMk cId="2027444631" sldId="363"/>
        </pc:sldMkLst>
      </pc:sldChg>
      <pc:sldChg chg="del">
        <pc:chgData name="Arno Coppens" userId="97d180ef-e92e-4c04-911f-a8f2b4cdb843" providerId="ADAL" clId="{61055E24-A731-4D98-A778-B37589121406}" dt="2021-03-13T07:23:15.707" v="75" actId="47"/>
        <pc:sldMkLst>
          <pc:docMk/>
          <pc:sldMk cId="3492825300" sldId="378"/>
        </pc:sldMkLst>
      </pc:sldChg>
      <pc:sldChg chg="del">
        <pc:chgData name="Arno Coppens" userId="97d180ef-e92e-4c04-911f-a8f2b4cdb843" providerId="ADAL" clId="{61055E24-A731-4D98-A778-B37589121406}" dt="2021-03-13T07:23:15.707" v="75" actId="47"/>
        <pc:sldMkLst>
          <pc:docMk/>
          <pc:sldMk cId="2376105647" sldId="379"/>
        </pc:sldMkLst>
      </pc:sldChg>
      <pc:sldChg chg="del">
        <pc:chgData name="Arno Coppens" userId="97d180ef-e92e-4c04-911f-a8f2b4cdb843" providerId="ADAL" clId="{61055E24-A731-4D98-A778-B37589121406}" dt="2021-03-13T07:23:15.707" v="75" actId="47"/>
        <pc:sldMkLst>
          <pc:docMk/>
          <pc:sldMk cId="627313075" sldId="380"/>
        </pc:sldMkLst>
      </pc:sldChg>
      <pc:sldChg chg="del">
        <pc:chgData name="Arno Coppens" userId="97d180ef-e92e-4c04-911f-a8f2b4cdb843" providerId="ADAL" clId="{61055E24-A731-4D98-A778-B37589121406}" dt="2021-03-13T07:23:15.707" v="75" actId="47"/>
        <pc:sldMkLst>
          <pc:docMk/>
          <pc:sldMk cId="3248013837" sldId="381"/>
        </pc:sldMkLst>
      </pc:sldChg>
      <pc:sldChg chg="del">
        <pc:chgData name="Arno Coppens" userId="97d180ef-e92e-4c04-911f-a8f2b4cdb843" providerId="ADAL" clId="{61055E24-A731-4D98-A778-B37589121406}" dt="2021-03-13T07:23:15.707" v="75" actId="47"/>
        <pc:sldMkLst>
          <pc:docMk/>
          <pc:sldMk cId="3579851275" sldId="382"/>
        </pc:sldMkLst>
      </pc:sldChg>
      <pc:sldChg chg="del">
        <pc:chgData name="Arno Coppens" userId="97d180ef-e92e-4c04-911f-a8f2b4cdb843" providerId="ADAL" clId="{61055E24-A731-4D98-A778-B37589121406}" dt="2021-03-13T07:23:15.707" v="75" actId="47"/>
        <pc:sldMkLst>
          <pc:docMk/>
          <pc:sldMk cId="3229545876" sldId="384"/>
        </pc:sldMkLst>
      </pc:sldChg>
      <pc:sldChg chg="del">
        <pc:chgData name="Arno Coppens" userId="97d180ef-e92e-4c04-911f-a8f2b4cdb843" providerId="ADAL" clId="{61055E24-A731-4D98-A778-B37589121406}" dt="2021-03-13T07:23:15.707" v="75" actId="47"/>
        <pc:sldMkLst>
          <pc:docMk/>
          <pc:sldMk cId="2819896271" sldId="386"/>
        </pc:sldMkLst>
      </pc:sldChg>
      <pc:sldChg chg="modNotesTx">
        <pc:chgData name="Arno Coppens" userId="97d180ef-e92e-4c04-911f-a8f2b4cdb843" providerId="ADAL" clId="{61055E24-A731-4D98-A778-B37589121406}" dt="2021-03-13T09:34:37.759" v="82" actId="6549"/>
        <pc:sldMkLst>
          <pc:docMk/>
          <pc:sldMk cId="4288902096" sldId="390"/>
        </pc:sldMkLst>
      </pc:sldChg>
      <pc:sldChg chg="modNotesTx">
        <pc:chgData name="Arno Coppens" userId="97d180ef-e92e-4c04-911f-a8f2b4cdb843" providerId="ADAL" clId="{61055E24-A731-4D98-A778-B37589121406}" dt="2021-03-13T09:34:40.436" v="83" actId="6549"/>
        <pc:sldMkLst>
          <pc:docMk/>
          <pc:sldMk cId="3485033114" sldId="391"/>
        </pc:sldMkLst>
      </pc:sldChg>
      <pc:sldChg chg="modSp mod">
        <pc:chgData name="Arno Coppens" userId="97d180ef-e92e-4c04-911f-a8f2b4cdb843" providerId="ADAL" clId="{61055E24-A731-4D98-A778-B37589121406}" dt="2021-03-13T07:23:33.618" v="77" actId="20577"/>
        <pc:sldMkLst>
          <pc:docMk/>
          <pc:sldMk cId="2222056309" sldId="396"/>
        </pc:sldMkLst>
        <pc:spChg chg="mod">
          <ac:chgData name="Arno Coppens" userId="97d180ef-e92e-4c04-911f-a8f2b4cdb843" providerId="ADAL" clId="{61055E24-A731-4D98-A778-B37589121406}" dt="2021-03-13T07:23:33.618" v="77" actId="20577"/>
          <ac:spMkLst>
            <pc:docMk/>
            <pc:sldMk cId="2222056309" sldId="396"/>
            <ac:spMk id="3" creationId="{1EFD7EEB-533E-4732-B680-1D9E579A7489}"/>
          </ac:spMkLst>
        </pc:spChg>
        <pc:spChg chg="mod">
          <ac:chgData name="Arno Coppens" userId="97d180ef-e92e-4c04-911f-a8f2b4cdb843" providerId="ADAL" clId="{61055E24-A731-4D98-A778-B37589121406}" dt="2021-03-13T07:13:49.814" v="33" actId="20577"/>
          <ac:spMkLst>
            <pc:docMk/>
            <pc:sldMk cId="2222056309" sldId="396"/>
            <ac:spMk id="9" creationId="{00000000-0000-0000-0000-000000000000}"/>
          </ac:spMkLst>
        </pc:spChg>
        <pc:spChg chg="mod">
          <ac:chgData name="Arno Coppens" userId="97d180ef-e92e-4c04-911f-a8f2b4cdb843" providerId="ADAL" clId="{61055E24-A731-4D98-A778-B37589121406}" dt="2021-03-13T07:22:58.074" v="74" actId="255"/>
          <ac:spMkLst>
            <pc:docMk/>
            <pc:sldMk cId="2222056309" sldId="396"/>
            <ac:spMk id="11" creationId="{00000000-0000-0000-0000-000000000000}"/>
          </ac:spMkLst>
        </pc:spChg>
      </pc:sldChg>
      <pc:sldChg chg="modNotesTx">
        <pc:chgData name="Arno Coppens" userId="97d180ef-e92e-4c04-911f-a8f2b4cdb843" providerId="ADAL" clId="{61055E24-A731-4D98-A778-B37589121406}" dt="2021-03-13T09:34:49.172" v="84" actId="6549"/>
        <pc:sldMkLst>
          <pc:docMk/>
          <pc:sldMk cId="2809916863" sldId="401"/>
        </pc:sldMkLst>
      </pc:sldChg>
      <pc:sldChg chg="modNotesTx">
        <pc:chgData name="Arno Coppens" userId="97d180ef-e92e-4c04-911f-a8f2b4cdb843" providerId="ADAL" clId="{61055E24-A731-4D98-A778-B37589121406}" dt="2021-03-13T09:36:00.326" v="85" actId="20577"/>
        <pc:sldMkLst>
          <pc:docMk/>
          <pc:sldMk cId="3160185658" sldId="402"/>
        </pc:sldMkLst>
      </pc:sldChg>
      <pc:sldChg chg="del">
        <pc:chgData name="Arno Coppens" userId="97d180ef-e92e-4c04-911f-a8f2b4cdb843" providerId="ADAL" clId="{61055E24-A731-4D98-A778-B37589121406}" dt="2021-03-13T07:23:15.707" v="75" actId="47"/>
        <pc:sldMkLst>
          <pc:docMk/>
          <pc:sldMk cId="3825198498" sldId="405"/>
        </pc:sldMkLst>
      </pc:sldChg>
      <pc:sldChg chg="modSp mod">
        <pc:chgData name="Arno Coppens" userId="97d180ef-e92e-4c04-911f-a8f2b4cdb843" providerId="ADAL" clId="{61055E24-A731-4D98-A778-B37589121406}" dt="2021-03-13T12:04:00.899" v="87" actId="1076"/>
        <pc:sldMkLst>
          <pc:docMk/>
          <pc:sldMk cId="3600149190" sldId="409"/>
        </pc:sldMkLst>
        <pc:graphicFrameChg chg="mod">
          <ac:chgData name="Arno Coppens" userId="97d180ef-e92e-4c04-911f-a8f2b4cdb843" providerId="ADAL" clId="{61055E24-A731-4D98-A778-B37589121406}" dt="2021-03-13T12:04:00.899" v="87" actId="1076"/>
          <ac:graphicFrameMkLst>
            <pc:docMk/>
            <pc:sldMk cId="3600149190" sldId="409"/>
            <ac:graphicFrameMk id="8" creationId="{50113566-F5CE-4BBD-86A5-409821803C1C}"/>
          </ac:graphicFrameMkLst>
        </pc:graphicFrameChg>
      </pc:sldChg>
      <pc:sldChg chg="modSp mod">
        <pc:chgData name="Arno Coppens" userId="97d180ef-e92e-4c04-911f-a8f2b4cdb843" providerId="ADAL" clId="{61055E24-A731-4D98-A778-B37589121406}" dt="2021-03-13T12:03:47.884" v="86" actId="20577"/>
        <pc:sldMkLst>
          <pc:docMk/>
          <pc:sldMk cId="4210025191" sldId="411"/>
        </pc:sldMkLst>
        <pc:spChg chg="mod">
          <ac:chgData name="Arno Coppens" userId="97d180ef-e92e-4c04-911f-a8f2b4cdb843" providerId="ADAL" clId="{61055E24-A731-4D98-A778-B37589121406}" dt="2021-03-13T12:03:47.884" v="86" actId="20577"/>
          <ac:spMkLst>
            <pc:docMk/>
            <pc:sldMk cId="4210025191" sldId="411"/>
            <ac:spMk id="7" creationId="{7691D02A-7C37-469B-BCF4-1A7A981972F5}"/>
          </ac:spMkLst>
        </pc:spChg>
      </pc:sldChg>
      <pc:sldChg chg="modSp modAnim">
        <pc:chgData name="Arno Coppens" userId="97d180ef-e92e-4c04-911f-a8f2b4cdb843" providerId="ADAL" clId="{61055E24-A731-4D98-A778-B37589121406}" dt="2021-03-13T12:05:15.234" v="231" actId="20577"/>
        <pc:sldMkLst>
          <pc:docMk/>
          <pc:sldMk cId="4038979397" sldId="413"/>
        </pc:sldMkLst>
        <pc:spChg chg="mod">
          <ac:chgData name="Arno Coppens" userId="97d180ef-e92e-4c04-911f-a8f2b4cdb843" providerId="ADAL" clId="{61055E24-A731-4D98-A778-B37589121406}" dt="2021-03-13T12:04:38.494" v="176" actId="20577"/>
          <ac:spMkLst>
            <pc:docMk/>
            <pc:sldMk cId="4038979397" sldId="413"/>
            <ac:spMk id="14" creationId="{00000000-0000-0000-0000-000000000000}"/>
          </ac:spMkLst>
        </pc:spChg>
        <pc:spChg chg="mod">
          <ac:chgData name="Arno Coppens" userId="97d180ef-e92e-4c04-911f-a8f2b4cdb843" providerId="ADAL" clId="{61055E24-A731-4D98-A778-B37589121406}" dt="2021-03-13T12:05:15.234" v="231" actId="20577"/>
          <ac:spMkLst>
            <pc:docMk/>
            <pc:sldMk cId="4038979397" sldId="413"/>
            <ac:spMk id="15" creationId="{00000000-0000-0000-0000-000000000000}"/>
          </ac:spMkLst>
        </pc:spChg>
      </pc:sldChg>
      <pc:sldChg chg="del">
        <pc:chgData name="Arno Coppens" userId="97d180ef-e92e-4c04-911f-a8f2b4cdb843" providerId="ADAL" clId="{61055E24-A731-4D98-A778-B37589121406}" dt="2021-03-13T07:23:15.707" v="75" actId="47"/>
        <pc:sldMkLst>
          <pc:docMk/>
          <pc:sldMk cId="3512087463" sldId="416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317963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7CCA049B-3A46-4BDA-A8F5-2925B00FE570}" type="datetimeFigureOut">
              <a:rPr lang="en-US" smtClean="0"/>
              <a:t>3/13/2021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317963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DBAA5490-FD59-4087-AC7E-016E8A4124C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092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317963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44C46CEC-428A-4DD0-A7C7-21AF8DE33E93}" type="datetimeFigureOut">
              <a:rPr lang="en-US" smtClean="0"/>
              <a:t>3/13/2021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63813" y="887413"/>
            <a:ext cx="4260850" cy="2397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8848" y="3418066"/>
            <a:ext cx="7510780" cy="2796600"/>
          </a:xfrm>
          <a:prstGeom prst="rect">
            <a:avLst/>
          </a:prstGeom>
        </p:spPr>
        <p:txBody>
          <a:bodyPr vert="horz" lIns="94229" tIns="47114" rIns="94229" bIns="47114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317963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4CBCEA92-F142-4D57-B507-37BDAF4471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020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3741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defTabSz="914099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3A5C127-CB05-47B6-8D1E-7BC74A68F50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3/13/2021 10:32 AM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6811066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2634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1119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689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8036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3921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5256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4333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0755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8885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9008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4935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7106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4322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6492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9741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BCEA92-F142-4D57-B507-37BDAF4471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82990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BCEA92-F142-4D57-B507-37BDAF4471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40169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7759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7077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1923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983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ealanalytics.com/templates/" TargetMode="External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hyperlink" Target="http://www.nealanalytics.com/neal-creative/templates/" TargetMode="Externa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ealanalytics.com/neal-creative/templates/" TargetMode="External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ealanalytics.com/templates/" TargetMode="External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www.nealanalytics.com/neal-creative/templates/" TargetMode="Externa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Relationship Id="rId5" Type="http://schemas.openxmlformats.org/officeDocument/2006/relationships/hyperlink" Target="mailto:marketing@ogd.nl" TargetMode="External"/><Relationship Id="rId4" Type="http://schemas.openxmlformats.org/officeDocument/2006/relationships/image" Target="../media/image15.png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00_TITLE OR TRANSI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/>
          <p:cNvSpPr/>
          <p:nvPr userDrawn="1"/>
        </p:nvSpPr>
        <p:spPr>
          <a:xfrm>
            <a:off x="1219939" y="-739444"/>
            <a:ext cx="9107555" cy="9034439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9" name="Oval 18"/>
          <p:cNvSpPr/>
          <p:nvPr userDrawn="1"/>
        </p:nvSpPr>
        <p:spPr>
          <a:xfrm>
            <a:off x="1219939" y="-739444"/>
            <a:ext cx="9107555" cy="9034439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1" name="Oval 20"/>
          <p:cNvSpPr/>
          <p:nvPr userDrawn="1"/>
        </p:nvSpPr>
        <p:spPr>
          <a:xfrm>
            <a:off x="5907634" y="3213970"/>
            <a:ext cx="2805809" cy="2783284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2" name="Oval 21"/>
          <p:cNvSpPr/>
          <p:nvPr userDrawn="1"/>
        </p:nvSpPr>
        <p:spPr>
          <a:xfrm>
            <a:off x="5907634" y="3213970"/>
            <a:ext cx="2805809" cy="2783284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19939" y="2240230"/>
            <a:ext cx="9107555" cy="2308324"/>
          </a:xfrm>
          <a:prstGeom prst="rect">
            <a:avLst/>
          </a:prstGeom>
          <a:noFill/>
        </p:spPr>
        <p:txBody>
          <a:bodyPr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8000" b="1" i="0" kern="1200" spc="-3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23010430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9" grpId="0" animBg="1"/>
      <p:bldP spid="19" grpId="1" animBg="1"/>
      <p:bldP spid="21" grpId="0" animBg="1"/>
      <p:bldP spid="21" grpId="1" animBg="1"/>
      <p:bldP spid="22" grpId="0" animBg="1"/>
      <p:bldP spid="22" grpId="1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allout with small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/>
          <p:cNvSpPr/>
          <p:nvPr userDrawn="1"/>
        </p:nvSpPr>
        <p:spPr>
          <a:xfrm>
            <a:off x="129521" y="0"/>
            <a:ext cx="4741280" cy="2353474"/>
          </a:xfrm>
          <a:custGeom>
            <a:avLst/>
            <a:gdLst>
              <a:gd name="connsiteX0" fmla="*/ 0 w 4741280"/>
              <a:gd name="connsiteY0" fmla="*/ 0 h 2353474"/>
              <a:gd name="connsiteX1" fmla="*/ 4741280 w 4741280"/>
              <a:gd name="connsiteY1" fmla="*/ 0 h 2353474"/>
              <a:gd name="connsiteX2" fmla="*/ 4729949 w 4741280"/>
              <a:gd name="connsiteY2" fmla="*/ 224399 h 2353474"/>
              <a:gd name="connsiteX3" fmla="*/ 2370640 w 4741280"/>
              <a:gd name="connsiteY3" fmla="*/ 2353474 h 2353474"/>
              <a:gd name="connsiteX4" fmla="*/ 11331 w 4741280"/>
              <a:gd name="connsiteY4" fmla="*/ 224399 h 235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1280" h="2353474">
                <a:moveTo>
                  <a:pt x="0" y="0"/>
                </a:moveTo>
                <a:lnTo>
                  <a:pt x="4741280" y="0"/>
                </a:lnTo>
                <a:lnTo>
                  <a:pt x="4729949" y="224399"/>
                </a:lnTo>
                <a:cubicBezTo>
                  <a:pt x="4608502" y="1420269"/>
                  <a:pt x="3598552" y="2353474"/>
                  <a:pt x="2370640" y="2353474"/>
                </a:cubicBezTo>
                <a:cubicBezTo>
                  <a:pt x="1142728" y="2353474"/>
                  <a:pt x="132779" y="1420269"/>
                  <a:pt x="11331" y="22439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00" y="431800"/>
            <a:ext cx="5371038" cy="1830245"/>
          </a:xfrm>
        </p:spPr>
        <p:txBody>
          <a:bodyPr wrap="square" lIns="146304" rIns="146304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None/>
              <a:tabLst/>
              <a:defRPr lang="en-US" sz="3137" kern="1200" spc="0" baseline="0" dirty="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+mj-lt"/>
                <a:ea typeface="+mn-ea"/>
                <a:cs typeface="+mn-cs"/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r>
              <a:rPr lang="en-US" dirty="0"/>
              <a:t>A short introduction</a:t>
            </a:r>
            <a:br>
              <a:rPr lang="en-US" dirty="0"/>
            </a:br>
            <a:r>
              <a:rPr lang="en-US" dirty="0"/>
              <a:t>to the data, revealing</a:t>
            </a:r>
            <a:br>
              <a:rPr lang="en-US" dirty="0"/>
            </a:br>
            <a:r>
              <a:rPr lang="en-US" dirty="0"/>
              <a:t>points one at a time, will enhance comprehension.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293687" y="3436331"/>
            <a:ext cx="2286000" cy="1802032"/>
          </a:xfrm>
        </p:spPr>
        <p:txBody>
          <a:bodyPr lIns="182880" tIns="146304" rIns="182880"/>
          <a:lstStyle>
            <a:lvl1pPr marL="0" indent="0" algn="l">
              <a:buNone/>
              <a:defRPr sz="1600" b="1">
                <a:latin typeface="+mn-lt"/>
              </a:defRPr>
            </a:lvl1pPr>
            <a:lvl2pPr marL="0" indent="0" algn="l">
              <a:buNone/>
              <a:defRPr lang="en-US" sz="14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>
              <a:buNone/>
              <a:defRPr sz="1200">
                <a:latin typeface="+mn-lt"/>
              </a:defRPr>
            </a:lvl3pPr>
            <a:lvl4pPr marL="0" indent="0" algn="l">
              <a:buNone/>
              <a:defRPr sz="1100">
                <a:latin typeface="+mn-lt"/>
              </a:defRPr>
            </a:lvl4pPr>
            <a:lvl5pPr marL="0" indent="0" algn="l">
              <a:buNone/>
              <a:defRPr sz="11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555244" y="0"/>
            <a:ext cx="4083304" cy="1926336"/>
          </a:xfrm>
          <a:prstGeom prst="rect">
            <a:avLst/>
          </a:prstGeom>
        </p:spPr>
        <p:txBody>
          <a:bodyPr lIns="146304" tIns="420624" rIns="146304" anchor="t" anchorCtr="0"/>
          <a:lstStyle>
            <a:lvl1pPr>
              <a:defRPr lang="en-US" sz="3200" b="0" kern="1200" spc="60" baseline="0" dirty="0">
                <a:solidFill>
                  <a:schemeClr val="bg1"/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title style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2661017" y="3436331"/>
            <a:ext cx="2286000" cy="1802032"/>
          </a:xfrm>
        </p:spPr>
        <p:txBody>
          <a:bodyPr lIns="182880" tIns="146304" rIns="91440"/>
          <a:lstStyle>
            <a:lvl1pPr marL="0" indent="0" algn="l">
              <a:buNone/>
              <a:defRPr lang="en-US" sz="16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>
              <a:buNone/>
              <a:defRPr lang="en-US" sz="14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>
              <a:buNone/>
              <a:defRPr sz="1200" b="0">
                <a:latin typeface="+mn-lt"/>
              </a:defRPr>
            </a:lvl3pPr>
            <a:lvl4pPr marL="0" indent="0" algn="l">
              <a:buNone/>
              <a:defRPr sz="1100" b="0">
                <a:latin typeface="+mn-lt"/>
              </a:defRPr>
            </a:lvl4pPr>
            <a:lvl5pPr marL="0" indent="0" algn="l">
              <a:buNone/>
              <a:defRPr sz="1100" b="0">
                <a:latin typeface="+mn-lt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5028347" y="3436331"/>
            <a:ext cx="2286000" cy="1802032"/>
          </a:xfrm>
        </p:spPr>
        <p:txBody>
          <a:bodyPr lIns="182880" tIns="146304" rIns="91440"/>
          <a:lstStyle>
            <a:lvl1pPr marL="0" indent="0" algn="l">
              <a:buNone/>
              <a:defRPr lang="en-US" sz="16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>
              <a:buNone/>
              <a:defRPr sz="1400" b="0">
                <a:solidFill>
                  <a:schemeClr val="tx1"/>
                </a:solidFill>
                <a:latin typeface="+mn-lt"/>
              </a:defRPr>
            </a:lvl2pPr>
            <a:lvl3pPr marL="0" indent="0" algn="l">
              <a:buNone/>
              <a:defRPr sz="1200" b="0">
                <a:latin typeface="+mn-lt"/>
              </a:defRPr>
            </a:lvl3pPr>
            <a:lvl4pPr marL="0" indent="0" algn="l">
              <a:buNone/>
              <a:defRPr sz="1100" b="0">
                <a:latin typeface="+mn-lt"/>
              </a:defRPr>
            </a:lvl4pPr>
            <a:lvl5pPr marL="0" indent="0" algn="l">
              <a:buNone/>
              <a:defRPr sz="1100" b="0">
                <a:latin typeface="+mn-lt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7395677" y="3436331"/>
            <a:ext cx="2286000" cy="1802032"/>
          </a:xfrm>
        </p:spPr>
        <p:txBody>
          <a:bodyPr lIns="182880" tIns="146304" rIns="91440"/>
          <a:lstStyle>
            <a:lvl1pPr marL="0" indent="0" algn="l">
              <a:buNone/>
              <a:defRPr lang="en-US" sz="16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>
              <a:buNone/>
              <a:defRPr lang="en-US" sz="14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>
              <a:buNone/>
              <a:defRPr sz="1200" b="0">
                <a:latin typeface="+mn-lt"/>
              </a:defRPr>
            </a:lvl3pPr>
            <a:lvl4pPr marL="0" indent="0" algn="l">
              <a:buNone/>
              <a:defRPr sz="1100" b="0">
                <a:latin typeface="+mn-lt"/>
              </a:defRPr>
            </a:lvl4pPr>
            <a:lvl5pPr marL="0" indent="0" algn="l">
              <a:buNone/>
              <a:defRPr sz="1100" b="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9763006" y="3436331"/>
            <a:ext cx="2286000" cy="1802032"/>
          </a:xfrm>
        </p:spPr>
        <p:txBody>
          <a:bodyPr lIns="182880" tIns="146304" rIns="91440"/>
          <a:lstStyle>
            <a:lvl1pPr marL="0" indent="0" algn="l">
              <a:buNone/>
              <a:defRPr lang="en-US" sz="16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>
              <a:buNone/>
              <a:defRPr lang="en-US" sz="14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>
              <a:buNone/>
              <a:defRPr sz="1200" b="0">
                <a:latin typeface="+mn-lt"/>
              </a:defRPr>
            </a:lvl3pPr>
            <a:lvl4pPr marL="0" indent="0" algn="l">
              <a:buNone/>
              <a:defRPr sz="1100" b="0">
                <a:latin typeface="+mn-lt"/>
              </a:defRPr>
            </a:lvl4pPr>
            <a:lvl5pPr marL="0" indent="0" algn="l">
              <a:buNone/>
              <a:defRPr sz="1100" b="0">
                <a:latin typeface="+mn-lt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3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804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,  5 Pillars smal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1214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598127"/>
            <a:ext cx="3714704" cy="2524794"/>
          </a:xfrm>
        </p:spPr>
        <p:txBody>
          <a:bodyPr lIns="91440" rIns="91440"/>
          <a:lstStyle>
            <a:lvl1pPr algn="ctr">
              <a:spcAft>
                <a:spcPts val="3000"/>
              </a:spcAft>
              <a:defRPr sz="24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4"/>
          </p:nvPr>
        </p:nvSpPr>
        <p:spPr>
          <a:xfrm>
            <a:off x="4168631" y="2598127"/>
            <a:ext cx="3840480" cy="2524794"/>
          </a:xfrm>
        </p:spPr>
        <p:txBody>
          <a:bodyPr lIns="91440" rIns="91440"/>
          <a:lstStyle>
            <a:lvl1pPr algn="ctr">
              <a:defRPr lang="en-US" sz="2400" kern="1200" dirty="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0" lvl="1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5"/>
          </p:nvPr>
        </p:nvSpPr>
        <p:spPr>
          <a:xfrm>
            <a:off x="8158238" y="2598127"/>
            <a:ext cx="3773077" cy="2524794"/>
          </a:xfrm>
        </p:spPr>
        <p:txBody>
          <a:bodyPr lIns="91440" rIns="91440"/>
          <a:lstStyle>
            <a:lvl1pPr algn="ctr">
              <a:defRPr lang="en-US" sz="2400" kern="1200" dirty="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0" lvl="1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1" name="Freeform: Shape 10"/>
          <p:cNvSpPr/>
          <p:nvPr userDrawn="1"/>
        </p:nvSpPr>
        <p:spPr>
          <a:xfrm>
            <a:off x="129521" y="0"/>
            <a:ext cx="2749481" cy="1364786"/>
          </a:xfrm>
          <a:custGeom>
            <a:avLst/>
            <a:gdLst>
              <a:gd name="connsiteX0" fmla="*/ 0 w 4741280"/>
              <a:gd name="connsiteY0" fmla="*/ 0 h 2353474"/>
              <a:gd name="connsiteX1" fmla="*/ 4741280 w 4741280"/>
              <a:gd name="connsiteY1" fmla="*/ 0 h 2353474"/>
              <a:gd name="connsiteX2" fmla="*/ 4729949 w 4741280"/>
              <a:gd name="connsiteY2" fmla="*/ 224399 h 2353474"/>
              <a:gd name="connsiteX3" fmla="*/ 2370640 w 4741280"/>
              <a:gd name="connsiteY3" fmla="*/ 2353474 h 2353474"/>
              <a:gd name="connsiteX4" fmla="*/ 11331 w 4741280"/>
              <a:gd name="connsiteY4" fmla="*/ 224399 h 235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1280" h="2353474">
                <a:moveTo>
                  <a:pt x="0" y="0"/>
                </a:moveTo>
                <a:lnTo>
                  <a:pt x="4741280" y="0"/>
                </a:lnTo>
                <a:lnTo>
                  <a:pt x="4729949" y="224399"/>
                </a:lnTo>
                <a:cubicBezTo>
                  <a:pt x="4608502" y="1420269"/>
                  <a:pt x="3598552" y="2353474"/>
                  <a:pt x="2370640" y="2353474"/>
                </a:cubicBezTo>
                <a:cubicBezTo>
                  <a:pt x="1142728" y="2353474"/>
                  <a:pt x="132779" y="1420269"/>
                  <a:pt x="11331" y="22439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6322" y="339408"/>
            <a:ext cx="2375877" cy="535531"/>
          </a:xfrm>
        </p:spPr>
        <p:txBody>
          <a:bodyPr/>
          <a:lstStyle>
            <a:lvl1pPr algn="ctr">
              <a:defRPr lang="en-US" sz="3200" b="0" i="0" kern="1200" spc="60" baseline="0" dirty="0">
                <a:solidFill>
                  <a:schemeClr val="bg1"/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2879003" y="419100"/>
            <a:ext cx="9084398" cy="13700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8659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,  5 Pillars smal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1214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658" y="3493674"/>
            <a:ext cx="2377440" cy="2226763"/>
          </a:xfrm>
        </p:spPr>
        <p:txBody>
          <a:bodyPr lIns="146304" rIns="146304"/>
          <a:lstStyle>
            <a:lvl1pPr algn="ctr">
              <a:defRPr sz="22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47687" y="6465381"/>
            <a:ext cx="431425" cy="365125"/>
          </a:xfrm>
          <a:prstGeom prst="rect">
            <a:avLst/>
          </a:prstGeom>
        </p:spPr>
        <p:txBody>
          <a:bodyPr/>
          <a:lstStyle/>
          <a:p>
            <a:fld id="{5AE1514C-5E56-4738-A1FF-4B1CFD2A3E3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4"/>
          </p:nvPr>
        </p:nvSpPr>
        <p:spPr>
          <a:xfrm>
            <a:off x="2483635" y="3493674"/>
            <a:ext cx="2377440" cy="2226763"/>
          </a:xfrm>
        </p:spPr>
        <p:txBody>
          <a:bodyPr lIns="146304" rIns="146304"/>
          <a:lstStyle>
            <a:lvl1pPr algn="ctr">
              <a:defRPr sz="22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5"/>
          </p:nvPr>
        </p:nvSpPr>
        <p:spPr>
          <a:xfrm>
            <a:off x="4898612" y="3493674"/>
            <a:ext cx="2377440" cy="2226763"/>
          </a:xfrm>
        </p:spPr>
        <p:txBody>
          <a:bodyPr lIns="146304" rIns="146304"/>
          <a:lstStyle>
            <a:lvl1pPr algn="ctr">
              <a:defRPr sz="22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6"/>
          </p:nvPr>
        </p:nvSpPr>
        <p:spPr>
          <a:xfrm>
            <a:off x="7313589" y="3493674"/>
            <a:ext cx="2377440" cy="2226763"/>
          </a:xfrm>
        </p:spPr>
        <p:txBody>
          <a:bodyPr lIns="146304" rIns="146304"/>
          <a:lstStyle>
            <a:lvl1pPr algn="ctr">
              <a:defRPr sz="22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7"/>
          </p:nvPr>
        </p:nvSpPr>
        <p:spPr>
          <a:xfrm>
            <a:off x="9728566" y="3493674"/>
            <a:ext cx="2377440" cy="2226763"/>
          </a:xfrm>
        </p:spPr>
        <p:txBody>
          <a:bodyPr lIns="146304" rIns="146304"/>
          <a:lstStyle>
            <a:lvl1pPr algn="ctr">
              <a:defRPr sz="22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297258" y="3382066"/>
            <a:ext cx="192024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2712235" y="3382066"/>
            <a:ext cx="192024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7542189" y="3382066"/>
            <a:ext cx="192024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9957166" y="3382066"/>
            <a:ext cx="192024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5127212" y="3382066"/>
            <a:ext cx="192024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70361"/>
            <a:ext cx="12192000" cy="535531"/>
          </a:xfr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title style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8" hasCustomPrompt="1"/>
          </p:nvPr>
        </p:nvSpPr>
        <p:spPr>
          <a:xfrm>
            <a:off x="68658" y="2577396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19" hasCustomPrompt="1"/>
          </p:nvPr>
        </p:nvSpPr>
        <p:spPr>
          <a:xfrm>
            <a:off x="2483635" y="2577396"/>
            <a:ext cx="2377440" cy="840230"/>
          </a:xfrm>
        </p:spPr>
        <p:txBody>
          <a:bodyPr lIns="146304" rIns="146304"/>
          <a:lstStyle>
            <a:lvl1pPr algn="ctr">
              <a:defRPr lang="en-US" sz="5400" b="1" kern="12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#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20" hasCustomPrompt="1"/>
          </p:nvPr>
        </p:nvSpPr>
        <p:spPr>
          <a:xfrm>
            <a:off x="4898612" y="2577396"/>
            <a:ext cx="2377440" cy="840230"/>
          </a:xfrm>
        </p:spPr>
        <p:txBody>
          <a:bodyPr vert="horz" wrap="square" lIns="146304" tIns="45720" rIns="146304" bIns="45720" rtlCol="0">
            <a:spAutoFit/>
          </a:bodyPr>
          <a:lstStyle>
            <a:lvl1pPr algn="ctr">
              <a:defRPr lang="en-US" sz="54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 algn="ctr"/>
            <a:r>
              <a:rPr lang="en-US" dirty="0"/>
              <a:t>#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21" hasCustomPrompt="1"/>
          </p:nvPr>
        </p:nvSpPr>
        <p:spPr>
          <a:xfrm>
            <a:off x="7313589" y="2577396"/>
            <a:ext cx="2377440" cy="840230"/>
          </a:xfrm>
        </p:spPr>
        <p:txBody>
          <a:bodyPr vert="horz" wrap="square" lIns="146304" tIns="45720" rIns="146304" bIns="45720" rtlCol="0">
            <a:spAutoFit/>
          </a:bodyPr>
          <a:lstStyle>
            <a:lvl1pPr algn="ctr">
              <a:defRPr lang="en-US" sz="54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 algn="ctr"/>
            <a:r>
              <a:rPr lang="en-US" dirty="0"/>
              <a:t>#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idx="22" hasCustomPrompt="1"/>
          </p:nvPr>
        </p:nvSpPr>
        <p:spPr>
          <a:xfrm>
            <a:off x="9728566" y="2577396"/>
            <a:ext cx="2377440" cy="840230"/>
          </a:xfrm>
        </p:spPr>
        <p:txBody>
          <a:bodyPr vert="horz" wrap="square" lIns="146304" tIns="45720" rIns="146304" bIns="45720" rtlCol="0">
            <a:spAutoFit/>
          </a:bodyPr>
          <a:lstStyle>
            <a:lvl1pPr algn="ctr">
              <a:defRPr lang="en-US" sz="54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 algn="ctr"/>
            <a:r>
              <a:rPr lang="en-US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3249118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 p14:presetBounceEnd="3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2000">
                                          <p:cBhvr additive="base">
                                            <p:cTn id="11" dur="750" fill="hold"/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2000">
                                          <p:cBhvr additive="base">
                                            <p:cTn id="12" dur="750" fill="hold"/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1" fill="hold" grpId="0" nodeType="withEffect" p14:presetBounceEnd="3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2000">
                                          <p:cBhvr additive="base">
                                            <p:cTn id="25" dur="75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2000">
                                          <p:cBhvr additive="base">
                                            <p:cTn id="26" dur="75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" fill="hold">
                          <p:stCondLst>
                            <p:cond delay="indefinite"/>
                          </p:stCondLst>
                          <p:childTnLst>
                            <p:par>
                              <p:cTn id="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1" fill="hold" grpId="0" nodeType="withEffect" p14:presetBounceEnd="3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2000">
                                          <p:cBhvr additive="base">
                                            <p:cTn id="39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2000">
                                          <p:cBhvr additive="base">
                                            <p:cTn id="40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5" fill="hold">
                          <p:stCondLst>
                            <p:cond delay="indefinite"/>
                          </p:stCondLst>
                          <p:childTnLst>
                            <p:par>
                              <p:cTn id="4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7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1" fill="hold" grpId="0" nodeType="withEffect" p14:presetBounceEnd="3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2000">
                                          <p:cBhvr additive="base">
                                            <p:cTn id="53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2000">
                                          <p:cBhvr additive="base">
                                            <p:cTn id="54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9" fill="hold">
                          <p:stCondLst>
                            <p:cond delay="indefinite"/>
                          </p:stCondLst>
                          <p:childTnLst>
                            <p:par>
                              <p:cTn id="6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1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1" fill="hold" grpId="0" nodeType="withEffect" p14:presetBounceEnd="3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2000">
                                          <p:cBhvr additive="base">
                                            <p:cTn id="67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2000">
                                          <p:cBhvr additive="base">
                                            <p:cTn id="68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uiExpand="1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3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3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3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7" grpId="0" uiExpand="1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9" grpId="0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9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9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9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0" grpId="0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1" grpId="0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2" grpId="0" animBg="1"/>
          <p:bldP spid="13" grpId="0" animBg="1"/>
          <p:bldP spid="14" grpId="0" animBg="1"/>
          <p:bldP spid="15" grpId="0" animBg="1"/>
          <p:bldP spid="16" grpId="0" animBg="1"/>
          <p:bldP spid="17" grpId="0" uiExpand="1" build="p">
            <p:tmplLst>
              <p:tmpl lvl="1">
                <p:tnLst>
                  <p:par>
                    <p:cTn presetID="2" presetClass="entr" presetSubtype="1" fill="hold" nodeType="withEffect" p14:presetBounceEnd="32000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2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3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4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5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8" grpId="0" uiExpand="1" build="p">
            <p:tmplLst>
              <p:tmpl lvl="1">
                <p:tnLst>
                  <p:par>
                    <p:cTn presetID="2" presetClass="entr" presetSubtype="1" fill="hold" nodeType="withEffect" p14:presetBounceEnd="32000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2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3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4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5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9" grpId="0">
            <p:tmplLst>
              <p:tmpl>
                <p:tnLst>
                  <p:par>
                    <p:cTn presetID="2" presetClass="entr" presetSubtype="1" fill="hold" nodeType="withEffect" p14:presetBounceEnd="32000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9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19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19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>
            <p:tmplLst>
              <p:tmpl>
                <p:tnLst>
                  <p:par>
                    <p:cTn presetID="2" presetClass="entr" presetSubtype="1" fill="hold" nodeType="withEffect" p14:presetBounceEnd="32000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1" grpId="0">
            <p:tmplLst>
              <p:tmpl>
                <p:tnLst>
                  <p:par>
                    <p:cTn presetID="2" presetClass="entr" presetSubtype="1" fill="hold" nodeType="withEffect" p14:presetBounceEnd="32000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2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2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75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75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" fill="hold">
                          <p:stCondLst>
                            <p:cond delay="indefinite"/>
                          </p:stCondLst>
                          <p:childTnLst>
                            <p:par>
                              <p:cTn id="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5" fill="hold">
                          <p:stCondLst>
                            <p:cond delay="indefinite"/>
                          </p:stCondLst>
                          <p:childTnLst>
                            <p:par>
                              <p:cTn id="4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7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9" fill="hold">
                          <p:stCondLst>
                            <p:cond delay="indefinite"/>
                          </p:stCondLst>
                          <p:childTnLst>
                            <p:par>
                              <p:cTn id="6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1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uiExpand="1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3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3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3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7" grpId="0" uiExpand="1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9" grpId="0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9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9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9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0" grpId="0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1" grpId="0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2" grpId="0" animBg="1"/>
          <p:bldP spid="13" grpId="0" animBg="1"/>
          <p:bldP spid="14" grpId="0" animBg="1"/>
          <p:bldP spid="15" grpId="0" animBg="1"/>
          <p:bldP spid="16" grpId="0" animBg="1"/>
          <p:bldP spid="17" grpId="0" uiExpand="1" build="p">
            <p:tmplLst>
              <p:tmpl lvl="1">
                <p:tnLst>
                  <p:par>
                    <p:cTn presetID="2" presetClass="entr" presetSubtype="1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2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3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4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5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8" grpId="0" uiExpand="1" build="p">
            <p:tmplLst>
              <p:tmpl lvl="1">
                <p:tnLst>
                  <p:par>
                    <p:cTn presetID="2" presetClass="entr" presetSubtype="1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2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3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4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5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9" grpId="0">
            <p:tmplLst>
              <p:tmpl>
                <p:tnLst>
                  <p:par>
                    <p:cTn presetID="2" presetClass="entr" presetSubtype="1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9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9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9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>
            <p:tmplLst>
              <p:tmpl>
                <p:tnLst>
                  <p:par>
                    <p:cTn presetID="2" presetClass="entr" presetSubtype="1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1" grpId="0">
            <p:tmplLst>
              <p:tmpl>
                <p:tnLst>
                  <p:par>
                    <p:cTn presetID="2" presetClass="entr" presetSubtype="1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2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2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 bwMode="ltGray">
          <a:xfrm>
            <a:off x="6129304" y="0"/>
            <a:ext cx="6062696" cy="6856100"/>
          </a:xfrm>
          <a:blipFill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3600" b="1" cap="none" baseline="0">
                <a:solidFill>
                  <a:srgbClr val="FFC000"/>
                </a:solidFill>
                <a:latin typeface="+mn-lt"/>
              </a:defRPr>
            </a:lvl1pPr>
          </a:lstStyle>
          <a:p>
            <a:r>
              <a:rPr lang="en-US" dirty="0"/>
              <a:t>Click icon to add pictures or go online at…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8" hasCustomPrompt="1"/>
          </p:nvPr>
        </p:nvSpPr>
        <p:spPr>
          <a:xfrm>
            <a:off x="1875949" y="419100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accent4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0" y="3428050"/>
            <a:ext cx="6129304" cy="2754087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0" y="1554163"/>
            <a:ext cx="6096000" cy="535531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algn="ctr">
              <a:defRPr lang="en-US" sz="32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1935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129304" y="0"/>
            <a:ext cx="6062696" cy="6856100"/>
          </a:xfrm>
          <a:blipFill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3600" b="1" cap="none" baseline="0">
                <a:solidFill>
                  <a:srgbClr val="FFC000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37561" y="6484937"/>
            <a:ext cx="3877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5AE1514C-5E56-4738-A1FF-4B1CFD2A3E3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8" hasCustomPrompt="1"/>
          </p:nvPr>
        </p:nvSpPr>
        <p:spPr>
          <a:xfrm>
            <a:off x="1875949" y="419100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accent4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0" y="3429000"/>
            <a:ext cx="6096000" cy="2594043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spcAft>
                <a:spcPts val="600"/>
              </a:spcAft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0" y="1554163"/>
            <a:ext cx="6096000" cy="548957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algn="ctr">
              <a:defRPr lang="en-US" sz="3200" b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Slide Number Placeholder 7"/>
          <p:cNvSpPr txBox="1">
            <a:spLocks/>
          </p:cNvSpPr>
          <p:nvPr userDrawn="1"/>
        </p:nvSpPr>
        <p:spPr>
          <a:xfrm>
            <a:off x="10343911" y="6498718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997E989-D798-4C62-8E93-3D2D613C2488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39579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129304" y="0"/>
            <a:ext cx="6062696" cy="6856100"/>
          </a:xfrm>
          <a:blipFill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3600" b="1" cap="none" baseline="0">
                <a:solidFill>
                  <a:srgbClr val="FFC000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0" y="3429000"/>
            <a:ext cx="6129304" cy="2754087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8" hasCustomPrompt="1"/>
          </p:nvPr>
        </p:nvSpPr>
        <p:spPr>
          <a:xfrm>
            <a:off x="1875949" y="419100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accent4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0" y="1554163"/>
            <a:ext cx="6129304" cy="535531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algn="ctr">
              <a:defRPr lang="en-US" sz="3200" b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2334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50-50 Left Photo Layout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 flipH="1">
            <a:off x="-1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094443" y="3425619"/>
            <a:ext cx="6097555" cy="2754087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6094443" y="1554163"/>
            <a:ext cx="6097556" cy="535531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algn="ctr">
              <a:defRPr lang="en-US" sz="3200" b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8" hasCustomPrompt="1"/>
          </p:nvPr>
        </p:nvSpPr>
        <p:spPr>
          <a:xfrm>
            <a:off x="7743349" y="419100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accent4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1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201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50-50 Left Photo Layout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0" y="0"/>
            <a:ext cx="6094444" cy="6856100"/>
          </a:xfrm>
          <a:blipFill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180534" y="3429000"/>
            <a:ext cx="6011466" cy="2754087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solidFill>
                  <a:schemeClr val="tx2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6180534" y="1554163"/>
            <a:ext cx="5791200" cy="535531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algn="ctr">
              <a:defRPr lang="en-US" sz="32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8" hasCustomPrompt="1"/>
          </p:nvPr>
        </p:nvSpPr>
        <p:spPr>
          <a:xfrm>
            <a:off x="7743349" y="419100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accent4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2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61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50-50 Left Photo Layout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 flipH="1">
            <a:off x="0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138266" y="3457545"/>
            <a:ext cx="6053733" cy="2754087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solidFill>
                  <a:schemeClr val="tx2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6138267" y="1554164"/>
            <a:ext cx="5875734" cy="535531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32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1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 dirty="0"/>
              <a:t>50/50 photo layout</a:t>
            </a:r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8845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50-50 Left Photo Layout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 flipH="1">
            <a:off x="-1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096000" y="2356398"/>
            <a:ext cx="6096000" cy="2145203"/>
          </a:xfrm>
        </p:spPr>
        <p:txBody>
          <a:bodyPr anchor="ctr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ts val="2400"/>
              </a:spcBef>
              <a:spcAft>
                <a:spcPts val="600"/>
              </a:spcAft>
              <a:buNone/>
              <a:defRPr lang="en-US" sz="3600" b="0" i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spcBef>
                <a:spcPts val="0"/>
              </a:spcBef>
              <a:spcAft>
                <a:spcPts val="600"/>
              </a:spcAft>
              <a:defRPr sz="2800"/>
            </a:lvl2pPr>
            <a:lvl3pPr algn="ctr">
              <a:spcBef>
                <a:spcPts val="0"/>
              </a:spcBef>
              <a:spcAft>
                <a:spcPts val="600"/>
              </a:spcAft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spcBef>
                <a:spcPts val="0"/>
              </a:spcBef>
              <a:spcAft>
                <a:spcPts val="600"/>
              </a:spcAft>
              <a:defRPr sz="2000" b="1"/>
            </a:lvl4pPr>
            <a:lvl5pPr algn="ctr">
              <a:spcBef>
                <a:spcPts val="0"/>
              </a:spcBef>
              <a:spcAft>
                <a:spcPts val="600"/>
              </a:spcAft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054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with numb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/>
          <p:cNvSpPr/>
          <p:nvPr userDrawn="1"/>
        </p:nvSpPr>
        <p:spPr>
          <a:xfrm>
            <a:off x="3803737" y="-65233"/>
            <a:ext cx="4584526" cy="2297766"/>
          </a:xfrm>
          <a:custGeom>
            <a:avLst/>
            <a:gdLst>
              <a:gd name="connsiteX0" fmla="*/ 278 w 4584526"/>
              <a:gd name="connsiteY0" fmla="*/ 0 h 2297766"/>
              <a:gd name="connsiteX1" fmla="*/ 4584248 w 4584526"/>
              <a:gd name="connsiteY1" fmla="*/ 0 h 2297766"/>
              <a:gd name="connsiteX2" fmla="*/ 4584526 w 4584526"/>
              <a:gd name="connsiteY2" fmla="*/ 5503 h 2297766"/>
              <a:gd name="connsiteX3" fmla="*/ 2292263 w 4584526"/>
              <a:gd name="connsiteY3" fmla="*/ 2297766 h 2297766"/>
              <a:gd name="connsiteX4" fmla="*/ 0 w 4584526"/>
              <a:gd name="connsiteY4" fmla="*/ 5503 h 2297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84526" h="2297766">
                <a:moveTo>
                  <a:pt x="278" y="0"/>
                </a:moveTo>
                <a:lnTo>
                  <a:pt x="4584248" y="0"/>
                </a:lnTo>
                <a:lnTo>
                  <a:pt x="4584526" y="5503"/>
                </a:lnTo>
                <a:cubicBezTo>
                  <a:pt x="4584526" y="1271485"/>
                  <a:pt x="3558245" y="2297766"/>
                  <a:pt x="2292263" y="2297766"/>
                </a:cubicBezTo>
                <a:cubicBezTo>
                  <a:pt x="1026281" y="2297766"/>
                  <a:pt x="0" y="1271485"/>
                  <a:pt x="0" y="5503"/>
                </a:cubicBezTo>
                <a:close/>
              </a:path>
            </a:pathLst>
          </a:cu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7" name="Footer Placeholder 4"/>
          <p:cNvSpPr txBox="1">
            <a:spLocks/>
          </p:cNvSpPr>
          <p:nvPr userDrawn="1"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302995" y="3383280"/>
            <a:ext cx="11660405" cy="625641"/>
          </a:xfrm>
          <a:prstGeom prst="rect">
            <a:avLst/>
          </a:prstGeom>
        </p:spPr>
        <p:txBody>
          <a:bodyPr vert="horz" lIns="457200" tIns="45720" rIns="45720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1" i="0" kern="1200" spc="40" baseline="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marR="0" lvl="0" indent="0" fontAlgn="auto">
              <a:spcAft>
                <a:spcPts val="0"/>
              </a:spcAft>
              <a:buClrTx/>
              <a:buSzTx/>
              <a:buFontTx/>
              <a:tabLst/>
            </a:pPr>
            <a:r>
              <a:rPr lang="en-US" dirty="0"/>
              <a:t>CLICK TO EDIT MASTER TITLE STYLE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23323" y="186061"/>
            <a:ext cx="4376615" cy="627351"/>
          </a:xfrm>
        </p:spPr>
        <p:txBody>
          <a:bodyPr/>
          <a:lstStyle>
            <a:lvl1pPr algn="ctr">
              <a:defRPr sz="2000">
                <a:solidFill>
                  <a:schemeClr val="bg1"/>
                </a:solidFill>
              </a:defRPr>
            </a:lvl1pPr>
            <a:lvl2pPr algn="ctr">
              <a:defRPr sz="1400"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Section Title Here</a:t>
            </a:r>
          </a:p>
          <a:p>
            <a:pPr lvl="1"/>
            <a:r>
              <a:rPr lang="en-US" dirty="0"/>
              <a:t>1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304801" y="4206240"/>
            <a:ext cx="11658600" cy="424732"/>
          </a:xfrm>
        </p:spPr>
        <p:txBody>
          <a:bodyPr lIns="457200" rIns="457200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2400" b="0" i="0" u="none" strike="noStrike" kern="1200" cap="none" spc="0" normalizeH="0" baseline="0">
                <a:ln>
                  <a:noFill/>
                </a:ln>
                <a:solidFill>
                  <a:srgbClr val="FFFFFF">
                    <a:lumMod val="85000"/>
                    <a:lumOff val="15000"/>
                  </a:srgbClr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  <a:lumOff val="15000"/>
                  </a:srgbClr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Add a short summary sentence here about title/statement above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737094" y="1007413"/>
            <a:ext cx="792205" cy="1200329"/>
          </a:xfrm>
        </p:spPr>
        <p:txBody>
          <a:bodyPr wrap="none" anchor="ctr"/>
          <a:lstStyle>
            <a:lvl1pPr algn="ctr">
              <a:defRPr kumimoji="0" lang="en-US" sz="8000" b="1" i="0" u="none" strike="noStrike" kern="1200" cap="none" spc="0" normalizeH="0" baseline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26418748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50-50 Left Photo Layout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0413" cy="6858000"/>
          </a:xfrm>
          <a:blipFill>
            <a:blip r:embed="rId2"/>
            <a:stretch>
              <a:fillRect/>
            </a:stretch>
          </a:blipFill>
        </p:spPr>
        <p:txBody>
          <a:bodyPr anchor="ctr" anchorCtr="0">
            <a:noAutofit/>
          </a:bodyPr>
          <a:lstStyle>
            <a:lvl1pPr algn="r">
              <a:defRPr baseline="0"/>
            </a:lvl1pPr>
          </a:lstStyle>
          <a:p>
            <a:r>
              <a:rPr lang="en-US" dirty="0"/>
              <a:t>Full Bleed Picture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8" hasCustomPrompt="1"/>
          </p:nvPr>
        </p:nvSpPr>
        <p:spPr>
          <a:xfrm>
            <a:off x="1875949" y="419100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accent4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04800" y="3429000"/>
            <a:ext cx="5960269" cy="2754087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304800" y="1554164"/>
            <a:ext cx="5875734" cy="535531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32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1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 dirty="0"/>
              <a:t>Headline</a:t>
            </a:r>
          </a:p>
        </p:txBody>
      </p:sp>
      <p:sp>
        <p:nvSpPr>
          <p:cNvPr id="13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1402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allout with small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12192000" cy="29748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69240" y="3367878"/>
            <a:ext cx="5192775" cy="1830245"/>
          </a:xfrm>
        </p:spPr>
        <p:txBody>
          <a:bodyPr wrap="square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None/>
              <a:tabLst/>
              <a:defRPr lang="en-US" sz="3137" kern="1200" spc="0" baseline="0" dirty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r>
              <a:rPr lang="en-US" dirty="0"/>
              <a:t>A short introduction</a:t>
            </a:r>
            <a:br>
              <a:rPr lang="en-US" dirty="0"/>
            </a:br>
            <a:r>
              <a:rPr lang="en-US" dirty="0"/>
              <a:t>to the data, revealing</a:t>
            </a:r>
            <a:br>
              <a:rPr lang="en-US" dirty="0"/>
            </a:br>
            <a:r>
              <a:rPr lang="en-US" dirty="0"/>
              <a:t>points one at a time, will enhance comprehension.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6253316" y="3503950"/>
            <a:ext cx="5671764" cy="1705723"/>
          </a:xfrm>
        </p:spPr>
        <p:txBody>
          <a:bodyPr/>
          <a:lstStyle>
            <a:lvl1pPr marL="0" indent="0" algn="l">
              <a:buNone/>
              <a:defRPr sz="1961">
                <a:latin typeface="+mn-lt"/>
              </a:defRPr>
            </a:lvl1pPr>
            <a:lvl2pPr marL="0" indent="0" algn="l">
              <a:buNone/>
              <a:defRPr sz="1765">
                <a:latin typeface="+mn-lt"/>
              </a:defRPr>
            </a:lvl2pPr>
            <a:lvl3pPr marL="0" indent="0" algn="l">
              <a:buNone/>
              <a:defRPr sz="1568">
                <a:latin typeface="+mn-lt"/>
              </a:defRPr>
            </a:lvl3pPr>
            <a:lvl4pPr marL="0" indent="0" algn="l">
              <a:buNone/>
              <a:defRPr sz="1372">
                <a:latin typeface="+mn-lt"/>
              </a:defRPr>
            </a:lvl4pPr>
            <a:lvl5pPr marL="0" indent="0" algn="l">
              <a:buNone/>
              <a:defRPr sz="1372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2974848"/>
          </a:xfrm>
          <a:blipFill>
            <a:blip r:embed="rId2"/>
            <a:srcRect/>
            <a:stretch>
              <a:fillRect t="-65721" r="-4798" b="-46455"/>
            </a:stretch>
          </a:blipFill>
        </p:spPr>
        <p:txBody>
          <a:bodyPr anchor="ctr" anchorCtr="0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1981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 noChangeAspect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</p:spPr>
        <p:txBody>
          <a:bodyPr lIns="91440">
            <a:noAutofit/>
          </a:bodyPr>
          <a:lstStyle>
            <a:lvl1pPr algn="ctr">
              <a:defRPr/>
            </a:lvl1pPr>
          </a:lstStyle>
          <a:p>
            <a:r>
              <a:rPr lang="en-US" baseline="0"/>
              <a:t>Click icon to add picture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47687" y="6465381"/>
            <a:ext cx="431425" cy="365125"/>
          </a:xfrm>
          <a:prstGeom prst="rect">
            <a:avLst/>
          </a:prstGeom>
        </p:spPr>
        <p:txBody>
          <a:bodyPr/>
          <a:lstStyle/>
          <a:p>
            <a:fld id="{5AE1514C-5E56-4738-A1FF-4B1CFD2A3E3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66652" y="2567613"/>
            <a:ext cx="8804365" cy="1403495"/>
          </a:xfrm>
          <a:prstGeom prst="rect">
            <a:avLst/>
          </a:prstGeom>
        </p:spPr>
        <p:txBody>
          <a:bodyPr/>
          <a:lstStyle>
            <a:lvl1pPr algn="l">
              <a:defRPr lang="en-US" sz="8800" b="1" i="0" kern="1200" spc="1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581150" y="3971108"/>
            <a:ext cx="9461500" cy="757130"/>
          </a:xfrm>
        </p:spPr>
        <p:txBody>
          <a:bodyPr/>
          <a:lstStyle>
            <a:lvl1pPr algn="l">
              <a:defRPr lang="en-US" sz="4800" b="1" i="0" kern="1200" spc="300" dirty="0" smtClean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dirty="0"/>
              <a:t>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40735672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47687" y="6465381"/>
            <a:ext cx="431425" cy="365125"/>
          </a:xfrm>
          <a:prstGeom prst="rect">
            <a:avLst/>
          </a:prstGeom>
        </p:spPr>
        <p:txBody>
          <a:bodyPr/>
          <a:lstStyle/>
          <a:p>
            <a:fld id="{5AE1514C-5E56-4738-A1FF-4B1CFD2A3E3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sz="quarter" idx="13"/>
          </p:nvPr>
        </p:nvSpPr>
        <p:spPr>
          <a:xfrm>
            <a:off x="0" y="0"/>
            <a:ext cx="12066954" cy="6858000"/>
          </a:xfrm>
        </p:spPr>
        <p:txBody>
          <a:bodyPr anchor="ctr">
            <a:noAutofit/>
          </a:bodyPr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39581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47687" y="6465381"/>
            <a:ext cx="431425" cy="365125"/>
          </a:xfrm>
          <a:prstGeom prst="rect">
            <a:avLst/>
          </a:prstGeom>
        </p:spPr>
        <p:txBody>
          <a:bodyPr/>
          <a:lstStyle/>
          <a:p>
            <a:fld id="{5AE1514C-5E56-4738-A1FF-4B1CFD2A3E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64822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14BDA58-9C93-4222-A4EC-4BEB46CE061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5"/>
            <a:ext cx="12192000" cy="685164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47687" y="6465381"/>
            <a:ext cx="431425" cy="365125"/>
          </a:xfrm>
          <a:prstGeom prst="rect">
            <a:avLst/>
          </a:prstGeom>
        </p:spPr>
        <p:txBody>
          <a:bodyPr/>
          <a:lstStyle/>
          <a:p>
            <a:fld id="{5AE1514C-5E56-4738-A1FF-4B1CFD2A3E3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extBox 5">
            <a:hlinkClick r:id="rId3"/>
            <a:extLst>
              <a:ext uri="{FF2B5EF4-FFF2-40B4-BE49-F238E27FC236}">
                <a16:creationId xmlns:a16="http://schemas.microsoft.com/office/drawing/2014/main" id="{FC5E276D-531E-45A9-B450-EFEC62CDC8DF}"/>
              </a:ext>
            </a:extLst>
          </p:cNvPr>
          <p:cNvSpPr txBox="1"/>
          <p:nvPr userDrawn="1"/>
        </p:nvSpPr>
        <p:spPr>
          <a:xfrm>
            <a:off x="4961284" y="93791"/>
            <a:ext cx="2269433" cy="31651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</p:spPr>
        <p:txBody>
          <a:bodyPr wrap="square" lIns="0" rIns="0" rtlCol="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Neal Creative  | click &amp; </a:t>
            </a:r>
            <a:r>
              <a: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Learn more</a:t>
            </a:r>
          </a:p>
        </p:txBody>
      </p:sp>
      <p:sp>
        <p:nvSpPr>
          <p:cNvPr id="7" name="TextBox 6">
            <a:hlinkClick r:id="rId4"/>
          </p:cNvPr>
          <p:cNvSpPr txBox="1"/>
          <p:nvPr userDrawn="1"/>
        </p:nvSpPr>
        <p:spPr>
          <a:xfrm>
            <a:off x="0" y="6548363"/>
            <a:ext cx="1209664" cy="346234"/>
          </a:xfrm>
          <a:prstGeom prst="roundRect">
            <a:avLst>
              <a:gd name="adj" fmla="val 50000"/>
            </a:avLst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chemeClr val="tx1"/>
                </a:solidFill>
              </a:rPr>
              <a:t>Neal Creative </a:t>
            </a:r>
            <a:r>
              <a: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©</a:t>
            </a:r>
            <a:r>
              <a:rPr lang="en-US" sz="1000" baseline="0" dirty="0">
                <a:solidFill>
                  <a:schemeClr val="tx1"/>
                </a:solidFill>
              </a:rPr>
              <a:t> </a:t>
            </a:r>
            <a:endParaRPr lang="en-US" sz="1000" b="1" dirty="0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F273A61-5610-4355-89F3-7C90515BFCC9}"/>
              </a:ext>
            </a:extLst>
          </p:cNvPr>
          <p:cNvGrpSpPr/>
          <p:nvPr userDrawn="1"/>
        </p:nvGrpSpPr>
        <p:grpSpPr>
          <a:xfrm>
            <a:off x="5976075" y="3634505"/>
            <a:ext cx="1700633" cy="1798732"/>
            <a:chOff x="5976075" y="3634505"/>
            <a:chExt cx="1700633" cy="1798732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A49345F-7A53-4131-8BB4-087032A6CC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061135" y="4142336"/>
              <a:ext cx="860601" cy="1290901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596D35F-1F19-4447-829C-790DF2B8D2DD}"/>
                </a:ext>
              </a:extLst>
            </p:cNvPr>
            <p:cNvSpPr txBox="1"/>
            <p:nvPr/>
          </p:nvSpPr>
          <p:spPr>
            <a:xfrm>
              <a:off x="5976075" y="3634505"/>
              <a:ext cx="1700633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TIP </a:t>
              </a:r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│ Use the built-in c</a:t>
              </a:r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olor palette with green and yellow for callouts and accents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355674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OR TRANSI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/>
          <p:cNvSpPr/>
          <p:nvPr userDrawn="1"/>
        </p:nvSpPr>
        <p:spPr>
          <a:xfrm>
            <a:off x="1219939" y="-739444"/>
            <a:ext cx="9107555" cy="9034439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9" name="Oval 18"/>
          <p:cNvSpPr/>
          <p:nvPr userDrawn="1"/>
        </p:nvSpPr>
        <p:spPr>
          <a:xfrm>
            <a:off x="1219939" y="-739444"/>
            <a:ext cx="9107555" cy="9034439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1" name="Oval 20"/>
          <p:cNvSpPr/>
          <p:nvPr userDrawn="1"/>
        </p:nvSpPr>
        <p:spPr>
          <a:xfrm>
            <a:off x="5907634" y="3213970"/>
            <a:ext cx="2805809" cy="2783284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2" name="Oval 21"/>
          <p:cNvSpPr/>
          <p:nvPr userDrawn="1"/>
        </p:nvSpPr>
        <p:spPr>
          <a:xfrm>
            <a:off x="5907634" y="3213970"/>
            <a:ext cx="2805809" cy="2783284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19939" y="2240230"/>
            <a:ext cx="9107555" cy="2308324"/>
          </a:xfrm>
          <a:prstGeom prst="rect">
            <a:avLst/>
          </a:prstGeom>
          <a:noFill/>
        </p:spPr>
        <p:txBody>
          <a:bodyPr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8000" b="1" i="0" kern="1200" spc="-3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8" name="TextBox 7">
            <a:hlinkClick r:id="rId2"/>
            <a:extLst>
              <a:ext uri="{FF2B5EF4-FFF2-40B4-BE49-F238E27FC236}">
                <a16:creationId xmlns:a16="http://schemas.microsoft.com/office/drawing/2014/main" id="{E516C148-33F4-423B-AB9D-096AA82E12F1}"/>
              </a:ext>
            </a:extLst>
          </p:cNvPr>
          <p:cNvSpPr txBox="1"/>
          <p:nvPr userDrawn="1"/>
        </p:nvSpPr>
        <p:spPr>
          <a:xfrm>
            <a:off x="191616" y="6337795"/>
            <a:ext cx="1209664" cy="346234"/>
          </a:xfrm>
          <a:prstGeom prst="roundRect">
            <a:avLst>
              <a:gd name="adj" fmla="val 50000"/>
            </a:avLst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noProof="0" dirty="0">
                <a:solidFill>
                  <a:schemeClr val="bg2">
                    <a:lumMod val="50000"/>
                  </a:schemeClr>
                </a:solidFill>
              </a:rPr>
              <a:t>Neal Creative </a:t>
            </a:r>
            <a:r>
              <a:rPr lang="en-US" sz="900" kern="1200" noProof="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©</a:t>
            </a:r>
            <a:r>
              <a:rPr lang="en-US" sz="1000" baseline="0" noProof="0" dirty="0">
                <a:solidFill>
                  <a:schemeClr val="bg2">
                    <a:lumMod val="50000"/>
                  </a:schemeClr>
                </a:solidFill>
              </a:rPr>
              <a:t> </a:t>
            </a:r>
            <a:endParaRPr lang="en-US" sz="1000" b="1" noProof="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66202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9" grpId="0" animBg="1"/>
      <p:bldP spid="19" grpId="1" animBg="1"/>
      <p:bldP spid="21" grpId="0" animBg="1"/>
      <p:bldP spid="21" grpId="1" animBg="1"/>
      <p:bldP spid="22" grpId="0" animBg="1"/>
      <p:bldP spid="22" grpId="1" animBg="1"/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allout with small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12192000" cy="29748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69240" y="3367878"/>
            <a:ext cx="5192775" cy="1830245"/>
          </a:xfrm>
        </p:spPr>
        <p:txBody>
          <a:bodyPr wrap="square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None/>
              <a:tabLst/>
              <a:defRPr lang="en-US" sz="3137" kern="1200" spc="0" baseline="0" dirty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r>
              <a:rPr lang="en-US" dirty="0"/>
              <a:t>A short introduction</a:t>
            </a:r>
            <a:br>
              <a:rPr lang="en-US" dirty="0"/>
            </a:br>
            <a:r>
              <a:rPr lang="en-US" dirty="0"/>
              <a:t>to the data, revealing</a:t>
            </a:r>
            <a:br>
              <a:rPr lang="en-US" dirty="0"/>
            </a:br>
            <a:r>
              <a:rPr lang="en-US" dirty="0"/>
              <a:t>points one at a time, will enhance comprehension.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6253316" y="3503950"/>
            <a:ext cx="5671764" cy="1705723"/>
          </a:xfrm>
        </p:spPr>
        <p:txBody>
          <a:bodyPr/>
          <a:lstStyle>
            <a:lvl1pPr marL="0" indent="0" algn="l">
              <a:buNone/>
              <a:defRPr sz="1961">
                <a:latin typeface="+mn-lt"/>
              </a:defRPr>
            </a:lvl1pPr>
            <a:lvl2pPr marL="0" indent="0" algn="l">
              <a:buNone/>
              <a:defRPr sz="1765">
                <a:latin typeface="+mn-lt"/>
              </a:defRPr>
            </a:lvl2pPr>
            <a:lvl3pPr marL="0" indent="0" algn="l">
              <a:buNone/>
              <a:defRPr sz="1568">
                <a:latin typeface="+mn-lt"/>
              </a:defRPr>
            </a:lvl3pPr>
            <a:lvl4pPr marL="0" indent="0" algn="l">
              <a:buNone/>
              <a:defRPr sz="1372">
                <a:latin typeface="+mn-lt"/>
              </a:defRPr>
            </a:lvl4pPr>
            <a:lvl5pPr marL="0" indent="0" algn="l">
              <a:buNone/>
              <a:defRPr sz="1372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2974848"/>
          </a:xfrm>
          <a:blipFill>
            <a:blip r:embed="rId2"/>
            <a:srcRect/>
            <a:stretch>
              <a:fillRect t="-65721" r="-4798" b="-46455"/>
            </a:stretch>
          </a:blipFill>
        </p:spPr>
        <p:txBody>
          <a:bodyPr anchor="ctr" anchorCtr="0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Box 11">
            <a:hlinkClick r:id="rId3"/>
            <a:extLst>
              <a:ext uri="{FF2B5EF4-FFF2-40B4-BE49-F238E27FC236}">
                <a16:creationId xmlns:a16="http://schemas.microsoft.com/office/drawing/2014/main" id="{B2DA80A1-9E22-4BFF-8562-466123B36943}"/>
              </a:ext>
            </a:extLst>
          </p:cNvPr>
          <p:cNvSpPr txBox="1"/>
          <p:nvPr userDrawn="1"/>
        </p:nvSpPr>
        <p:spPr>
          <a:xfrm>
            <a:off x="9089198" y="6298102"/>
            <a:ext cx="2466220" cy="367873"/>
          </a:xfrm>
          <a:prstGeom prst="roundRect">
            <a:avLst>
              <a:gd name="adj" fmla="val 50000"/>
            </a:avLst>
          </a:prstGeom>
          <a:solidFill>
            <a:srgbClr val="004568"/>
          </a:solidFill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Neal Creative  | click &amp; </a:t>
            </a: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Learn more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419099"/>
            <a:ext cx="8917577" cy="62592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1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hlinkClick r:id="rId4"/>
            <a:extLst>
              <a:ext uri="{FF2B5EF4-FFF2-40B4-BE49-F238E27FC236}">
                <a16:creationId xmlns:a16="http://schemas.microsoft.com/office/drawing/2014/main" id="{1AF511EA-044E-4300-B921-D56138FE402E}"/>
              </a:ext>
            </a:extLst>
          </p:cNvPr>
          <p:cNvSpPr txBox="1"/>
          <p:nvPr userDrawn="1"/>
        </p:nvSpPr>
        <p:spPr>
          <a:xfrm>
            <a:off x="191616" y="6337795"/>
            <a:ext cx="1209664" cy="346234"/>
          </a:xfrm>
          <a:prstGeom prst="roundRect">
            <a:avLst>
              <a:gd name="adj" fmla="val 50000"/>
            </a:avLst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chemeClr val="bg1">
                    <a:lumMod val="75000"/>
                  </a:schemeClr>
                </a:solidFill>
              </a:rPr>
              <a:t>Neal Creative </a:t>
            </a:r>
            <a:r>
              <a:rPr lang="en-US" sz="900" kern="1200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©</a:t>
            </a:r>
            <a:r>
              <a:rPr lang="en-US" sz="1000" baseline="0" dirty="0">
                <a:solidFill>
                  <a:schemeClr val="bg1">
                    <a:lumMod val="75000"/>
                  </a:schemeClr>
                </a:solidFill>
              </a:rPr>
              <a:t> </a:t>
            </a:r>
            <a:endParaRPr lang="en-US" sz="1000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234066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e tite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120224" y="2502964"/>
            <a:ext cx="7951560" cy="994403"/>
          </a:xfrm>
          <a:solidFill>
            <a:srgbClr val="043673">
              <a:alpha val="88000"/>
            </a:srgbClr>
          </a:solidFill>
        </p:spPr>
        <p:txBody>
          <a:bodyPr lIns="360000" tIns="144000" rIns="468000" bIns="144000" anchor="ctr"/>
          <a:lstStyle>
            <a:lvl1pPr marL="476280" indent="-514382" algn="ctr"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5080">
                <a:latin typeface="Rockwell" panose="02060603020205020403" pitchFamily="18" charset="77"/>
              </a:defRPr>
            </a:lvl1pPr>
          </a:lstStyle>
          <a:p>
            <a:r>
              <a:rPr lang="en-US" err="1"/>
              <a:t>Titel</a:t>
            </a:r>
            <a:r>
              <a:rPr lang="en-US"/>
              <a:t> van </a:t>
            </a:r>
            <a:r>
              <a:rPr lang="en-US" err="1"/>
              <a:t>presentatie</a:t>
            </a:r>
            <a:endParaRPr lang="en-US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298AF33D-853E-824B-B1C1-D664C48FC2B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082660" y="3369058"/>
            <a:ext cx="2029208" cy="547681"/>
          </a:xfrm>
          <a:solidFill>
            <a:srgbClr val="FFFFFF">
              <a:alpha val="87843"/>
            </a:srgbClr>
          </a:solidFill>
        </p:spPr>
        <p:txBody>
          <a:bodyPr wrap="none" lIns="251999" tIns="125999" rIns="251999" bIns="125999" anchor="ctr">
            <a:spAutoFit/>
          </a:bodyPr>
          <a:lstStyle>
            <a:lvl1pPr marL="302438" indent="-302438" algn="ctr">
              <a:buClr>
                <a:srgbClr val="E2231C"/>
              </a:buClr>
              <a:buFont typeface="System Font Regular"/>
              <a:buChar char="/"/>
              <a:defRPr sz="2117" b="1"/>
            </a:lvl1pPr>
          </a:lstStyle>
          <a:p>
            <a:pPr lvl="0"/>
            <a:r>
              <a:rPr lang="en-US" err="1"/>
              <a:t>Ondertitel</a:t>
            </a:r>
            <a:endParaRPr lang="en-NL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C70E6C7-B7E8-8846-9075-C20C4E18538D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solidFill>
            <a:srgbClr val="FF00FF">
              <a:alpha val="64000"/>
            </a:srgbClr>
          </a:solidFill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2328" b="1">
                <a:solidFill>
                  <a:srgbClr val="000000"/>
                </a:solidFill>
              </a:defRPr>
            </a:lvl1pPr>
          </a:lstStyle>
          <a:p>
            <a:r>
              <a:rPr lang="en-NL" dirty="0"/>
              <a:t>1.Plaats in dit kader jouw gewenste afbeelding.</a:t>
            </a:r>
            <a:br>
              <a:rPr lang="en-NL" dirty="0"/>
            </a:br>
            <a:r>
              <a:rPr lang="en-NL" dirty="0"/>
              <a:t>2. Als je afbeelding geplaatst is gebruik je de volgende sneltoets combinatie:</a:t>
            </a:r>
            <a:br>
              <a:rPr lang="en-NL" dirty="0"/>
            </a:br>
            <a:r>
              <a:rPr lang="en-NL" dirty="0"/>
              <a:t>Windows: ctrl+shift+[</a:t>
            </a:r>
            <a:br>
              <a:rPr lang="en-NL" dirty="0"/>
            </a:br>
            <a:r>
              <a:rPr lang="en-NL" dirty="0"/>
              <a:t>Mac: cmd+shift+b</a:t>
            </a:r>
            <a:br>
              <a:rPr lang="en-NL" dirty="0"/>
            </a:br>
            <a:r>
              <a:rPr lang="en-NL" dirty="0"/>
              <a:t>!Zorg er wel voor dat de afbeelding is geselecteerd!</a:t>
            </a:r>
            <a:br>
              <a:rPr lang="en-NL" dirty="0"/>
            </a:br>
            <a:br>
              <a:rPr lang="en-NL" dirty="0"/>
            </a:br>
            <a:r>
              <a:rPr lang="en-GB" dirty="0" err="1"/>
              <a:t>Heb</a:t>
            </a:r>
            <a:r>
              <a:rPr lang="en-GB" dirty="0"/>
              <a:t> je </a:t>
            </a:r>
            <a:r>
              <a:rPr lang="en-GB" dirty="0" err="1"/>
              <a:t>dit</a:t>
            </a:r>
            <a:r>
              <a:rPr lang="en-GB" dirty="0"/>
              <a:t> </a:t>
            </a:r>
            <a:r>
              <a:rPr lang="en-GB" dirty="0" err="1"/>
              <a:t>gedaan</a:t>
            </a:r>
            <a:r>
              <a:rPr lang="en-GB" dirty="0"/>
              <a:t>? Pas dan nu de </a:t>
            </a:r>
            <a:r>
              <a:rPr lang="en-GB" dirty="0" err="1"/>
              <a:t>tekst</a:t>
            </a:r>
            <a:r>
              <a:rPr lang="en-GB" dirty="0"/>
              <a:t> die </a:t>
            </a:r>
            <a:r>
              <a:rPr lang="en-GB" dirty="0" err="1"/>
              <a:t>hierachter</a:t>
            </a:r>
            <a:r>
              <a:rPr lang="en-GB" dirty="0"/>
              <a:t> </a:t>
            </a:r>
            <a:r>
              <a:rPr lang="en-GB" dirty="0" err="1"/>
              <a:t>staat</a:t>
            </a:r>
            <a:r>
              <a:rPr lang="en-GB" dirty="0"/>
              <a:t> </a:t>
            </a:r>
            <a:r>
              <a:rPr lang="en-GB" dirty="0" err="1"/>
              <a:t>aan</a:t>
            </a:r>
            <a:r>
              <a:rPr lang="en-GB" dirty="0"/>
              <a:t>.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87320748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ofdstuk titel blauw">
    <p:bg>
      <p:bgPr>
        <a:solidFill>
          <a:srgbClr val="0436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3">
            <a:extLst>
              <a:ext uri="{FF2B5EF4-FFF2-40B4-BE49-F238E27FC236}">
                <a16:creationId xmlns:a16="http://schemas.microsoft.com/office/drawing/2014/main" id="{01C40227-EBE9-8043-975D-810283F2347D}"/>
              </a:ext>
            </a:extLst>
          </p:cNvPr>
          <p:cNvSpPr/>
          <p:nvPr userDrawn="1"/>
        </p:nvSpPr>
        <p:spPr>
          <a:xfrm>
            <a:off x="101" y="0"/>
            <a:ext cx="762084" cy="2038146"/>
          </a:xfrm>
          <a:custGeom>
            <a:avLst/>
            <a:gdLst/>
            <a:ahLst/>
            <a:cxnLst/>
            <a:rect l="l" t="t" r="r" b="b"/>
            <a:pathLst>
              <a:path w="1256665" h="3361054">
                <a:moveTo>
                  <a:pt x="56459" y="0"/>
                </a:moveTo>
                <a:lnTo>
                  <a:pt x="0" y="0"/>
                </a:lnTo>
                <a:lnTo>
                  <a:pt x="0" y="3360494"/>
                </a:lnTo>
                <a:lnTo>
                  <a:pt x="1256506" y="2827139"/>
                </a:lnTo>
                <a:lnTo>
                  <a:pt x="5645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51"/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8FF39A34-DD50-B148-AC95-03386C110759}"/>
              </a:ext>
            </a:extLst>
          </p:cNvPr>
          <p:cNvSpPr/>
          <p:nvPr userDrawn="1"/>
        </p:nvSpPr>
        <p:spPr>
          <a:xfrm>
            <a:off x="6892224" y="5143140"/>
            <a:ext cx="4766969" cy="1714692"/>
          </a:xfrm>
          <a:custGeom>
            <a:avLst/>
            <a:gdLst/>
            <a:ahLst/>
            <a:cxnLst/>
            <a:rect l="l" t="t" r="r" b="b"/>
            <a:pathLst>
              <a:path w="7860665" h="2827654">
                <a:moveTo>
                  <a:pt x="1200047" y="0"/>
                </a:moveTo>
                <a:lnTo>
                  <a:pt x="0" y="2827139"/>
                </a:lnTo>
                <a:lnTo>
                  <a:pt x="7860367" y="2827139"/>
                </a:lnTo>
                <a:lnTo>
                  <a:pt x="1200047" y="0"/>
                </a:lnTo>
                <a:close/>
              </a:path>
            </a:pathLst>
          </a:custGeom>
          <a:solidFill>
            <a:srgbClr val="37CFB0"/>
          </a:solidFill>
        </p:spPr>
        <p:txBody>
          <a:bodyPr wrap="square" lIns="0" tIns="0" rIns="0" bIns="0" rtlCol="0"/>
          <a:lstStyle/>
          <a:p>
            <a:endParaRPr sz="1251"/>
          </a:p>
        </p:txBody>
      </p:sp>
      <p:sp>
        <p:nvSpPr>
          <p:cNvPr id="11" name="object 5">
            <a:extLst>
              <a:ext uri="{FF2B5EF4-FFF2-40B4-BE49-F238E27FC236}">
                <a16:creationId xmlns:a16="http://schemas.microsoft.com/office/drawing/2014/main" id="{73A7322F-DD8B-2045-A384-E2F09B229A75}"/>
              </a:ext>
            </a:extLst>
          </p:cNvPr>
          <p:cNvSpPr/>
          <p:nvPr userDrawn="1"/>
        </p:nvSpPr>
        <p:spPr>
          <a:xfrm>
            <a:off x="10356481" y="0"/>
            <a:ext cx="1835701" cy="1667330"/>
          </a:xfrm>
          <a:custGeom>
            <a:avLst/>
            <a:gdLst/>
            <a:ahLst/>
            <a:cxnLst/>
            <a:rect l="l" t="t" r="r" b="b"/>
            <a:pathLst>
              <a:path w="3027044" h="2749550">
                <a:moveTo>
                  <a:pt x="3026578" y="0"/>
                </a:moveTo>
                <a:lnTo>
                  <a:pt x="0" y="0"/>
                </a:lnTo>
                <a:lnTo>
                  <a:pt x="1166980" y="2749225"/>
                </a:lnTo>
                <a:lnTo>
                  <a:pt x="3026578" y="1959867"/>
                </a:lnTo>
                <a:lnTo>
                  <a:pt x="3026578" y="0"/>
                </a:lnTo>
                <a:close/>
              </a:path>
            </a:pathLst>
          </a:custGeom>
          <a:solidFill>
            <a:srgbClr val="E2231C"/>
          </a:solidFill>
        </p:spPr>
        <p:txBody>
          <a:bodyPr wrap="square" lIns="0" tIns="0" rIns="0" bIns="0" rtlCol="0"/>
          <a:lstStyle/>
          <a:p>
            <a:endParaRPr sz="1251"/>
          </a:p>
        </p:txBody>
      </p:sp>
      <p:sp>
        <p:nvSpPr>
          <p:cNvPr id="12" name="object 6">
            <a:extLst>
              <a:ext uri="{FF2B5EF4-FFF2-40B4-BE49-F238E27FC236}">
                <a16:creationId xmlns:a16="http://schemas.microsoft.com/office/drawing/2014/main" id="{E118E70A-4615-9F41-A256-D09DF4B12A03}"/>
              </a:ext>
            </a:extLst>
          </p:cNvPr>
          <p:cNvSpPr/>
          <p:nvPr userDrawn="1"/>
        </p:nvSpPr>
        <p:spPr>
          <a:xfrm>
            <a:off x="11128167" y="640040"/>
            <a:ext cx="301907" cy="423956"/>
          </a:xfrm>
          <a:custGeom>
            <a:avLst/>
            <a:gdLst/>
            <a:ahLst/>
            <a:cxnLst/>
            <a:rect l="l" t="t" r="r" b="b"/>
            <a:pathLst>
              <a:path w="497840" h="699135">
                <a:moveTo>
                  <a:pt x="0" y="0"/>
                </a:moveTo>
                <a:lnTo>
                  <a:pt x="296535" y="698607"/>
                </a:lnTo>
                <a:lnTo>
                  <a:pt x="497566" y="20103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51"/>
          </a:p>
        </p:txBody>
      </p:sp>
      <p:sp>
        <p:nvSpPr>
          <p:cNvPr id="13" name="object 7">
            <a:extLst>
              <a:ext uri="{FF2B5EF4-FFF2-40B4-BE49-F238E27FC236}">
                <a16:creationId xmlns:a16="http://schemas.microsoft.com/office/drawing/2014/main" id="{E67CAC3D-80A4-CB42-875F-CC384FEBA4F3}"/>
              </a:ext>
            </a:extLst>
          </p:cNvPr>
          <p:cNvSpPr/>
          <p:nvPr userDrawn="1"/>
        </p:nvSpPr>
        <p:spPr>
          <a:xfrm>
            <a:off x="11286654" y="460217"/>
            <a:ext cx="445158" cy="536395"/>
          </a:xfrm>
          <a:custGeom>
            <a:avLst/>
            <a:gdLst/>
            <a:ahLst/>
            <a:cxnLst/>
            <a:rect l="l" t="t" r="r" b="b"/>
            <a:pathLst>
              <a:path w="734059" h="884555">
                <a:moveTo>
                  <a:pt x="437264" y="0"/>
                </a:moveTo>
                <a:lnTo>
                  <a:pt x="0" y="185345"/>
                </a:lnTo>
                <a:lnTo>
                  <a:pt x="497566" y="386375"/>
                </a:lnTo>
                <a:lnTo>
                  <a:pt x="296535" y="883952"/>
                </a:lnTo>
                <a:lnTo>
                  <a:pt x="733799" y="698607"/>
                </a:lnTo>
                <a:lnTo>
                  <a:pt x="43726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51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23055" y="2503078"/>
            <a:ext cx="5942415" cy="994403"/>
          </a:xfrm>
          <a:solidFill>
            <a:srgbClr val="37CFB1"/>
          </a:solidFill>
        </p:spPr>
        <p:txBody>
          <a:bodyPr lIns="432000" rIns="432000" bIns="144000" anchor="ctr"/>
          <a:lstStyle>
            <a:lvl1pPr marL="191465" indent="-515335">
              <a:defRPr sz="5080" b="1">
                <a:latin typeface="Rockwell" panose="02060603020205020403" pitchFamily="18" charset="77"/>
              </a:defRPr>
            </a:lvl1pPr>
          </a:lstStyle>
          <a:p>
            <a:r>
              <a:rPr lang="en-US" dirty="0" err="1"/>
              <a:t>Hoofdstuktitel</a:t>
            </a:r>
            <a:endParaRPr lang="en-US" dirty="0"/>
          </a:p>
        </p:txBody>
      </p:sp>
      <p:sp>
        <p:nvSpPr>
          <p:cNvPr id="14" name="Text Placeholder 24">
            <a:extLst>
              <a:ext uri="{FF2B5EF4-FFF2-40B4-BE49-F238E27FC236}">
                <a16:creationId xmlns:a16="http://schemas.microsoft.com/office/drawing/2014/main" id="{D0F160B3-A043-D34D-9263-A3D28CA9C2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0161" y="3429000"/>
            <a:ext cx="4345548" cy="547681"/>
          </a:xfrm>
          <a:solidFill>
            <a:schemeClr val="bg2"/>
          </a:solidFill>
        </p:spPr>
        <p:txBody>
          <a:bodyPr wrap="none" lIns="251999" tIns="125999" rIns="251999" bIns="125999" anchor="t">
            <a:spAutoFit/>
          </a:bodyPr>
          <a:lstStyle>
            <a:lvl1pPr marL="302438" indent="-302438" algn="l">
              <a:buClr>
                <a:srgbClr val="E2231C"/>
              </a:buClr>
              <a:buFont typeface="System Font Regular"/>
              <a:buChar char="/"/>
              <a:defRPr sz="2117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67023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ONUT BASE SECTION DIVI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 userDrawn="1"/>
        </p:nvSpPr>
        <p:spPr>
          <a:xfrm>
            <a:off x="2861702" y="157952"/>
            <a:ext cx="6483179" cy="648317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448777" y="2935629"/>
            <a:ext cx="5208335" cy="927824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95000"/>
              </a:lnSpc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dots"/>
          <p:cNvSpPr>
            <a:spLocks noChangeAspect="1"/>
          </p:cNvSpPr>
          <p:nvPr userDrawn="1"/>
        </p:nvSpPr>
        <p:spPr>
          <a:xfrm>
            <a:off x="3448777" y="745024"/>
            <a:ext cx="5309024" cy="5309025"/>
          </a:xfrm>
          <a:prstGeom prst="ellipse">
            <a:avLst/>
          </a:prstGeom>
          <a:noFill/>
          <a:ln w="184150" cap="rnd" cmpd="sng" algn="ctr">
            <a:solidFill>
              <a:schemeClr val="accent4"/>
            </a:solidFill>
            <a:prstDash val="sysDot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63763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ofdstuk titel 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3">
            <a:extLst>
              <a:ext uri="{FF2B5EF4-FFF2-40B4-BE49-F238E27FC236}">
                <a16:creationId xmlns:a16="http://schemas.microsoft.com/office/drawing/2014/main" id="{01C40227-EBE9-8043-975D-810283F2347D}"/>
              </a:ext>
            </a:extLst>
          </p:cNvPr>
          <p:cNvSpPr/>
          <p:nvPr userDrawn="1"/>
        </p:nvSpPr>
        <p:spPr>
          <a:xfrm>
            <a:off x="101" y="0"/>
            <a:ext cx="762084" cy="2038146"/>
          </a:xfrm>
          <a:custGeom>
            <a:avLst/>
            <a:gdLst/>
            <a:ahLst/>
            <a:cxnLst/>
            <a:rect l="l" t="t" r="r" b="b"/>
            <a:pathLst>
              <a:path w="1256665" h="3361054">
                <a:moveTo>
                  <a:pt x="56459" y="0"/>
                </a:moveTo>
                <a:lnTo>
                  <a:pt x="0" y="0"/>
                </a:lnTo>
                <a:lnTo>
                  <a:pt x="0" y="3360494"/>
                </a:lnTo>
                <a:lnTo>
                  <a:pt x="1256506" y="2827139"/>
                </a:lnTo>
                <a:lnTo>
                  <a:pt x="56459" y="0"/>
                </a:lnTo>
                <a:close/>
              </a:path>
            </a:pathLst>
          </a:custGeom>
          <a:solidFill>
            <a:srgbClr val="37CFB1"/>
          </a:solidFill>
        </p:spPr>
        <p:txBody>
          <a:bodyPr wrap="square" lIns="0" tIns="0" rIns="0" bIns="0" rtlCol="0"/>
          <a:lstStyle/>
          <a:p>
            <a:endParaRPr sz="1251"/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8FF39A34-DD50-B148-AC95-03386C110759}"/>
              </a:ext>
            </a:extLst>
          </p:cNvPr>
          <p:cNvSpPr/>
          <p:nvPr userDrawn="1"/>
        </p:nvSpPr>
        <p:spPr>
          <a:xfrm>
            <a:off x="6892224" y="5143140"/>
            <a:ext cx="4766969" cy="1714692"/>
          </a:xfrm>
          <a:custGeom>
            <a:avLst/>
            <a:gdLst/>
            <a:ahLst/>
            <a:cxnLst/>
            <a:rect l="l" t="t" r="r" b="b"/>
            <a:pathLst>
              <a:path w="7860665" h="2827654">
                <a:moveTo>
                  <a:pt x="1200047" y="0"/>
                </a:moveTo>
                <a:lnTo>
                  <a:pt x="0" y="2827139"/>
                </a:lnTo>
                <a:lnTo>
                  <a:pt x="7860367" y="2827139"/>
                </a:lnTo>
                <a:lnTo>
                  <a:pt x="1200047" y="0"/>
                </a:lnTo>
                <a:close/>
              </a:path>
            </a:pathLst>
          </a:custGeom>
          <a:solidFill>
            <a:srgbClr val="043673"/>
          </a:solidFill>
        </p:spPr>
        <p:txBody>
          <a:bodyPr wrap="square" lIns="0" tIns="0" rIns="0" bIns="0" rtlCol="0"/>
          <a:lstStyle/>
          <a:p>
            <a:endParaRPr sz="1251"/>
          </a:p>
        </p:txBody>
      </p:sp>
      <p:sp>
        <p:nvSpPr>
          <p:cNvPr id="11" name="object 5">
            <a:extLst>
              <a:ext uri="{FF2B5EF4-FFF2-40B4-BE49-F238E27FC236}">
                <a16:creationId xmlns:a16="http://schemas.microsoft.com/office/drawing/2014/main" id="{73A7322F-DD8B-2045-A384-E2F09B229A75}"/>
              </a:ext>
            </a:extLst>
          </p:cNvPr>
          <p:cNvSpPr/>
          <p:nvPr userDrawn="1"/>
        </p:nvSpPr>
        <p:spPr>
          <a:xfrm>
            <a:off x="10356481" y="0"/>
            <a:ext cx="1835701" cy="1667330"/>
          </a:xfrm>
          <a:custGeom>
            <a:avLst/>
            <a:gdLst/>
            <a:ahLst/>
            <a:cxnLst/>
            <a:rect l="l" t="t" r="r" b="b"/>
            <a:pathLst>
              <a:path w="3027044" h="2749550">
                <a:moveTo>
                  <a:pt x="3026578" y="0"/>
                </a:moveTo>
                <a:lnTo>
                  <a:pt x="0" y="0"/>
                </a:lnTo>
                <a:lnTo>
                  <a:pt x="1166980" y="2749225"/>
                </a:lnTo>
                <a:lnTo>
                  <a:pt x="3026578" y="1959867"/>
                </a:lnTo>
                <a:lnTo>
                  <a:pt x="3026578" y="0"/>
                </a:lnTo>
                <a:close/>
              </a:path>
            </a:pathLst>
          </a:custGeom>
          <a:solidFill>
            <a:srgbClr val="E2231C"/>
          </a:solidFill>
        </p:spPr>
        <p:txBody>
          <a:bodyPr wrap="square" lIns="0" tIns="0" rIns="0" bIns="0" rtlCol="0"/>
          <a:lstStyle/>
          <a:p>
            <a:endParaRPr sz="1251"/>
          </a:p>
        </p:txBody>
      </p:sp>
      <p:sp>
        <p:nvSpPr>
          <p:cNvPr id="12" name="object 6">
            <a:extLst>
              <a:ext uri="{FF2B5EF4-FFF2-40B4-BE49-F238E27FC236}">
                <a16:creationId xmlns:a16="http://schemas.microsoft.com/office/drawing/2014/main" id="{E118E70A-4615-9F41-A256-D09DF4B12A03}"/>
              </a:ext>
            </a:extLst>
          </p:cNvPr>
          <p:cNvSpPr/>
          <p:nvPr userDrawn="1"/>
        </p:nvSpPr>
        <p:spPr>
          <a:xfrm>
            <a:off x="11128167" y="640040"/>
            <a:ext cx="301907" cy="423956"/>
          </a:xfrm>
          <a:custGeom>
            <a:avLst/>
            <a:gdLst/>
            <a:ahLst/>
            <a:cxnLst/>
            <a:rect l="l" t="t" r="r" b="b"/>
            <a:pathLst>
              <a:path w="497840" h="699135">
                <a:moveTo>
                  <a:pt x="0" y="0"/>
                </a:moveTo>
                <a:lnTo>
                  <a:pt x="296535" y="698607"/>
                </a:lnTo>
                <a:lnTo>
                  <a:pt x="497566" y="20103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51"/>
          </a:p>
        </p:txBody>
      </p:sp>
      <p:sp>
        <p:nvSpPr>
          <p:cNvPr id="13" name="object 7">
            <a:extLst>
              <a:ext uri="{FF2B5EF4-FFF2-40B4-BE49-F238E27FC236}">
                <a16:creationId xmlns:a16="http://schemas.microsoft.com/office/drawing/2014/main" id="{E67CAC3D-80A4-CB42-875F-CC384FEBA4F3}"/>
              </a:ext>
            </a:extLst>
          </p:cNvPr>
          <p:cNvSpPr/>
          <p:nvPr userDrawn="1"/>
        </p:nvSpPr>
        <p:spPr>
          <a:xfrm>
            <a:off x="11286654" y="460217"/>
            <a:ext cx="445158" cy="536395"/>
          </a:xfrm>
          <a:custGeom>
            <a:avLst/>
            <a:gdLst/>
            <a:ahLst/>
            <a:cxnLst/>
            <a:rect l="l" t="t" r="r" b="b"/>
            <a:pathLst>
              <a:path w="734059" h="884555">
                <a:moveTo>
                  <a:pt x="437264" y="0"/>
                </a:moveTo>
                <a:lnTo>
                  <a:pt x="0" y="185345"/>
                </a:lnTo>
                <a:lnTo>
                  <a:pt x="497566" y="386375"/>
                </a:lnTo>
                <a:lnTo>
                  <a:pt x="296535" y="883952"/>
                </a:lnTo>
                <a:lnTo>
                  <a:pt x="733799" y="698607"/>
                </a:lnTo>
                <a:lnTo>
                  <a:pt x="43726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51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23055" y="2503078"/>
            <a:ext cx="5942415" cy="994403"/>
          </a:xfrm>
          <a:solidFill>
            <a:srgbClr val="043673"/>
          </a:solidFill>
        </p:spPr>
        <p:txBody>
          <a:bodyPr lIns="432000" rIns="432000" bIns="144000" anchor="ctr"/>
          <a:lstStyle>
            <a:lvl1pPr marL="191465" indent="-515335">
              <a:defRPr sz="5080" b="1">
                <a:latin typeface="Rockwell" panose="02060603020205020403" pitchFamily="18" charset="77"/>
              </a:defRPr>
            </a:lvl1pPr>
          </a:lstStyle>
          <a:p>
            <a:r>
              <a:rPr lang="en-US" dirty="0" err="1"/>
              <a:t>Hoofdstuktitel</a:t>
            </a:r>
            <a:endParaRPr lang="en-US" dirty="0"/>
          </a:p>
        </p:txBody>
      </p:sp>
      <p:sp>
        <p:nvSpPr>
          <p:cNvPr id="15" name="Text Placeholder 24">
            <a:extLst>
              <a:ext uri="{FF2B5EF4-FFF2-40B4-BE49-F238E27FC236}">
                <a16:creationId xmlns:a16="http://schemas.microsoft.com/office/drawing/2014/main" id="{C109613F-8FBE-C94E-B1E8-2550BF6D7C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0160" y="3429000"/>
            <a:ext cx="4345548" cy="547681"/>
          </a:xfrm>
          <a:solidFill>
            <a:srgbClr val="37CFB1"/>
          </a:solidFill>
        </p:spPr>
        <p:txBody>
          <a:bodyPr wrap="none" lIns="251999" tIns="125999" rIns="251999" bIns="125999" anchor="t">
            <a:spAutoFit/>
          </a:bodyPr>
          <a:lstStyle>
            <a:lvl1pPr marL="302438" indent="-302438" algn="l">
              <a:buClr>
                <a:srgbClr val="E2231C"/>
              </a:buClr>
              <a:buFont typeface="System Font Regular"/>
              <a:buChar char="/"/>
              <a:defRPr sz="2117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371761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ofdstuk titel groen">
    <p:bg>
      <p:bgPr>
        <a:solidFill>
          <a:srgbClr val="37CF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3">
            <a:extLst>
              <a:ext uri="{FF2B5EF4-FFF2-40B4-BE49-F238E27FC236}">
                <a16:creationId xmlns:a16="http://schemas.microsoft.com/office/drawing/2014/main" id="{01C40227-EBE9-8043-975D-810283F2347D}"/>
              </a:ext>
            </a:extLst>
          </p:cNvPr>
          <p:cNvSpPr/>
          <p:nvPr userDrawn="1"/>
        </p:nvSpPr>
        <p:spPr>
          <a:xfrm>
            <a:off x="101" y="0"/>
            <a:ext cx="762084" cy="2038146"/>
          </a:xfrm>
          <a:custGeom>
            <a:avLst/>
            <a:gdLst/>
            <a:ahLst/>
            <a:cxnLst/>
            <a:rect l="l" t="t" r="r" b="b"/>
            <a:pathLst>
              <a:path w="1256665" h="3361054">
                <a:moveTo>
                  <a:pt x="56459" y="0"/>
                </a:moveTo>
                <a:lnTo>
                  <a:pt x="0" y="0"/>
                </a:lnTo>
                <a:lnTo>
                  <a:pt x="0" y="3360494"/>
                </a:lnTo>
                <a:lnTo>
                  <a:pt x="1256506" y="2827139"/>
                </a:lnTo>
                <a:lnTo>
                  <a:pt x="56459" y="0"/>
                </a:lnTo>
                <a:close/>
              </a:path>
            </a:pathLst>
          </a:custGeom>
          <a:solidFill>
            <a:srgbClr val="043673"/>
          </a:solidFill>
        </p:spPr>
        <p:txBody>
          <a:bodyPr wrap="square" lIns="0" tIns="0" rIns="0" bIns="0" rtlCol="0"/>
          <a:lstStyle/>
          <a:p>
            <a:endParaRPr sz="1251"/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8FF39A34-DD50-B148-AC95-03386C110759}"/>
              </a:ext>
            </a:extLst>
          </p:cNvPr>
          <p:cNvSpPr/>
          <p:nvPr userDrawn="1"/>
        </p:nvSpPr>
        <p:spPr>
          <a:xfrm>
            <a:off x="6892224" y="5143140"/>
            <a:ext cx="4766969" cy="1714692"/>
          </a:xfrm>
          <a:custGeom>
            <a:avLst/>
            <a:gdLst/>
            <a:ahLst/>
            <a:cxnLst/>
            <a:rect l="l" t="t" r="r" b="b"/>
            <a:pathLst>
              <a:path w="7860665" h="2827654">
                <a:moveTo>
                  <a:pt x="1200047" y="0"/>
                </a:moveTo>
                <a:lnTo>
                  <a:pt x="0" y="2827139"/>
                </a:lnTo>
                <a:lnTo>
                  <a:pt x="7860367" y="2827139"/>
                </a:lnTo>
                <a:lnTo>
                  <a:pt x="1200047" y="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0" tIns="0" rIns="0" bIns="0" rtlCol="0"/>
          <a:lstStyle/>
          <a:p>
            <a:endParaRPr sz="1251"/>
          </a:p>
        </p:txBody>
      </p:sp>
      <p:sp>
        <p:nvSpPr>
          <p:cNvPr id="11" name="object 5">
            <a:extLst>
              <a:ext uri="{FF2B5EF4-FFF2-40B4-BE49-F238E27FC236}">
                <a16:creationId xmlns:a16="http://schemas.microsoft.com/office/drawing/2014/main" id="{73A7322F-DD8B-2045-A384-E2F09B229A75}"/>
              </a:ext>
            </a:extLst>
          </p:cNvPr>
          <p:cNvSpPr/>
          <p:nvPr userDrawn="1"/>
        </p:nvSpPr>
        <p:spPr>
          <a:xfrm>
            <a:off x="10356481" y="0"/>
            <a:ext cx="1835701" cy="1667330"/>
          </a:xfrm>
          <a:custGeom>
            <a:avLst/>
            <a:gdLst/>
            <a:ahLst/>
            <a:cxnLst/>
            <a:rect l="l" t="t" r="r" b="b"/>
            <a:pathLst>
              <a:path w="3027044" h="2749550">
                <a:moveTo>
                  <a:pt x="3026578" y="0"/>
                </a:moveTo>
                <a:lnTo>
                  <a:pt x="0" y="0"/>
                </a:lnTo>
                <a:lnTo>
                  <a:pt x="1166980" y="2749225"/>
                </a:lnTo>
                <a:lnTo>
                  <a:pt x="3026578" y="1959867"/>
                </a:lnTo>
                <a:lnTo>
                  <a:pt x="3026578" y="0"/>
                </a:lnTo>
                <a:close/>
              </a:path>
            </a:pathLst>
          </a:custGeom>
          <a:solidFill>
            <a:srgbClr val="E2231C"/>
          </a:solidFill>
        </p:spPr>
        <p:txBody>
          <a:bodyPr wrap="square" lIns="0" tIns="0" rIns="0" bIns="0" rtlCol="0"/>
          <a:lstStyle/>
          <a:p>
            <a:endParaRPr sz="1251"/>
          </a:p>
        </p:txBody>
      </p:sp>
      <p:sp>
        <p:nvSpPr>
          <p:cNvPr id="12" name="object 6">
            <a:extLst>
              <a:ext uri="{FF2B5EF4-FFF2-40B4-BE49-F238E27FC236}">
                <a16:creationId xmlns:a16="http://schemas.microsoft.com/office/drawing/2014/main" id="{E118E70A-4615-9F41-A256-D09DF4B12A03}"/>
              </a:ext>
            </a:extLst>
          </p:cNvPr>
          <p:cNvSpPr/>
          <p:nvPr userDrawn="1"/>
        </p:nvSpPr>
        <p:spPr>
          <a:xfrm>
            <a:off x="11128167" y="640040"/>
            <a:ext cx="301907" cy="423956"/>
          </a:xfrm>
          <a:custGeom>
            <a:avLst/>
            <a:gdLst/>
            <a:ahLst/>
            <a:cxnLst/>
            <a:rect l="l" t="t" r="r" b="b"/>
            <a:pathLst>
              <a:path w="497840" h="699135">
                <a:moveTo>
                  <a:pt x="0" y="0"/>
                </a:moveTo>
                <a:lnTo>
                  <a:pt x="296535" y="698607"/>
                </a:lnTo>
                <a:lnTo>
                  <a:pt x="497566" y="20103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51"/>
          </a:p>
        </p:txBody>
      </p:sp>
      <p:sp>
        <p:nvSpPr>
          <p:cNvPr id="13" name="object 7">
            <a:extLst>
              <a:ext uri="{FF2B5EF4-FFF2-40B4-BE49-F238E27FC236}">
                <a16:creationId xmlns:a16="http://schemas.microsoft.com/office/drawing/2014/main" id="{E67CAC3D-80A4-CB42-875F-CC384FEBA4F3}"/>
              </a:ext>
            </a:extLst>
          </p:cNvPr>
          <p:cNvSpPr/>
          <p:nvPr userDrawn="1"/>
        </p:nvSpPr>
        <p:spPr>
          <a:xfrm>
            <a:off x="11286654" y="460217"/>
            <a:ext cx="445158" cy="536395"/>
          </a:xfrm>
          <a:custGeom>
            <a:avLst/>
            <a:gdLst/>
            <a:ahLst/>
            <a:cxnLst/>
            <a:rect l="l" t="t" r="r" b="b"/>
            <a:pathLst>
              <a:path w="734059" h="884555">
                <a:moveTo>
                  <a:pt x="437264" y="0"/>
                </a:moveTo>
                <a:lnTo>
                  <a:pt x="0" y="185345"/>
                </a:lnTo>
                <a:lnTo>
                  <a:pt x="497566" y="386375"/>
                </a:lnTo>
                <a:lnTo>
                  <a:pt x="296535" y="883952"/>
                </a:lnTo>
                <a:lnTo>
                  <a:pt x="733799" y="698607"/>
                </a:lnTo>
                <a:lnTo>
                  <a:pt x="43726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51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23055" y="2503078"/>
            <a:ext cx="5942415" cy="994403"/>
          </a:xfrm>
          <a:solidFill>
            <a:schemeClr val="bg2"/>
          </a:solidFill>
        </p:spPr>
        <p:txBody>
          <a:bodyPr lIns="432000" rIns="432000" bIns="144000" anchor="ctr"/>
          <a:lstStyle>
            <a:lvl1pPr marL="191465" indent="-515335">
              <a:defRPr sz="5080" b="1">
                <a:solidFill>
                  <a:srgbClr val="043673"/>
                </a:solidFill>
                <a:latin typeface="Rockwell" panose="02060603020205020403" pitchFamily="18" charset="77"/>
              </a:defRPr>
            </a:lvl1pPr>
          </a:lstStyle>
          <a:p>
            <a:r>
              <a:rPr lang="en-US" dirty="0" err="1"/>
              <a:t>Hoofdstuktitel</a:t>
            </a:r>
            <a:endParaRPr lang="en-US" dirty="0"/>
          </a:p>
        </p:txBody>
      </p:sp>
      <p:sp>
        <p:nvSpPr>
          <p:cNvPr id="14" name="Text Placeholder 24">
            <a:extLst>
              <a:ext uri="{FF2B5EF4-FFF2-40B4-BE49-F238E27FC236}">
                <a16:creationId xmlns:a16="http://schemas.microsoft.com/office/drawing/2014/main" id="{D0F160B3-A043-D34D-9263-A3D28CA9C29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10160" y="3429000"/>
            <a:ext cx="814132" cy="547681"/>
          </a:xfrm>
          <a:solidFill>
            <a:srgbClr val="043673"/>
          </a:solidFill>
        </p:spPr>
        <p:txBody>
          <a:bodyPr wrap="none" lIns="251999" tIns="125999" rIns="251999" bIns="125999" anchor="t">
            <a:spAutoFit/>
          </a:bodyPr>
          <a:lstStyle>
            <a:lvl1pPr marL="302438" indent="-302438" algn="l">
              <a:buClr>
                <a:srgbClr val="E2231C"/>
              </a:buClr>
              <a:buFont typeface="System Font Regular"/>
              <a:buChar char="/"/>
              <a:defRPr sz="2117" b="1">
                <a:solidFill>
                  <a:schemeClr val="bg2"/>
                </a:solidFill>
              </a:defRPr>
            </a:lvl1pPr>
          </a:lstStyle>
          <a:p>
            <a:pPr lvl="0"/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23924934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ofdstuk titel met f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38D0ED81-C7AC-E24D-A156-E61EFA5A7B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3055" y="2503078"/>
            <a:ext cx="5942415" cy="994403"/>
          </a:xfrm>
          <a:solidFill>
            <a:srgbClr val="37CFB1">
              <a:alpha val="88000"/>
            </a:srgbClr>
          </a:solidFill>
        </p:spPr>
        <p:txBody>
          <a:bodyPr lIns="432000" rIns="432000" bIns="144000" anchor="ctr"/>
          <a:lstStyle>
            <a:lvl1pPr marL="191465" indent="-515335">
              <a:defRPr sz="5080" b="1">
                <a:latin typeface="Rockwell" panose="02060603020205020403" pitchFamily="18" charset="77"/>
              </a:defRPr>
            </a:lvl1pPr>
          </a:lstStyle>
          <a:p>
            <a:r>
              <a:rPr lang="en-US" dirty="0" err="1"/>
              <a:t>Hoofdstuktitel</a:t>
            </a:r>
            <a:endParaRPr lang="en-US" dirty="0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EB4E91BF-98C9-2240-AB33-ED912A5422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0161" y="3429000"/>
            <a:ext cx="4345548" cy="547681"/>
          </a:xfrm>
          <a:solidFill>
            <a:schemeClr val="bg2">
              <a:alpha val="88000"/>
            </a:schemeClr>
          </a:solidFill>
        </p:spPr>
        <p:txBody>
          <a:bodyPr wrap="none" lIns="251999" tIns="125999" rIns="251999" bIns="125999" anchor="t">
            <a:spAutoFit/>
          </a:bodyPr>
          <a:lstStyle>
            <a:lvl1pPr marL="302438" indent="-302438" algn="l">
              <a:buClr>
                <a:srgbClr val="E2231C"/>
              </a:buClr>
              <a:buFont typeface="System Font Regular"/>
              <a:buChar char="/"/>
              <a:defRPr sz="2117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23F26DAC-9FEC-314E-8618-19E4D14E2A92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20" y="0"/>
            <a:ext cx="12192000" cy="6858000"/>
          </a:xfrm>
          <a:solidFill>
            <a:srgbClr val="FF00FF">
              <a:alpha val="64000"/>
            </a:srgbClr>
          </a:solidFill>
        </p:spPr>
        <p:txBody>
          <a:bodyPr anchor="ctr"/>
          <a:lstStyle>
            <a:lvl1pPr marL="0" indent="0" algn="ctr">
              <a:buFontTx/>
              <a:buNone/>
              <a:defRPr b="1">
                <a:solidFill>
                  <a:srgbClr val="000000"/>
                </a:solidFill>
              </a:defRPr>
            </a:lvl1pPr>
          </a:lstStyle>
          <a:p>
            <a:r>
              <a:rPr lang="en-NL" dirty="0"/>
              <a:t>1.Plaats in dit kader jouw gewenste afbeelding.</a:t>
            </a:r>
            <a:br>
              <a:rPr lang="en-NL" dirty="0"/>
            </a:br>
            <a:r>
              <a:rPr lang="en-NL" dirty="0"/>
              <a:t>2. Als je afbeelding geplaatst is gebruik je de volgende sneltoets combinatie:</a:t>
            </a:r>
            <a:br>
              <a:rPr lang="en-NL" dirty="0"/>
            </a:br>
            <a:r>
              <a:rPr lang="en-NL" dirty="0"/>
              <a:t>Windows: ctrl+shift+[</a:t>
            </a:r>
            <a:br>
              <a:rPr lang="en-NL" dirty="0"/>
            </a:br>
            <a:r>
              <a:rPr lang="en-NL" dirty="0"/>
              <a:t>Mac: cmd+shift+b</a:t>
            </a:r>
            <a:br>
              <a:rPr lang="en-NL" dirty="0"/>
            </a:br>
            <a:r>
              <a:rPr lang="en-NL" dirty="0"/>
              <a:t>!Zorg er wel voor dat de afbeelding is geselecteerd!</a:t>
            </a:r>
            <a:br>
              <a:rPr lang="en-NL" dirty="0"/>
            </a:br>
            <a:br>
              <a:rPr lang="en-NL" dirty="0"/>
            </a:br>
            <a:r>
              <a:rPr lang="en-GB" dirty="0" err="1"/>
              <a:t>Heb</a:t>
            </a:r>
            <a:r>
              <a:rPr lang="en-GB" dirty="0"/>
              <a:t> je </a:t>
            </a:r>
            <a:r>
              <a:rPr lang="en-GB" dirty="0" err="1"/>
              <a:t>dit</a:t>
            </a:r>
            <a:r>
              <a:rPr lang="en-GB" dirty="0"/>
              <a:t> </a:t>
            </a:r>
            <a:r>
              <a:rPr lang="en-GB" dirty="0" err="1"/>
              <a:t>gedaan</a:t>
            </a:r>
            <a:r>
              <a:rPr lang="en-GB" dirty="0"/>
              <a:t>? Pas dan nu de </a:t>
            </a:r>
            <a:r>
              <a:rPr lang="en-GB" dirty="0" err="1"/>
              <a:t>tekst</a:t>
            </a:r>
            <a:r>
              <a:rPr lang="en-GB" dirty="0"/>
              <a:t> die </a:t>
            </a:r>
            <a:r>
              <a:rPr lang="en-GB" dirty="0" err="1"/>
              <a:t>hierachter</a:t>
            </a:r>
            <a:r>
              <a:rPr lang="en-GB" dirty="0"/>
              <a:t> </a:t>
            </a:r>
            <a:r>
              <a:rPr lang="en-GB" dirty="0" err="1"/>
              <a:t>staat</a:t>
            </a:r>
            <a:r>
              <a:rPr lang="en-GB" dirty="0"/>
              <a:t> </a:t>
            </a:r>
            <a:r>
              <a:rPr lang="en-GB" dirty="0" err="1"/>
              <a:t>aan</a:t>
            </a:r>
            <a:r>
              <a:rPr lang="en-GB" dirty="0"/>
              <a:t>.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80837748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ofdstuk titel met f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7AB4F-3FA6-F540-A9E7-8868607636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3055" y="2503078"/>
            <a:ext cx="5942415" cy="994403"/>
          </a:xfrm>
          <a:solidFill>
            <a:srgbClr val="043673">
              <a:alpha val="88000"/>
            </a:srgbClr>
          </a:solidFill>
        </p:spPr>
        <p:txBody>
          <a:bodyPr lIns="432000" rIns="432000" bIns="144000" anchor="ctr"/>
          <a:lstStyle>
            <a:lvl1pPr marL="191465" indent="-515335">
              <a:defRPr sz="5080" b="1">
                <a:latin typeface="Rockwell" panose="02060603020205020403" pitchFamily="18" charset="77"/>
              </a:defRPr>
            </a:lvl1pPr>
          </a:lstStyle>
          <a:p>
            <a:r>
              <a:rPr lang="en-US" dirty="0" err="1"/>
              <a:t>Hoofdstuktitel</a:t>
            </a:r>
            <a:endParaRPr lang="en-US" dirty="0"/>
          </a:p>
        </p:txBody>
      </p:sp>
      <p:sp>
        <p:nvSpPr>
          <p:cNvPr id="3" name="Text Placeholder 24">
            <a:extLst>
              <a:ext uri="{FF2B5EF4-FFF2-40B4-BE49-F238E27FC236}">
                <a16:creationId xmlns:a16="http://schemas.microsoft.com/office/drawing/2014/main" id="{82C03CF8-0D78-3A4B-A2E4-DC5D006B83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0160" y="3429000"/>
            <a:ext cx="4345548" cy="547681"/>
          </a:xfrm>
          <a:solidFill>
            <a:srgbClr val="37CFB1">
              <a:alpha val="88000"/>
            </a:srgbClr>
          </a:solidFill>
        </p:spPr>
        <p:txBody>
          <a:bodyPr wrap="none" lIns="251999" tIns="125999" rIns="251999" bIns="125999" anchor="t">
            <a:spAutoFit/>
          </a:bodyPr>
          <a:lstStyle>
            <a:lvl1pPr marL="302438" indent="-302438" algn="l">
              <a:buClr>
                <a:srgbClr val="E2231C"/>
              </a:buClr>
              <a:buFont typeface="System Font Regular"/>
              <a:buChar char="/"/>
              <a:defRPr sz="2117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09AA33D1-BDE6-5441-A635-0BA704B550F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solidFill>
            <a:srgbClr val="FF00FF">
              <a:alpha val="64000"/>
            </a:srgbClr>
          </a:solidFill>
        </p:spPr>
        <p:txBody>
          <a:bodyPr anchor="ctr"/>
          <a:lstStyle>
            <a:lvl1pPr marL="0" indent="0" algn="ctr">
              <a:buFontTx/>
              <a:buNone/>
              <a:defRPr b="1">
                <a:solidFill>
                  <a:srgbClr val="000000"/>
                </a:solidFill>
              </a:defRPr>
            </a:lvl1pPr>
          </a:lstStyle>
          <a:p>
            <a:r>
              <a:rPr lang="en-NL" dirty="0"/>
              <a:t>1.Plaats in dit kader jouw gewenste afbeelding.</a:t>
            </a:r>
            <a:br>
              <a:rPr lang="en-NL" dirty="0"/>
            </a:br>
            <a:r>
              <a:rPr lang="en-NL" dirty="0"/>
              <a:t>2. Als je afbeelding geplaatst is gebruik je de volgende sneltoets combinatie:</a:t>
            </a:r>
            <a:br>
              <a:rPr lang="en-NL" dirty="0"/>
            </a:br>
            <a:r>
              <a:rPr lang="en-NL" dirty="0"/>
              <a:t>Windows: ctrl+shift+[</a:t>
            </a:r>
            <a:br>
              <a:rPr lang="en-NL" dirty="0"/>
            </a:br>
            <a:r>
              <a:rPr lang="en-NL" dirty="0"/>
              <a:t>Mac: cmd+shift+b</a:t>
            </a:r>
            <a:br>
              <a:rPr lang="en-NL" dirty="0"/>
            </a:br>
            <a:r>
              <a:rPr lang="en-NL" dirty="0"/>
              <a:t>!Zorg er wel voor dat de afbeelding is geselecteerd!</a:t>
            </a:r>
            <a:br>
              <a:rPr lang="en-NL" dirty="0"/>
            </a:br>
            <a:br>
              <a:rPr lang="en-NL" dirty="0"/>
            </a:br>
            <a:r>
              <a:rPr lang="en-GB" dirty="0" err="1"/>
              <a:t>Heb</a:t>
            </a:r>
            <a:r>
              <a:rPr lang="en-GB" dirty="0"/>
              <a:t> je </a:t>
            </a:r>
            <a:r>
              <a:rPr lang="en-GB" dirty="0" err="1"/>
              <a:t>dit</a:t>
            </a:r>
            <a:r>
              <a:rPr lang="en-GB" dirty="0"/>
              <a:t> </a:t>
            </a:r>
            <a:r>
              <a:rPr lang="en-GB" dirty="0" err="1"/>
              <a:t>gedaan</a:t>
            </a:r>
            <a:r>
              <a:rPr lang="en-GB" dirty="0"/>
              <a:t>? Pas dan nu de </a:t>
            </a:r>
            <a:r>
              <a:rPr lang="en-GB" dirty="0" err="1"/>
              <a:t>tekst</a:t>
            </a:r>
            <a:r>
              <a:rPr lang="en-GB" dirty="0"/>
              <a:t> die </a:t>
            </a:r>
            <a:r>
              <a:rPr lang="en-GB" dirty="0" err="1"/>
              <a:t>hierachter</a:t>
            </a:r>
            <a:r>
              <a:rPr lang="en-GB" dirty="0"/>
              <a:t> </a:t>
            </a:r>
            <a:r>
              <a:rPr lang="en-GB" dirty="0" err="1"/>
              <a:t>staat</a:t>
            </a:r>
            <a:r>
              <a:rPr lang="en-GB" dirty="0"/>
              <a:t> </a:t>
            </a:r>
            <a:r>
              <a:rPr lang="en-GB" dirty="0" err="1"/>
              <a:t>aan</a:t>
            </a:r>
            <a:r>
              <a:rPr lang="en-GB" dirty="0"/>
              <a:t>.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6779644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ofdstuk titel met f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01EA3-1B1A-ED4B-B9A6-E44DD7F0EC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3055" y="2503078"/>
            <a:ext cx="5942415" cy="994403"/>
          </a:xfrm>
          <a:solidFill>
            <a:schemeClr val="bg2">
              <a:alpha val="88000"/>
            </a:schemeClr>
          </a:solidFill>
        </p:spPr>
        <p:txBody>
          <a:bodyPr lIns="432000" rIns="432000" bIns="144000" anchor="ctr"/>
          <a:lstStyle>
            <a:lvl1pPr marL="191465" indent="-515335">
              <a:defRPr sz="5080" b="1">
                <a:solidFill>
                  <a:srgbClr val="043673"/>
                </a:solidFill>
                <a:latin typeface="Rockwell" panose="02060603020205020403" pitchFamily="18" charset="77"/>
              </a:defRPr>
            </a:lvl1pPr>
          </a:lstStyle>
          <a:p>
            <a:r>
              <a:rPr lang="en-US" dirty="0" err="1"/>
              <a:t>Hoofdstuktitel</a:t>
            </a:r>
            <a:endParaRPr lang="en-US" dirty="0"/>
          </a:p>
        </p:txBody>
      </p:sp>
      <p:sp>
        <p:nvSpPr>
          <p:cNvPr id="3" name="Text Placeholder 24">
            <a:extLst>
              <a:ext uri="{FF2B5EF4-FFF2-40B4-BE49-F238E27FC236}">
                <a16:creationId xmlns:a16="http://schemas.microsoft.com/office/drawing/2014/main" id="{09EC791C-C6D4-E244-B928-6C240F3C233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10160" y="3429000"/>
            <a:ext cx="814132" cy="547681"/>
          </a:xfrm>
          <a:solidFill>
            <a:srgbClr val="043673">
              <a:alpha val="88000"/>
            </a:srgbClr>
          </a:solidFill>
        </p:spPr>
        <p:txBody>
          <a:bodyPr wrap="none" lIns="251999" tIns="125999" rIns="251999" bIns="125999" anchor="t">
            <a:spAutoFit/>
          </a:bodyPr>
          <a:lstStyle>
            <a:lvl1pPr marL="302438" indent="-302438" algn="l">
              <a:buClr>
                <a:srgbClr val="E2231C"/>
              </a:buClr>
              <a:buFont typeface="System Font Regular"/>
              <a:buChar char="/"/>
              <a:defRPr sz="2117" b="1">
                <a:solidFill>
                  <a:schemeClr val="bg2"/>
                </a:solidFill>
              </a:defRPr>
            </a:lvl1pPr>
          </a:lstStyle>
          <a:p>
            <a:pPr lvl="0"/>
            <a:endParaRPr lang="en-NL" dirty="0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4B241BFF-043A-6440-912B-4F2F07292A2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solidFill>
            <a:srgbClr val="FF00FF">
              <a:alpha val="64000"/>
            </a:srgbClr>
          </a:solidFill>
        </p:spPr>
        <p:txBody>
          <a:bodyPr anchor="ctr"/>
          <a:lstStyle>
            <a:lvl1pPr marL="0" indent="0" algn="ctr">
              <a:buFontTx/>
              <a:buNone/>
              <a:defRPr b="1">
                <a:solidFill>
                  <a:srgbClr val="000000"/>
                </a:solidFill>
              </a:defRPr>
            </a:lvl1pPr>
          </a:lstStyle>
          <a:p>
            <a:r>
              <a:rPr lang="en-NL" dirty="0"/>
              <a:t>1.Plaats in dit kader jouw gewenste afbeelding.</a:t>
            </a:r>
            <a:br>
              <a:rPr lang="en-NL" dirty="0"/>
            </a:br>
            <a:r>
              <a:rPr lang="en-NL" dirty="0"/>
              <a:t>2. Als je afbeelding geplaatst is gebruik je de volgende sneltoets combinatie:</a:t>
            </a:r>
            <a:br>
              <a:rPr lang="en-NL" dirty="0"/>
            </a:br>
            <a:r>
              <a:rPr lang="en-NL" dirty="0"/>
              <a:t>Windows: ctrl+shift+[</a:t>
            </a:r>
            <a:br>
              <a:rPr lang="en-NL" dirty="0"/>
            </a:br>
            <a:r>
              <a:rPr lang="en-NL" dirty="0"/>
              <a:t>Mac: cmd+shift+b</a:t>
            </a:r>
            <a:br>
              <a:rPr lang="en-NL" dirty="0"/>
            </a:br>
            <a:r>
              <a:rPr lang="en-NL" dirty="0"/>
              <a:t>!Zorg er wel voor dat de afbeelding is geselecteerd!</a:t>
            </a:r>
            <a:br>
              <a:rPr lang="en-NL" dirty="0"/>
            </a:br>
            <a:br>
              <a:rPr lang="en-NL" dirty="0"/>
            </a:br>
            <a:r>
              <a:rPr lang="en-GB" dirty="0" err="1"/>
              <a:t>Heb</a:t>
            </a:r>
            <a:r>
              <a:rPr lang="en-GB" dirty="0"/>
              <a:t> je </a:t>
            </a:r>
            <a:r>
              <a:rPr lang="en-GB" dirty="0" err="1"/>
              <a:t>dit</a:t>
            </a:r>
            <a:r>
              <a:rPr lang="en-GB" dirty="0"/>
              <a:t> </a:t>
            </a:r>
            <a:r>
              <a:rPr lang="en-GB" dirty="0" err="1"/>
              <a:t>gedaan</a:t>
            </a:r>
            <a:r>
              <a:rPr lang="en-GB" dirty="0"/>
              <a:t>? Pas dan nu de </a:t>
            </a:r>
            <a:r>
              <a:rPr lang="en-GB" dirty="0" err="1"/>
              <a:t>tekst</a:t>
            </a:r>
            <a:r>
              <a:rPr lang="en-GB" dirty="0"/>
              <a:t> die </a:t>
            </a:r>
            <a:r>
              <a:rPr lang="en-GB" dirty="0" err="1"/>
              <a:t>hierachter</a:t>
            </a:r>
            <a:r>
              <a:rPr lang="en-GB" dirty="0"/>
              <a:t> </a:t>
            </a:r>
            <a:r>
              <a:rPr lang="en-GB" dirty="0" err="1"/>
              <a:t>staat</a:t>
            </a:r>
            <a:r>
              <a:rPr lang="en-GB" dirty="0"/>
              <a:t> </a:t>
            </a:r>
            <a:r>
              <a:rPr lang="en-GB" dirty="0" err="1"/>
              <a:t>aan</a:t>
            </a:r>
            <a:r>
              <a:rPr lang="en-GB" dirty="0"/>
              <a:t>.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151857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inks met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BE7CA0B-C924-5249-93FA-C22ABB2F56B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60" y="856830"/>
            <a:ext cx="7620202" cy="4286670"/>
          </a:xfrm>
        </p:spPr>
        <p:txBody>
          <a:bodyPr anchor="ctr">
            <a:normAutofit/>
          </a:bodyPr>
          <a:lstStyle>
            <a:lvl1pPr marL="0" indent="0" algn="ctr">
              <a:buNone/>
              <a:defRPr sz="5080" b="1">
                <a:solidFill>
                  <a:schemeClr val="bg2"/>
                </a:solidFill>
                <a:latin typeface="Rockwell" panose="02060603020205020403" pitchFamily="18" charset="77"/>
              </a:defRPr>
            </a:lvl1pPr>
            <a:lvl2pPr algn="ctr">
              <a:defRPr sz="3810">
                <a:latin typeface="Rockwell" panose="02060603020205020403" pitchFamily="18" charset="77"/>
              </a:defRPr>
            </a:lvl2pPr>
            <a:lvl3pPr algn="ctr">
              <a:defRPr sz="3810">
                <a:latin typeface="Rockwell" panose="02060603020205020403" pitchFamily="18" charset="77"/>
              </a:defRPr>
            </a:lvl3pPr>
            <a:lvl4pPr algn="ctr">
              <a:defRPr sz="3810">
                <a:latin typeface="Rockwell" panose="02060603020205020403" pitchFamily="18" charset="77"/>
              </a:defRPr>
            </a:lvl4pPr>
            <a:lvl5pPr algn="ctr">
              <a:defRPr sz="3810">
                <a:latin typeface="Rockwell" panose="02060603020205020403" pitchFamily="18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itle Placeholder 1">
            <a:extLst>
              <a:ext uri="{FF2B5EF4-FFF2-40B4-BE49-F238E27FC236}">
                <a16:creationId xmlns:a16="http://schemas.microsoft.com/office/drawing/2014/main" id="{98297418-2584-084A-AF8F-92D5748F9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559" y="5511965"/>
            <a:ext cx="4009334" cy="547683"/>
          </a:xfrm>
          <a:prstGeom prst="rect">
            <a:avLst/>
          </a:prstGeom>
          <a:noFill/>
        </p:spPr>
        <p:txBody>
          <a:bodyPr vert="horz" wrap="none" lIns="251999" tIns="144000" rIns="91440" bIns="108000" rtlCol="0" anchor="ctr">
            <a:spAutoFit/>
          </a:bodyPr>
          <a:lstStyle>
            <a:lvl1pPr>
              <a:defRPr>
                <a:solidFill>
                  <a:srgbClr val="04367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C3497E-B700-3C4F-8EA0-9C2832EBB58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0668945" cy="6858000"/>
          </a:xfrm>
          <a:solidFill>
            <a:srgbClr val="FF00FF">
              <a:alpha val="64000"/>
            </a:srgbClr>
          </a:solidFill>
        </p:spPr>
        <p:txBody>
          <a:bodyPr anchor="ctr"/>
          <a:lstStyle>
            <a:lvl1pPr marL="0" indent="0" algn="ctr">
              <a:buFontTx/>
              <a:buNone/>
              <a:defRPr b="1">
                <a:solidFill>
                  <a:srgbClr val="000000"/>
                </a:solidFill>
              </a:defRPr>
            </a:lvl1pPr>
          </a:lstStyle>
          <a:p>
            <a:r>
              <a:rPr lang="en-NL" dirty="0"/>
              <a:t>1.Plaats in dit kader jouw gewenste afbeelding.</a:t>
            </a:r>
            <a:br>
              <a:rPr lang="en-NL" dirty="0"/>
            </a:br>
            <a:r>
              <a:rPr lang="en-NL" dirty="0"/>
              <a:t>2. Als je afbeelding geplaatst is gebruik je de volgende sneltoets combinatie:</a:t>
            </a:r>
            <a:br>
              <a:rPr lang="en-NL" dirty="0"/>
            </a:br>
            <a:r>
              <a:rPr lang="en-NL" dirty="0"/>
              <a:t>Windows: ctrl+shift+[</a:t>
            </a:r>
            <a:br>
              <a:rPr lang="en-NL" dirty="0"/>
            </a:br>
            <a:r>
              <a:rPr lang="en-NL" dirty="0"/>
              <a:t>Mac: cmd+shift+b</a:t>
            </a:r>
            <a:br>
              <a:rPr lang="en-NL" dirty="0"/>
            </a:br>
            <a:r>
              <a:rPr lang="en-NL" dirty="0"/>
              <a:t>!Zorg er wel voor dat de afbeelding is geselecteerd!</a:t>
            </a:r>
            <a:br>
              <a:rPr lang="en-NL" dirty="0"/>
            </a:br>
            <a:br>
              <a:rPr lang="en-NL" dirty="0"/>
            </a:br>
            <a:r>
              <a:rPr lang="en-GB" dirty="0" err="1"/>
              <a:t>Heb</a:t>
            </a:r>
            <a:r>
              <a:rPr lang="en-GB" dirty="0"/>
              <a:t> je </a:t>
            </a:r>
            <a:r>
              <a:rPr lang="en-GB" dirty="0" err="1"/>
              <a:t>dit</a:t>
            </a:r>
            <a:r>
              <a:rPr lang="en-GB" dirty="0"/>
              <a:t> </a:t>
            </a:r>
            <a:r>
              <a:rPr lang="en-GB" dirty="0" err="1"/>
              <a:t>gedaan</a:t>
            </a:r>
            <a:r>
              <a:rPr lang="en-GB" dirty="0"/>
              <a:t>? Pas dan nu de </a:t>
            </a:r>
            <a:r>
              <a:rPr lang="en-GB" dirty="0" err="1"/>
              <a:t>tekst</a:t>
            </a:r>
            <a:r>
              <a:rPr lang="en-GB" dirty="0"/>
              <a:t> die </a:t>
            </a:r>
            <a:r>
              <a:rPr lang="en-GB" dirty="0" err="1"/>
              <a:t>hierachter</a:t>
            </a:r>
            <a:r>
              <a:rPr lang="en-GB" dirty="0"/>
              <a:t> </a:t>
            </a:r>
            <a:r>
              <a:rPr lang="en-GB" dirty="0" err="1"/>
              <a:t>staat</a:t>
            </a:r>
            <a:r>
              <a:rPr lang="en-GB" dirty="0"/>
              <a:t> </a:t>
            </a:r>
            <a:r>
              <a:rPr lang="en-GB" dirty="0" err="1"/>
              <a:t>aan</a:t>
            </a:r>
            <a:r>
              <a:rPr lang="en-GB" dirty="0"/>
              <a:t>.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75971119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inks met foto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BE7CA0B-C924-5249-93FA-C22ABB2F56B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60" y="856830"/>
            <a:ext cx="4571573" cy="4286670"/>
          </a:xfrm>
        </p:spPr>
        <p:txBody>
          <a:bodyPr anchor="ctr">
            <a:normAutofit/>
          </a:bodyPr>
          <a:lstStyle>
            <a:lvl1pPr marL="0" indent="0" algn="ctr">
              <a:buNone/>
              <a:defRPr sz="5080" b="1">
                <a:solidFill>
                  <a:schemeClr val="bg2"/>
                </a:solidFill>
                <a:latin typeface="Rockwell" panose="02060603020205020403" pitchFamily="18" charset="77"/>
              </a:defRPr>
            </a:lvl1pPr>
            <a:lvl2pPr algn="ctr">
              <a:defRPr sz="3810">
                <a:latin typeface="Rockwell" panose="02060603020205020403" pitchFamily="18" charset="77"/>
              </a:defRPr>
            </a:lvl2pPr>
            <a:lvl3pPr algn="ctr">
              <a:defRPr sz="3810">
                <a:latin typeface="Rockwell" panose="02060603020205020403" pitchFamily="18" charset="77"/>
              </a:defRPr>
            </a:lvl3pPr>
            <a:lvl4pPr algn="ctr">
              <a:defRPr sz="3810">
                <a:latin typeface="Rockwell" panose="02060603020205020403" pitchFamily="18" charset="77"/>
              </a:defRPr>
            </a:lvl4pPr>
            <a:lvl5pPr algn="ctr">
              <a:defRPr sz="3810">
                <a:latin typeface="Rockwell" panose="02060603020205020403" pitchFamily="18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itle Placeholder 1">
            <a:extLst>
              <a:ext uri="{FF2B5EF4-FFF2-40B4-BE49-F238E27FC236}">
                <a16:creationId xmlns:a16="http://schemas.microsoft.com/office/drawing/2014/main" id="{98297418-2584-084A-AF8F-92D5748F9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559" y="5511965"/>
            <a:ext cx="4009334" cy="547683"/>
          </a:xfrm>
          <a:prstGeom prst="rect">
            <a:avLst/>
          </a:prstGeom>
          <a:noFill/>
        </p:spPr>
        <p:txBody>
          <a:bodyPr vert="horz" wrap="none" lIns="251999" tIns="144000" rIns="91440" bIns="108000" rtlCol="0" anchor="ctr">
            <a:spAutoFit/>
          </a:bodyPr>
          <a:lstStyle>
            <a:lvl1pPr>
              <a:defRPr>
                <a:solidFill>
                  <a:srgbClr val="04367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C3497E-B700-3C4F-8EA0-9C2832EBB58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571685" y="0"/>
            <a:ext cx="7620315" cy="6858000"/>
          </a:xfrm>
          <a:solidFill>
            <a:srgbClr val="FF00FF">
              <a:alpha val="64000"/>
            </a:srgbClr>
          </a:solidFill>
        </p:spPr>
        <p:txBody>
          <a:bodyPr anchor="ctr"/>
          <a:lstStyle>
            <a:lvl1pPr marL="0" indent="0" algn="ctr">
              <a:buFontTx/>
              <a:buNone/>
              <a:defRPr b="1">
                <a:solidFill>
                  <a:srgbClr val="000000"/>
                </a:solidFill>
              </a:defRPr>
            </a:lvl1pPr>
          </a:lstStyle>
          <a:p>
            <a:r>
              <a:rPr lang="en-NL" dirty="0"/>
              <a:t>1.Plaats in dit kader jouw gewenste afbeelding.</a:t>
            </a:r>
            <a:br>
              <a:rPr lang="en-NL" dirty="0"/>
            </a:br>
            <a:r>
              <a:rPr lang="en-NL" dirty="0"/>
              <a:t>2. Als je afbeelding geplaatst is gebruik je de volgende sneltoets combinatie:</a:t>
            </a:r>
            <a:br>
              <a:rPr lang="en-NL" dirty="0"/>
            </a:br>
            <a:r>
              <a:rPr lang="en-NL" dirty="0"/>
              <a:t>Windows: ctrl+shift+[</a:t>
            </a:r>
            <a:br>
              <a:rPr lang="en-NL" dirty="0"/>
            </a:br>
            <a:r>
              <a:rPr lang="en-NL" dirty="0"/>
              <a:t>Mac: cmd+shift+b</a:t>
            </a:r>
            <a:br>
              <a:rPr lang="en-NL" dirty="0"/>
            </a:br>
            <a:r>
              <a:rPr lang="en-NL" dirty="0"/>
              <a:t>!Zorg er wel voor dat de afbeelding is geselecteerd!</a:t>
            </a:r>
            <a:br>
              <a:rPr lang="en-NL" dirty="0"/>
            </a:br>
            <a:br>
              <a:rPr lang="en-NL" dirty="0"/>
            </a:br>
            <a:r>
              <a:rPr lang="en-GB" dirty="0" err="1"/>
              <a:t>Heb</a:t>
            </a:r>
            <a:r>
              <a:rPr lang="en-GB" dirty="0"/>
              <a:t> je </a:t>
            </a:r>
            <a:r>
              <a:rPr lang="en-GB" dirty="0" err="1"/>
              <a:t>dit</a:t>
            </a:r>
            <a:r>
              <a:rPr lang="en-GB" dirty="0"/>
              <a:t> </a:t>
            </a:r>
            <a:r>
              <a:rPr lang="en-GB" dirty="0" err="1"/>
              <a:t>gedaan</a:t>
            </a:r>
            <a:r>
              <a:rPr lang="en-GB" dirty="0"/>
              <a:t>? Pas dan nu de </a:t>
            </a:r>
            <a:r>
              <a:rPr lang="en-GB" dirty="0" err="1"/>
              <a:t>tekst</a:t>
            </a:r>
            <a:r>
              <a:rPr lang="en-GB" dirty="0"/>
              <a:t> die </a:t>
            </a:r>
            <a:r>
              <a:rPr lang="en-GB" dirty="0" err="1"/>
              <a:t>hierachter</a:t>
            </a:r>
            <a:r>
              <a:rPr lang="en-GB" dirty="0"/>
              <a:t> </a:t>
            </a:r>
            <a:r>
              <a:rPr lang="en-GB" dirty="0" err="1"/>
              <a:t>staat</a:t>
            </a:r>
            <a:r>
              <a:rPr lang="en-GB" dirty="0"/>
              <a:t> </a:t>
            </a:r>
            <a:r>
              <a:rPr lang="en-GB" dirty="0" err="1"/>
              <a:t>aan</a:t>
            </a:r>
            <a:r>
              <a:rPr lang="en-GB" dirty="0"/>
              <a:t>.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51972868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inks zonder foto">
    <p:bg>
      <p:bgPr>
        <a:solidFill>
          <a:srgbClr val="37CF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CEC523E-F944-4F47-B2B2-5881F00D98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001" y="0"/>
            <a:ext cx="5562898" cy="6858000"/>
          </a:xfrm>
          <a:prstGeom prst="rect">
            <a:avLst/>
          </a:prstGeom>
        </p:spPr>
      </p:pic>
      <p:sp>
        <p:nvSpPr>
          <p:cNvPr id="8" name="object 5">
            <a:extLst>
              <a:ext uri="{FF2B5EF4-FFF2-40B4-BE49-F238E27FC236}">
                <a16:creationId xmlns:a16="http://schemas.microsoft.com/office/drawing/2014/main" id="{3E533783-9477-0B43-B2F4-DC893471CB41}"/>
              </a:ext>
            </a:extLst>
          </p:cNvPr>
          <p:cNvSpPr/>
          <p:nvPr/>
        </p:nvSpPr>
        <p:spPr>
          <a:xfrm>
            <a:off x="10524682" y="5022200"/>
            <a:ext cx="1667419" cy="1835603"/>
          </a:xfrm>
          <a:custGeom>
            <a:avLst/>
            <a:gdLst/>
            <a:ahLst/>
            <a:cxnLst/>
            <a:rect l="l" t="t" r="r" b="b"/>
            <a:pathLst>
              <a:path w="2749550" h="3027045">
                <a:moveTo>
                  <a:pt x="2749214" y="0"/>
                </a:moveTo>
                <a:lnTo>
                  <a:pt x="0" y="1166980"/>
                </a:lnTo>
                <a:lnTo>
                  <a:pt x="789347" y="3026578"/>
                </a:lnTo>
                <a:lnTo>
                  <a:pt x="2749214" y="3026578"/>
                </a:lnTo>
                <a:lnTo>
                  <a:pt x="2749214" y="0"/>
                </a:lnTo>
                <a:close/>
              </a:path>
            </a:pathLst>
          </a:custGeom>
          <a:solidFill>
            <a:srgbClr val="E2231C"/>
          </a:solidFill>
        </p:spPr>
        <p:txBody>
          <a:bodyPr wrap="square" lIns="0" tIns="0" rIns="0" bIns="0" rtlCol="0"/>
          <a:lstStyle/>
          <a:p>
            <a:endParaRPr lang="nl-NL" sz="1251"/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E01FF946-C5D4-E04D-AFF8-1167CE145B79}"/>
              </a:ext>
            </a:extLst>
          </p:cNvPr>
          <p:cNvSpPr/>
          <p:nvPr/>
        </p:nvSpPr>
        <p:spPr>
          <a:xfrm>
            <a:off x="11128167" y="5973666"/>
            <a:ext cx="301907" cy="423956"/>
          </a:xfrm>
          <a:custGeom>
            <a:avLst/>
            <a:gdLst/>
            <a:ahLst/>
            <a:cxnLst/>
            <a:rect l="l" t="t" r="r" b="b"/>
            <a:pathLst>
              <a:path w="497840" h="699134">
                <a:moveTo>
                  <a:pt x="0" y="0"/>
                </a:moveTo>
                <a:lnTo>
                  <a:pt x="296535" y="698607"/>
                </a:lnTo>
                <a:lnTo>
                  <a:pt x="497566" y="20103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lang="nl-NL" sz="1251"/>
          </a:p>
        </p:txBody>
      </p:sp>
      <p:sp>
        <p:nvSpPr>
          <p:cNvPr id="10" name="object 7">
            <a:extLst>
              <a:ext uri="{FF2B5EF4-FFF2-40B4-BE49-F238E27FC236}">
                <a16:creationId xmlns:a16="http://schemas.microsoft.com/office/drawing/2014/main" id="{31FB2BDE-9909-2345-B5E3-2DDAD2DC3CDA}"/>
              </a:ext>
            </a:extLst>
          </p:cNvPr>
          <p:cNvSpPr/>
          <p:nvPr/>
        </p:nvSpPr>
        <p:spPr>
          <a:xfrm>
            <a:off x="11286654" y="5793843"/>
            <a:ext cx="445158" cy="536395"/>
          </a:xfrm>
          <a:custGeom>
            <a:avLst/>
            <a:gdLst/>
            <a:ahLst/>
            <a:cxnLst/>
            <a:rect l="l" t="t" r="r" b="b"/>
            <a:pathLst>
              <a:path w="734059" h="884554">
                <a:moveTo>
                  <a:pt x="437264" y="0"/>
                </a:moveTo>
                <a:lnTo>
                  <a:pt x="0" y="185345"/>
                </a:lnTo>
                <a:lnTo>
                  <a:pt x="497566" y="386375"/>
                </a:lnTo>
                <a:lnTo>
                  <a:pt x="296535" y="883952"/>
                </a:lnTo>
                <a:lnTo>
                  <a:pt x="733799" y="698607"/>
                </a:lnTo>
                <a:lnTo>
                  <a:pt x="43726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lang="nl-NL" sz="1251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BE7CA0B-C924-5249-93FA-C22ABB2F56B1}"/>
              </a:ext>
            </a:extLst>
          </p:cNvPr>
          <p:cNvSpPr>
            <a:spLocks noGrp="1"/>
          </p:cNvSpPr>
          <p:nvPr userDrawn="1">
            <p:ph type="body" sz="quarter" idx="10"/>
          </p:nvPr>
        </p:nvSpPr>
        <p:spPr>
          <a:xfrm>
            <a:off x="762060" y="856830"/>
            <a:ext cx="7620202" cy="4286670"/>
          </a:xfrm>
        </p:spPr>
        <p:txBody>
          <a:bodyPr anchor="ctr">
            <a:normAutofit/>
          </a:bodyPr>
          <a:lstStyle>
            <a:lvl1pPr marL="0" indent="0" algn="ctr">
              <a:buNone/>
              <a:defRPr sz="5080" b="1">
                <a:solidFill>
                  <a:schemeClr val="bg2"/>
                </a:solidFill>
                <a:latin typeface="Rockwell" panose="02060603020205020403" pitchFamily="18" charset="77"/>
              </a:defRPr>
            </a:lvl1pPr>
            <a:lvl2pPr algn="ctr">
              <a:defRPr sz="3810">
                <a:latin typeface="Rockwell" panose="02060603020205020403" pitchFamily="18" charset="77"/>
              </a:defRPr>
            </a:lvl2pPr>
            <a:lvl3pPr algn="ctr">
              <a:defRPr sz="3810">
                <a:latin typeface="Rockwell" panose="02060603020205020403" pitchFamily="18" charset="77"/>
              </a:defRPr>
            </a:lvl3pPr>
            <a:lvl4pPr algn="ctr">
              <a:defRPr sz="3810">
                <a:latin typeface="Rockwell" panose="02060603020205020403" pitchFamily="18" charset="77"/>
              </a:defRPr>
            </a:lvl4pPr>
            <a:lvl5pPr algn="ctr">
              <a:defRPr sz="3810">
                <a:latin typeface="Rockwell" panose="02060603020205020403" pitchFamily="18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itle Placeholder 1">
            <a:extLst>
              <a:ext uri="{FF2B5EF4-FFF2-40B4-BE49-F238E27FC236}">
                <a16:creationId xmlns:a16="http://schemas.microsoft.com/office/drawing/2014/main" id="{98297418-2584-084A-AF8F-92D5748F96FE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767559" y="5511965"/>
            <a:ext cx="4009334" cy="547683"/>
          </a:xfrm>
          <a:prstGeom prst="rect">
            <a:avLst/>
          </a:prstGeom>
          <a:noFill/>
        </p:spPr>
        <p:txBody>
          <a:bodyPr vert="horz" wrap="none" lIns="251999" tIns="144000" rIns="91440" bIns="108000" rtlCol="0" anchor="ctr">
            <a:spAutoFit/>
          </a:bodyPr>
          <a:lstStyle>
            <a:lvl1pPr>
              <a:defRPr>
                <a:solidFill>
                  <a:srgbClr val="04367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1682299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rechts met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2">
            <a:extLst>
              <a:ext uri="{FF2B5EF4-FFF2-40B4-BE49-F238E27FC236}">
                <a16:creationId xmlns:a16="http://schemas.microsoft.com/office/drawing/2014/main" id="{28861575-6328-8C47-8AC3-3742806D95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09738" y="856830"/>
            <a:ext cx="7620202" cy="4286670"/>
          </a:xfrm>
        </p:spPr>
        <p:txBody>
          <a:bodyPr anchor="ctr">
            <a:normAutofit/>
          </a:bodyPr>
          <a:lstStyle>
            <a:lvl1pPr marL="0" indent="0" algn="ctr">
              <a:buNone/>
              <a:defRPr sz="5080" b="1">
                <a:solidFill>
                  <a:schemeClr val="bg2"/>
                </a:solidFill>
                <a:latin typeface="Rockwell" panose="02060603020205020403" pitchFamily="18" charset="77"/>
              </a:defRPr>
            </a:lvl1pPr>
            <a:lvl2pPr algn="ctr">
              <a:defRPr sz="3810">
                <a:latin typeface="Rockwell" panose="02060603020205020403" pitchFamily="18" charset="77"/>
              </a:defRPr>
            </a:lvl2pPr>
            <a:lvl3pPr algn="ctr">
              <a:defRPr sz="3810">
                <a:latin typeface="Rockwell" panose="02060603020205020403" pitchFamily="18" charset="77"/>
              </a:defRPr>
            </a:lvl3pPr>
            <a:lvl4pPr algn="ctr">
              <a:defRPr sz="3810">
                <a:latin typeface="Rockwell" panose="02060603020205020403" pitchFamily="18" charset="77"/>
              </a:defRPr>
            </a:lvl4pPr>
            <a:lvl5pPr algn="ctr">
              <a:defRPr sz="3810">
                <a:latin typeface="Rockwell" panose="02060603020205020403" pitchFamily="18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itle Placeholder 1">
            <a:extLst>
              <a:ext uri="{FF2B5EF4-FFF2-40B4-BE49-F238E27FC236}">
                <a16:creationId xmlns:a16="http://schemas.microsoft.com/office/drawing/2014/main" id="{FA3986BE-BD05-9849-9803-709B7B69F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0605" y="5511965"/>
            <a:ext cx="4009335" cy="547683"/>
          </a:xfrm>
          <a:prstGeom prst="rect">
            <a:avLst/>
          </a:prstGeom>
          <a:noFill/>
        </p:spPr>
        <p:txBody>
          <a:bodyPr vert="horz" wrap="none" lIns="251999" tIns="144000" rIns="91440" bIns="108000" rtlCol="0" anchor="ctr">
            <a:spAutoFit/>
          </a:bodyPr>
          <a:lstStyle>
            <a:lvl1pPr algn="r">
              <a:defRPr>
                <a:solidFill>
                  <a:srgbClr val="04367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956B7DEC-0E70-964C-9D0B-423199E7BBDC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523055" y="0"/>
            <a:ext cx="10668945" cy="6858000"/>
          </a:xfrm>
          <a:solidFill>
            <a:srgbClr val="FF00FF">
              <a:alpha val="64000"/>
            </a:srgbClr>
          </a:solidFill>
        </p:spPr>
        <p:txBody>
          <a:bodyPr anchor="ctr"/>
          <a:lstStyle>
            <a:lvl1pPr marL="0" indent="0" algn="ctr">
              <a:buFontTx/>
              <a:buNone/>
              <a:defRPr b="1">
                <a:solidFill>
                  <a:srgbClr val="000000"/>
                </a:solidFill>
              </a:defRPr>
            </a:lvl1pPr>
          </a:lstStyle>
          <a:p>
            <a:r>
              <a:rPr lang="en-NL" dirty="0"/>
              <a:t>1.Plaats in dit kader jouw gewenste afbeelding.</a:t>
            </a:r>
            <a:br>
              <a:rPr lang="en-NL" dirty="0"/>
            </a:br>
            <a:r>
              <a:rPr lang="en-NL" dirty="0"/>
              <a:t>2. Als je afbeelding geplaatst is gebruik je de volgende sneltoets combinatie:</a:t>
            </a:r>
            <a:br>
              <a:rPr lang="en-NL" dirty="0"/>
            </a:br>
            <a:r>
              <a:rPr lang="en-NL" dirty="0"/>
              <a:t>Windows: ctrl+shift+[</a:t>
            </a:r>
            <a:br>
              <a:rPr lang="en-NL" dirty="0"/>
            </a:br>
            <a:r>
              <a:rPr lang="en-NL" dirty="0"/>
              <a:t>Mac: cmd+shift+b</a:t>
            </a:r>
            <a:br>
              <a:rPr lang="en-NL" dirty="0"/>
            </a:br>
            <a:r>
              <a:rPr lang="en-NL" dirty="0"/>
              <a:t>!Zorg er wel voor dat de afbeelding is geselecteerd!</a:t>
            </a:r>
            <a:br>
              <a:rPr lang="en-NL" dirty="0"/>
            </a:br>
            <a:br>
              <a:rPr lang="en-NL" dirty="0"/>
            </a:br>
            <a:r>
              <a:rPr lang="en-GB" dirty="0" err="1"/>
              <a:t>Heb</a:t>
            </a:r>
            <a:r>
              <a:rPr lang="en-GB" dirty="0"/>
              <a:t> je </a:t>
            </a:r>
            <a:r>
              <a:rPr lang="en-GB" dirty="0" err="1"/>
              <a:t>dit</a:t>
            </a:r>
            <a:r>
              <a:rPr lang="en-GB" dirty="0"/>
              <a:t> </a:t>
            </a:r>
            <a:r>
              <a:rPr lang="en-GB" dirty="0" err="1"/>
              <a:t>gedaan</a:t>
            </a:r>
            <a:r>
              <a:rPr lang="en-GB" dirty="0"/>
              <a:t>? Pas dan nu de </a:t>
            </a:r>
            <a:r>
              <a:rPr lang="en-GB" dirty="0" err="1"/>
              <a:t>tekst</a:t>
            </a:r>
            <a:r>
              <a:rPr lang="en-GB" dirty="0"/>
              <a:t> die </a:t>
            </a:r>
            <a:r>
              <a:rPr lang="en-GB" dirty="0" err="1"/>
              <a:t>hierachter</a:t>
            </a:r>
            <a:r>
              <a:rPr lang="en-GB" dirty="0"/>
              <a:t> </a:t>
            </a:r>
            <a:r>
              <a:rPr lang="en-GB" dirty="0" err="1"/>
              <a:t>staat</a:t>
            </a:r>
            <a:r>
              <a:rPr lang="en-GB" dirty="0"/>
              <a:t> </a:t>
            </a:r>
            <a:r>
              <a:rPr lang="en-GB" dirty="0" err="1"/>
              <a:t>aan</a:t>
            </a:r>
            <a:r>
              <a:rPr lang="en-GB" dirty="0"/>
              <a:t>.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84304258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rechts met foto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2">
            <a:extLst>
              <a:ext uri="{FF2B5EF4-FFF2-40B4-BE49-F238E27FC236}">
                <a16:creationId xmlns:a16="http://schemas.microsoft.com/office/drawing/2014/main" id="{28861575-6328-8C47-8AC3-3742806D95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8367" y="856830"/>
            <a:ext cx="4571573" cy="4286670"/>
          </a:xfrm>
        </p:spPr>
        <p:txBody>
          <a:bodyPr anchor="ctr">
            <a:normAutofit/>
          </a:bodyPr>
          <a:lstStyle>
            <a:lvl1pPr marL="0" indent="0" algn="ctr">
              <a:buNone/>
              <a:defRPr sz="5080" b="1">
                <a:solidFill>
                  <a:schemeClr val="bg2"/>
                </a:solidFill>
                <a:latin typeface="Rockwell" panose="02060603020205020403" pitchFamily="18" charset="77"/>
              </a:defRPr>
            </a:lvl1pPr>
            <a:lvl2pPr algn="ctr">
              <a:defRPr sz="3810">
                <a:latin typeface="Rockwell" panose="02060603020205020403" pitchFamily="18" charset="77"/>
              </a:defRPr>
            </a:lvl2pPr>
            <a:lvl3pPr algn="ctr">
              <a:defRPr sz="3810">
                <a:latin typeface="Rockwell" panose="02060603020205020403" pitchFamily="18" charset="77"/>
              </a:defRPr>
            </a:lvl3pPr>
            <a:lvl4pPr algn="ctr">
              <a:defRPr sz="3810">
                <a:latin typeface="Rockwell" panose="02060603020205020403" pitchFamily="18" charset="77"/>
              </a:defRPr>
            </a:lvl4pPr>
            <a:lvl5pPr algn="ctr">
              <a:defRPr sz="3810">
                <a:latin typeface="Rockwell" panose="02060603020205020403" pitchFamily="18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itle Placeholder 1">
            <a:extLst>
              <a:ext uri="{FF2B5EF4-FFF2-40B4-BE49-F238E27FC236}">
                <a16:creationId xmlns:a16="http://schemas.microsoft.com/office/drawing/2014/main" id="{FA3986BE-BD05-9849-9803-709B7B69F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0605" y="5511965"/>
            <a:ext cx="4009335" cy="547683"/>
          </a:xfrm>
          <a:prstGeom prst="rect">
            <a:avLst/>
          </a:prstGeom>
          <a:noFill/>
        </p:spPr>
        <p:txBody>
          <a:bodyPr vert="horz" wrap="none" lIns="251999" tIns="144000" rIns="91440" bIns="108000" rtlCol="0" anchor="ctr">
            <a:spAutoFit/>
          </a:bodyPr>
          <a:lstStyle>
            <a:lvl1pPr algn="r">
              <a:defRPr>
                <a:solidFill>
                  <a:srgbClr val="04367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956B7DEC-0E70-964C-9D0B-423199E7BBDC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-420" y="0"/>
            <a:ext cx="7620315" cy="6858000"/>
          </a:xfrm>
          <a:solidFill>
            <a:srgbClr val="FF00FF">
              <a:alpha val="64000"/>
            </a:srgbClr>
          </a:solidFill>
        </p:spPr>
        <p:txBody>
          <a:bodyPr anchor="ctr"/>
          <a:lstStyle>
            <a:lvl1pPr marL="0" indent="0" algn="ctr">
              <a:buFontTx/>
              <a:buNone/>
              <a:defRPr b="1">
                <a:solidFill>
                  <a:srgbClr val="000000"/>
                </a:solidFill>
              </a:defRPr>
            </a:lvl1pPr>
          </a:lstStyle>
          <a:p>
            <a:r>
              <a:rPr lang="en-NL" dirty="0"/>
              <a:t>1.Plaats in dit kader jouw gewenste afbeelding.</a:t>
            </a:r>
            <a:br>
              <a:rPr lang="en-NL" dirty="0"/>
            </a:br>
            <a:r>
              <a:rPr lang="en-NL" dirty="0"/>
              <a:t>2. Als je afbeelding geplaatst is gebruik je de volgende sneltoets combinatie:</a:t>
            </a:r>
            <a:br>
              <a:rPr lang="en-NL" dirty="0"/>
            </a:br>
            <a:r>
              <a:rPr lang="en-NL" dirty="0"/>
              <a:t>Windows: ctrl+shift+[</a:t>
            </a:r>
            <a:br>
              <a:rPr lang="en-NL" dirty="0"/>
            </a:br>
            <a:r>
              <a:rPr lang="en-NL" dirty="0"/>
              <a:t>Mac: cmd+shift+b</a:t>
            </a:r>
            <a:br>
              <a:rPr lang="en-NL" dirty="0"/>
            </a:br>
            <a:r>
              <a:rPr lang="en-NL" dirty="0"/>
              <a:t>!Zorg er wel voor dat de afbeelding is geselecteerd!</a:t>
            </a:r>
            <a:br>
              <a:rPr lang="en-NL" dirty="0"/>
            </a:br>
            <a:br>
              <a:rPr lang="en-NL" dirty="0"/>
            </a:br>
            <a:r>
              <a:rPr lang="en-GB" dirty="0" err="1"/>
              <a:t>Heb</a:t>
            </a:r>
            <a:r>
              <a:rPr lang="en-GB" dirty="0"/>
              <a:t> je </a:t>
            </a:r>
            <a:r>
              <a:rPr lang="en-GB" dirty="0" err="1"/>
              <a:t>dit</a:t>
            </a:r>
            <a:r>
              <a:rPr lang="en-GB" dirty="0"/>
              <a:t> </a:t>
            </a:r>
            <a:r>
              <a:rPr lang="en-GB" dirty="0" err="1"/>
              <a:t>gedaan</a:t>
            </a:r>
            <a:r>
              <a:rPr lang="en-GB" dirty="0"/>
              <a:t>? Pas dan nu de </a:t>
            </a:r>
            <a:r>
              <a:rPr lang="en-GB" dirty="0" err="1"/>
              <a:t>tekst</a:t>
            </a:r>
            <a:r>
              <a:rPr lang="en-GB" dirty="0"/>
              <a:t> die </a:t>
            </a:r>
            <a:r>
              <a:rPr lang="en-GB" dirty="0" err="1"/>
              <a:t>hierachter</a:t>
            </a:r>
            <a:r>
              <a:rPr lang="en-GB" dirty="0"/>
              <a:t> </a:t>
            </a:r>
            <a:r>
              <a:rPr lang="en-GB" dirty="0" err="1"/>
              <a:t>staat</a:t>
            </a:r>
            <a:r>
              <a:rPr lang="en-GB" dirty="0"/>
              <a:t> </a:t>
            </a:r>
            <a:r>
              <a:rPr lang="en-GB" dirty="0" err="1"/>
              <a:t>aan</a:t>
            </a:r>
            <a:r>
              <a:rPr lang="en-GB" dirty="0"/>
              <a:t>.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4172133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Quote dark option FLUSH LEFT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2884235"/>
            <a:ext cx="11658600" cy="1089529"/>
          </a:xfrm>
        </p:spPr>
        <p:txBody>
          <a:bodyPr anchor="ctr"/>
          <a:lstStyle>
            <a:lvl1pPr marL="231775" indent="-231775" algn="l">
              <a:spcBef>
                <a:spcPts val="0"/>
              </a:spcBef>
              <a:defRPr sz="3600" b="0" baseline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</a:defRPr>
            </a:lvl1pPr>
            <a:lvl2pPr marL="109538" indent="0" algn="l">
              <a:spcBef>
                <a:spcPts val="0"/>
              </a:spcBef>
              <a:defRPr sz="3600" b="1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2pPr>
          </a:lstStyle>
          <a:p>
            <a:pPr lvl="0"/>
            <a:r>
              <a:rPr lang="en-US" dirty="0"/>
              <a:t>“QUOTATION.”</a:t>
            </a:r>
          </a:p>
          <a:p>
            <a:pPr lvl="1"/>
            <a:r>
              <a:rPr lang="en-US" dirty="0"/>
              <a:t> BOLD</a:t>
            </a:r>
          </a:p>
        </p:txBody>
      </p:sp>
      <p:sp>
        <p:nvSpPr>
          <p:cNvPr id="7" name="Freeform: Shape 6"/>
          <p:cNvSpPr/>
          <p:nvPr userDrawn="1"/>
        </p:nvSpPr>
        <p:spPr>
          <a:xfrm>
            <a:off x="129521" y="0"/>
            <a:ext cx="2749481" cy="1364786"/>
          </a:xfrm>
          <a:custGeom>
            <a:avLst/>
            <a:gdLst>
              <a:gd name="connsiteX0" fmla="*/ 0 w 4741280"/>
              <a:gd name="connsiteY0" fmla="*/ 0 h 2353474"/>
              <a:gd name="connsiteX1" fmla="*/ 4741280 w 4741280"/>
              <a:gd name="connsiteY1" fmla="*/ 0 h 2353474"/>
              <a:gd name="connsiteX2" fmla="*/ 4729949 w 4741280"/>
              <a:gd name="connsiteY2" fmla="*/ 224399 h 2353474"/>
              <a:gd name="connsiteX3" fmla="*/ 2370640 w 4741280"/>
              <a:gd name="connsiteY3" fmla="*/ 2353474 h 2353474"/>
              <a:gd name="connsiteX4" fmla="*/ 11331 w 4741280"/>
              <a:gd name="connsiteY4" fmla="*/ 224399 h 235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1280" h="2353474">
                <a:moveTo>
                  <a:pt x="0" y="0"/>
                </a:moveTo>
                <a:lnTo>
                  <a:pt x="4741280" y="0"/>
                </a:lnTo>
                <a:lnTo>
                  <a:pt x="4729949" y="224399"/>
                </a:lnTo>
                <a:cubicBezTo>
                  <a:pt x="4608502" y="1420269"/>
                  <a:pt x="3598552" y="2353474"/>
                  <a:pt x="2370640" y="2353474"/>
                </a:cubicBezTo>
                <a:cubicBezTo>
                  <a:pt x="1142728" y="2353474"/>
                  <a:pt x="132779" y="1420269"/>
                  <a:pt x="11331" y="2243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865562" y="5276808"/>
            <a:ext cx="8097838" cy="369332"/>
          </a:xfrm>
        </p:spPr>
        <p:txBody>
          <a:bodyPr/>
          <a:lstStyle>
            <a:lvl1pPr algn="r">
              <a:spcBef>
                <a:spcPts val="0"/>
              </a:spcBef>
              <a:defRPr sz="2000">
                <a:solidFill>
                  <a:schemeClr val="bg1"/>
                </a:solidFill>
              </a:defRPr>
            </a:lvl1pPr>
            <a:lvl2pPr algn="r"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—Name and Company/Source goes here</a:t>
            </a:r>
          </a:p>
        </p:txBody>
      </p:sp>
    </p:spTree>
    <p:extLst>
      <p:ext uri="{BB962C8B-B14F-4D97-AF65-F5344CB8AC3E}">
        <p14:creationId xmlns:p14="http://schemas.microsoft.com/office/powerpoint/2010/main" val="326628049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rechts zonder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81A92A0-5426-0F4F-862F-B893E99BD0D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23039388" cy="1296035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93B0A98-B108-404A-9FA6-4EDC292A3653}"/>
                </a:ext>
              </a:extLst>
            </p:cNvPr>
            <p:cNvSpPr/>
            <p:nvPr userDrawn="1"/>
          </p:nvSpPr>
          <p:spPr>
            <a:xfrm>
              <a:off x="0" y="0"/>
              <a:ext cx="23039388" cy="12960350"/>
            </a:xfrm>
            <a:prstGeom prst="rect">
              <a:avLst/>
            </a:prstGeom>
            <a:solidFill>
              <a:srgbClr val="37CF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953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D178CF85-319A-B24B-B46C-833392AF94B8}"/>
                </a:ext>
              </a:extLst>
            </p:cNvPr>
            <p:cNvSpPr/>
            <p:nvPr userDrawn="1"/>
          </p:nvSpPr>
          <p:spPr>
            <a:xfrm>
              <a:off x="192" y="1"/>
              <a:ext cx="11437722" cy="12959440"/>
            </a:xfrm>
            <a:custGeom>
              <a:avLst/>
              <a:gdLst>
                <a:gd name="connsiteX0" fmla="*/ 0 w 11437722"/>
                <a:gd name="connsiteY0" fmla="*/ 0 h 12959440"/>
                <a:gd name="connsiteX1" fmla="*/ 6851005 w 11437722"/>
                <a:gd name="connsiteY1" fmla="*/ 0 h 12959440"/>
                <a:gd name="connsiteX2" fmla="*/ 2890137 w 11437722"/>
                <a:gd name="connsiteY2" fmla="*/ 9331213 h 12959440"/>
                <a:gd name="connsiteX3" fmla="*/ 11437722 w 11437722"/>
                <a:gd name="connsiteY3" fmla="*/ 12959440 h 12959440"/>
                <a:gd name="connsiteX4" fmla="*/ 0 w 11437722"/>
                <a:gd name="connsiteY4" fmla="*/ 12959440 h 12959440"/>
                <a:gd name="connsiteX5" fmla="*/ 0 w 11437722"/>
                <a:gd name="connsiteY5" fmla="*/ 0 h 12959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37722" h="12959440">
                  <a:moveTo>
                    <a:pt x="0" y="0"/>
                  </a:moveTo>
                  <a:lnTo>
                    <a:pt x="6851005" y="0"/>
                  </a:lnTo>
                  <a:lnTo>
                    <a:pt x="2890137" y="9331213"/>
                  </a:lnTo>
                  <a:lnTo>
                    <a:pt x="11437722" y="12959440"/>
                  </a:lnTo>
                  <a:lnTo>
                    <a:pt x="0" y="129594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43673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lang="nl-NL" sz="1251"/>
            </a:p>
          </p:txBody>
        </p:sp>
        <p:sp>
          <p:nvSpPr>
            <p:cNvPr id="8" name="object 5">
              <a:extLst>
                <a:ext uri="{FF2B5EF4-FFF2-40B4-BE49-F238E27FC236}">
                  <a16:creationId xmlns:a16="http://schemas.microsoft.com/office/drawing/2014/main" id="{A0A0D161-3C41-A34F-8039-59D0C1E25289}"/>
                </a:ext>
              </a:extLst>
            </p:cNvPr>
            <p:cNvSpPr/>
            <p:nvPr userDrawn="1"/>
          </p:nvSpPr>
          <p:spPr>
            <a:xfrm>
              <a:off x="192" y="1"/>
              <a:ext cx="3150944" cy="3468949"/>
            </a:xfrm>
            <a:custGeom>
              <a:avLst/>
              <a:gdLst/>
              <a:ahLst/>
              <a:cxnLst/>
              <a:rect l="l" t="t" r="r" b="b"/>
              <a:pathLst>
                <a:path w="2749550" h="3027045">
                  <a:moveTo>
                    <a:pt x="1959867" y="0"/>
                  </a:moveTo>
                  <a:lnTo>
                    <a:pt x="0" y="0"/>
                  </a:lnTo>
                  <a:lnTo>
                    <a:pt x="0" y="3026578"/>
                  </a:lnTo>
                  <a:lnTo>
                    <a:pt x="2749225" y="1859597"/>
                  </a:lnTo>
                  <a:lnTo>
                    <a:pt x="1959867" y="0"/>
                  </a:lnTo>
                  <a:close/>
                </a:path>
              </a:pathLst>
            </a:custGeom>
            <a:solidFill>
              <a:srgbClr val="E2231C"/>
            </a:solidFill>
          </p:spPr>
          <p:txBody>
            <a:bodyPr wrap="square" lIns="0" tIns="0" rIns="0" bIns="0" rtlCol="0"/>
            <a:lstStyle/>
            <a:p>
              <a:endParaRPr lang="nl-NL" sz="1251"/>
            </a:p>
          </p:txBody>
        </p:sp>
        <p:sp>
          <p:nvSpPr>
            <p:cNvPr id="10" name="object 6">
              <a:extLst>
                <a:ext uri="{FF2B5EF4-FFF2-40B4-BE49-F238E27FC236}">
                  <a16:creationId xmlns:a16="http://schemas.microsoft.com/office/drawing/2014/main" id="{0DE0DF7C-459D-CF43-8119-AF9FC61F76C4}"/>
                </a:ext>
              </a:extLst>
            </p:cNvPr>
            <p:cNvSpPr/>
            <p:nvPr userDrawn="1"/>
          </p:nvSpPr>
          <p:spPr>
            <a:xfrm>
              <a:off x="869920" y="1209557"/>
              <a:ext cx="570517" cy="801199"/>
            </a:xfrm>
            <a:custGeom>
              <a:avLst/>
              <a:gdLst/>
              <a:ahLst/>
              <a:cxnLst/>
              <a:rect l="l" t="t" r="r" b="b"/>
              <a:pathLst>
                <a:path w="497840" h="699135">
                  <a:moveTo>
                    <a:pt x="0" y="0"/>
                  </a:moveTo>
                  <a:lnTo>
                    <a:pt x="296535" y="698607"/>
                  </a:lnTo>
                  <a:lnTo>
                    <a:pt x="497566" y="2010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lang="nl-NL" sz="1251"/>
            </a:p>
          </p:txBody>
        </p:sp>
        <p:sp>
          <p:nvSpPr>
            <p:cNvPr id="11" name="object 7">
              <a:extLst>
                <a:ext uri="{FF2B5EF4-FFF2-40B4-BE49-F238E27FC236}">
                  <a16:creationId xmlns:a16="http://schemas.microsoft.com/office/drawing/2014/main" id="{ECDA1F42-0A03-A846-B457-B9388BD76E2D}"/>
                </a:ext>
              </a:extLst>
            </p:cNvPr>
            <p:cNvSpPr/>
            <p:nvPr userDrawn="1"/>
          </p:nvSpPr>
          <p:spPr>
            <a:xfrm>
              <a:off x="1169414" y="869724"/>
              <a:ext cx="841222" cy="1013687"/>
            </a:xfrm>
            <a:custGeom>
              <a:avLst/>
              <a:gdLst/>
              <a:ahLst/>
              <a:cxnLst/>
              <a:rect l="l" t="t" r="r" b="b"/>
              <a:pathLst>
                <a:path w="734060" h="884555">
                  <a:moveTo>
                    <a:pt x="437264" y="0"/>
                  </a:moveTo>
                  <a:lnTo>
                    <a:pt x="0" y="185345"/>
                  </a:lnTo>
                  <a:lnTo>
                    <a:pt x="497566" y="386375"/>
                  </a:lnTo>
                  <a:lnTo>
                    <a:pt x="296535" y="883952"/>
                  </a:lnTo>
                  <a:lnTo>
                    <a:pt x="733799" y="698607"/>
                  </a:lnTo>
                  <a:lnTo>
                    <a:pt x="4372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lang="nl-NL" sz="1251"/>
            </a:p>
          </p:txBody>
        </p:sp>
      </p:grpSp>
      <p:sp>
        <p:nvSpPr>
          <p:cNvPr id="19" name="Text Placeholder 12">
            <a:extLst>
              <a:ext uri="{FF2B5EF4-FFF2-40B4-BE49-F238E27FC236}">
                <a16:creationId xmlns:a16="http://schemas.microsoft.com/office/drawing/2014/main" id="{28861575-6328-8C47-8AC3-3742806D95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09738" y="856830"/>
            <a:ext cx="7620202" cy="4286670"/>
          </a:xfrm>
        </p:spPr>
        <p:txBody>
          <a:bodyPr anchor="ctr">
            <a:normAutofit/>
          </a:bodyPr>
          <a:lstStyle>
            <a:lvl1pPr marL="0" indent="0" algn="ctr">
              <a:buNone/>
              <a:defRPr sz="5080" b="1">
                <a:solidFill>
                  <a:schemeClr val="bg2"/>
                </a:solidFill>
                <a:latin typeface="Rockwell" panose="02060603020205020403" pitchFamily="18" charset="77"/>
              </a:defRPr>
            </a:lvl1pPr>
            <a:lvl2pPr algn="ctr">
              <a:defRPr sz="3810">
                <a:latin typeface="Rockwell" panose="02060603020205020403" pitchFamily="18" charset="77"/>
              </a:defRPr>
            </a:lvl2pPr>
            <a:lvl3pPr algn="ctr">
              <a:defRPr sz="3810">
                <a:latin typeface="Rockwell" panose="02060603020205020403" pitchFamily="18" charset="77"/>
              </a:defRPr>
            </a:lvl3pPr>
            <a:lvl4pPr algn="ctr">
              <a:defRPr sz="3810">
                <a:latin typeface="Rockwell" panose="02060603020205020403" pitchFamily="18" charset="77"/>
              </a:defRPr>
            </a:lvl4pPr>
            <a:lvl5pPr algn="ctr">
              <a:defRPr sz="3810">
                <a:latin typeface="Rockwell" panose="02060603020205020403" pitchFamily="18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itle Placeholder 1">
            <a:extLst>
              <a:ext uri="{FF2B5EF4-FFF2-40B4-BE49-F238E27FC236}">
                <a16:creationId xmlns:a16="http://schemas.microsoft.com/office/drawing/2014/main" id="{FA3986BE-BD05-9849-9803-709B7B69F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0605" y="5511965"/>
            <a:ext cx="4009335" cy="547683"/>
          </a:xfrm>
          <a:prstGeom prst="rect">
            <a:avLst/>
          </a:prstGeom>
          <a:noFill/>
        </p:spPr>
        <p:txBody>
          <a:bodyPr vert="horz" wrap="none" lIns="251999" tIns="144000" rIns="91440" bIns="108000" rtlCol="0" anchor="ctr">
            <a:spAutoFit/>
          </a:bodyPr>
          <a:lstStyle>
            <a:lvl1pPr algn="r">
              <a:defRPr>
                <a:solidFill>
                  <a:srgbClr val="04367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4224602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on voorstell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23055" y="858611"/>
            <a:ext cx="5622007" cy="877255"/>
          </a:xfrm>
          <a:solidFill>
            <a:srgbClr val="37CFB1"/>
          </a:solidFill>
        </p:spPr>
        <p:txBody>
          <a:bodyPr lIns="432000" rIns="432000" bIns="144000" anchor="ctr"/>
          <a:lstStyle>
            <a:lvl1pPr marL="191465" indent="-515335">
              <a:defRPr sz="4234" b="0">
                <a:latin typeface="Corbel" panose="020B0503020204020204" pitchFamily="34" charset="0"/>
              </a:defRPr>
            </a:lvl1pPr>
          </a:lstStyle>
          <a:p>
            <a:r>
              <a:rPr lang="en-US"/>
              <a:t>Naam </a:t>
            </a:r>
            <a:r>
              <a:rPr lang="en-US" err="1"/>
              <a:t>Achternaam</a:t>
            </a:r>
            <a:endParaRPr lang="en-US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E0CFC2C-E919-F24E-BD63-36BAAE0FA5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5843" y="2143649"/>
            <a:ext cx="3810577" cy="3857521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bg2"/>
                </a:solidFill>
              </a:defRPr>
            </a:lvl1pPr>
            <a:lvl2pPr marL="457213" indent="0">
              <a:buFontTx/>
              <a:buNone/>
              <a:defRPr/>
            </a:lvl2pPr>
            <a:lvl3pPr marL="914427" indent="0">
              <a:buFontTx/>
              <a:buNone/>
              <a:defRPr/>
            </a:lvl3pPr>
            <a:lvl4pPr marL="1371640" indent="0">
              <a:buFontTx/>
              <a:buNone/>
              <a:defRPr/>
            </a:lvl4pPr>
            <a:lvl5pPr marL="1828854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CD23B30-EF5C-C845-A1BA-9605F45DD58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858367" y="0"/>
            <a:ext cx="5333633" cy="6857160"/>
          </a:xfrm>
          <a:solidFill>
            <a:srgbClr val="FF00FF">
              <a:alpha val="64000"/>
            </a:srgbClr>
          </a:solidFill>
        </p:spPr>
        <p:txBody>
          <a:bodyPr anchor="ctr"/>
          <a:lstStyle>
            <a:lvl1pPr marL="0" indent="0" algn="ctr">
              <a:buFontTx/>
              <a:buNone/>
              <a:defRPr b="1">
                <a:solidFill>
                  <a:srgbClr val="000000"/>
                </a:solidFill>
              </a:defRPr>
            </a:lvl1pPr>
          </a:lstStyle>
          <a:p>
            <a:r>
              <a:rPr lang="en-NL" dirty="0"/>
              <a:t>1.Plaats in dit kader jouw gewenste afbeelding.</a:t>
            </a:r>
            <a:br>
              <a:rPr lang="en-NL" dirty="0"/>
            </a:br>
            <a:r>
              <a:rPr lang="en-NL" dirty="0"/>
              <a:t>2. Als je afbeelding geplaatst is gebruik je de volgende sneltoets combinatie:</a:t>
            </a:r>
            <a:br>
              <a:rPr lang="en-NL" dirty="0"/>
            </a:br>
            <a:r>
              <a:rPr lang="en-NL" dirty="0"/>
              <a:t>Windows: ctrl+shift+[</a:t>
            </a:r>
            <a:br>
              <a:rPr lang="en-NL" dirty="0"/>
            </a:br>
            <a:r>
              <a:rPr lang="en-NL" dirty="0"/>
              <a:t>Mac: cmd+shift+b</a:t>
            </a:r>
            <a:br>
              <a:rPr lang="en-NL" dirty="0"/>
            </a:br>
            <a:r>
              <a:rPr lang="en-NL" dirty="0"/>
              <a:t>!Zorg er wel voor dat de afbeelding is geselecteerd!</a:t>
            </a:r>
            <a:br>
              <a:rPr lang="en-NL" dirty="0"/>
            </a:br>
            <a:br>
              <a:rPr lang="en-NL" dirty="0"/>
            </a:br>
            <a:r>
              <a:rPr lang="en-GB" dirty="0" err="1"/>
              <a:t>Heb</a:t>
            </a:r>
            <a:r>
              <a:rPr lang="en-GB" dirty="0"/>
              <a:t> je </a:t>
            </a:r>
            <a:r>
              <a:rPr lang="en-GB" dirty="0" err="1"/>
              <a:t>dit</a:t>
            </a:r>
            <a:r>
              <a:rPr lang="en-GB" dirty="0"/>
              <a:t> </a:t>
            </a:r>
            <a:r>
              <a:rPr lang="en-GB" dirty="0" err="1"/>
              <a:t>gedaan</a:t>
            </a:r>
            <a:r>
              <a:rPr lang="en-GB" dirty="0"/>
              <a:t>? Pas dan nu de </a:t>
            </a:r>
            <a:r>
              <a:rPr lang="en-GB" dirty="0" err="1"/>
              <a:t>tekst</a:t>
            </a:r>
            <a:r>
              <a:rPr lang="en-GB" dirty="0"/>
              <a:t> die </a:t>
            </a:r>
            <a:r>
              <a:rPr lang="en-GB" dirty="0" err="1"/>
              <a:t>hierachter</a:t>
            </a:r>
            <a:r>
              <a:rPr lang="en-GB" dirty="0"/>
              <a:t> </a:t>
            </a:r>
            <a:r>
              <a:rPr lang="en-GB" dirty="0" err="1"/>
              <a:t>staat</a:t>
            </a:r>
            <a:r>
              <a:rPr lang="en-GB" dirty="0"/>
              <a:t> </a:t>
            </a:r>
            <a:r>
              <a:rPr lang="en-GB" dirty="0" err="1"/>
              <a:t>aan</a:t>
            </a:r>
            <a:r>
              <a:rPr lang="en-GB" dirty="0"/>
              <a:t>.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41570396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voorstellen 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2">
            <a:extLst>
              <a:ext uri="{FF2B5EF4-FFF2-40B4-BE49-F238E27FC236}">
                <a16:creationId xmlns:a16="http://schemas.microsoft.com/office/drawing/2014/main" id="{10BA9DAC-C62E-AC4D-ADFD-1E6FAFA044EE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047790" y="1714500"/>
            <a:ext cx="1523895" cy="1714500"/>
          </a:xfrm>
          <a:solidFill>
            <a:srgbClr val="FF00FF">
              <a:alpha val="64000"/>
            </a:srgbClr>
          </a:solidFill>
        </p:spPr>
        <p:txBody>
          <a:bodyPr anchor="ctr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NL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1107" y="368683"/>
            <a:ext cx="1246142" cy="547683"/>
          </a:xfrm>
        </p:spPr>
        <p:txBody>
          <a:bodyPr/>
          <a:lstStyle/>
          <a:p>
            <a:r>
              <a:rPr lang="en-GB" dirty="0"/>
              <a:t>Team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D304E2AF-F8C2-CA41-A25A-B128D93D55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1107" y="3859632"/>
            <a:ext cx="1524736" cy="1283868"/>
          </a:xfrm>
        </p:spPr>
        <p:txBody>
          <a:bodyPr lIns="90000">
            <a:normAutofit/>
          </a:bodyPr>
          <a:lstStyle>
            <a:lvl1pPr marL="181463" indent="-181463">
              <a:buClr>
                <a:srgbClr val="FF0000"/>
              </a:buClr>
              <a:buFont typeface="System Font Regular"/>
              <a:buChar char="/"/>
              <a:defRPr sz="1270"/>
            </a:lvl1pPr>
            <a:lvl2pPr marL="457213" indent="0">
              <a:buFontTx/>
              <a:buNone/>
              <a:defRPr/>
            </a:lvl2pPr>
            <a:lvl3pPr marL="914427" indent="0">
              <a:buFontTx/>
              <a:buNone/>
              <a:defRPr/>
            </a:lvl3pPr>
            <a:lvl4pPr marL="1371640" indent="0">
              <a:buFontTx/>
              <a:buNone/>
              <a:defRPr/>
            </a:lvl4pPr>
            <a:lvl5pPr marL="1828854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C6FBCCE9-FA63-6746-8E36-A5A87E085329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3048081" y="3859426"/>
            <a:ext cx="1524736" cy="1283868"/>
          </a:xfrm>
        </p:spPr>
        <p:txBody>
          <a:bodyPr lIns="90000">
            <a:normAutofit/>
          </a:bodyPr>
          <a:lstStyle>
            <a:lvl1pPr marL="181463" indent="-181463">
              <a:buClr>
                <a:srgbClr val="FF0000"/>
              </a:buClr>
              <a:buFont typeface="System Font Regular"/>
              <a:buChar char="/"/>
              <a:defRPr sz="1270"/>
            </a:lvl1pPr>
            <a:lvl2pPr marL="457213" indent="0">
              <a:buFontTx/>
              <a:buNone/>
              <a:defRPr/>
            </a:lvl2pPr>
            <a:lvl3pPr marL="914427" indent="0">
              <a:buFontTx/>
              <a:buNone/>
              <a:defRPr/>
            </a:lvl3pPr>
            <a:lvl4pPr marL="1371640" indent="0">
              <a:buFontTx/>
              <a:buNone/>
              <a:defRPr/>
            </a:lvl4pPr>
            <a:lvl5pPr marL="1828854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EEA77DDC-DC93-114F-AD33-69B83DD7CBDC}"/>
              </a:ext>
            </a:extLst>
          </p:cNvPr>
          <p:cNvSpPr>
            <a:spLocks noGrp="1"/>
          </p:cNvSpPr>
          <p:nvPr>
            <p:ph sz="half" idx="21"/>
          </p:nvPr>
        </p:nvSpPr>
        <p:spPr>
          <a:xfrm>
            <a:off x="5334142" y="3859426"/>
            <a:ext cx="1524736" cy="1283868"/>
          </a:xfrm>
        </p:spPr>
        <p:txBody>
          <a:bodyPr lIns="90000">
            <a:normAutofit/>
          </a:bodyPr>
          <a:lstStyle>
            <a:lvl1pPr marL="181463" indent="-181463">
              <a:buClr>
                <a:srgbClr val="FF0000"/>
              </a:buClr>
              <a:buFont typeface="System Font Regular"/>
              <a:buChar char="/"/>
              <a:defRPr sz="1270"/>
            </a:lvl1pPr>
            <a:lvl2pPr marL="457213" indent="0">
              <a:buFontTx/>
              <a:buNone/>
              <a:defRPr/>
            </a:lvl2pPr>
            <a:lvl3pPr marL="914427" indent="0">
              <a:buFontTx/>
              <a:buNone/>
              <a:defRPr/>
            </a:lvl3pPr>
            <a:lvl4pPr marL="1371640" indent="0">
              <a:buFontTx/>
              <a:buNone/>
              <a:defRPr/>
            </a:lvl4pPr>
            <a:lvl5pPr marL="1828854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11E89D12-1035-4745-ADAF-F455BDAAD37A}"/>
              </a:ext>
            </a:extLst>
          </p:cNvPr>
          <p:cNvSpPr>
            <a:spLocks noGrp="1"/>
          </p:cNvSpPr>
          <p:nvPr>
            <p:ph sz="half" idx="22"/>
          </p:nvPr>
        </p:nvSpPr>
        <p:spPr>
          <a:xfrm>
            <a:off x="7620202" y="3859426"/>
            <a:ext cx="1524736" cy="1283868"/>
          </a:xfrm>
        </p:spPr>
        <p:txBody>
          <a:bodyPr lIns="90000">
            <a:normAutofit/>
          </a:bodyPr>
          <a:lstStyle>
            <a:lvl1pPr marL="181463" indent="-181463">
              <a:buClr>
                <a:srgbClr val="FF0000"/>
              </a:buClr>
              <a:buFont typeface="System Font Regular"/>
              <a:buChar char="/"/>
              <a:defRPr sz="1270"/>
            </a:lvl1pPr>
            <a:lvl2pPr marL="457213" indent="0">
              <a:buFontTx/>
              <a:buNone/>
              <a:defRPr/>
            </a:lvl2pPr>
            <a:lvl3pPr marL="914427" indent="0">
              <a:buFontTx/>
              <a:buNone/>
              <a:defRPr/>
            </a:lvl3pPr>
            <a:lvl4pPr marL="1371640" indent="0">
              <a:buFontTx/>
              <a:buNone/>
              <a:defRPr/>
            </a:lvl4pPr>
            <a:lvl5pPr marL="1828854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BDC6DF79-5193-EE49-A091-EB5E1A575D15}"/>
              </a:ext>
            </a:extLst>
          </p:cNvPr>
          <p:cNvSpPr>
            <a:spLocks noGrp="1"/>
          </p:cNvSpPr>
          <p:nvPr>
            <p:ph sz="half" idx="23"/>
          </p:nvPr>
        </p:nvSpPr>
        <p:spPr>
          <a:xfrm>
            <a:off x="9906263" y="3857521"/>
            <a:ext cx="1524736" cy="1283868"/>
          </a:xfrm>
        </p:spPr>
        <p:txBody>
          <a:bodyPr lIns="90000">
            <a:normAutofit/>
          </a:bodyPr>
          <a:lstStyle>
            <a:lvl1pPr marL="181463" indent="-181463">
              <a:buClr>
                <a:srgbClr val="FF0000"/>
              </a:buClr>
              <a:buFont typeface="System Font Regular"/>
              <a:buChar char="/"/>
              <a:defRPr sz="1270"/>
            </a:lvl1pPr>
            <a:lvl2pPr marL="457213" indent="0">
              <a:buFontTx/>
              <a:buNone/>
              <a:defRPr/>
            </a:lvl2pPr>
            <a:lvl3pPr marL="914427" indent="0">
              <a:buFontTx/>
              <a:buNone/>
              <a:defRPr/>
            </a:lvl3pPr>
            <a:lvl4pPr marL="1371640" indent="0">
              <a:buFontTx/>
              <a:buNone/>
              <a:defRPr/>
            </a:lvl4pPr>
            <a:lvl5pPr marL="1828854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Picture Placeholder 2">
            <a:extLst>
              <a:ext uri="{FF2B5EF4-FFF2-40B4-BE49-F238E27FC236}">
                <a16:creationId xmlns:a16="http://schemas.microsoft.com/office/drawing/2014/main" id="{9B217D83-C269-5840-B0E7-3FF55098AD5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61107" y="1714500"/>
            <a:ext cx="1524736" cy="1714500"/>
          </a:xfrm>
          <a:solidFill>
            <a:srgbClr val="FF00FF">
              <a:alpha val="64000"/>
            </a:srgbClr>
          </a:solidFill>
        </p:spPr>
        <p:txBody>
          <a:bodyPr anchor="ctr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NL" dirty="0"/>
          </a:p>
        </p:txBody>
      </p:sp>
      <p:sp>
        <p:nvSpPr>
          <p:cNvPr id="35" name="Picture Placeholder 2">
            <a:extLst>
              <a:ext uri="{FF2B5EF4-FFF2-40B4-BE49-F238E27FC236}">
                <a16:creationId xmlns:a16="http://schemas.microsoft.com/office/drawing/2014/main" id="{BA45B129-7F3E-E74F-95B6-AD9ED99B25EB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5333632" y="1714500"/>
            <a:ext cx="1523895" cy="1714500"/>
          </a:xfrm>
          <a:solidFill>
            <a:srgbClr val="FF00FF">
              <a:alpha val="64000"/>
            </a:srgbClr>
          </a:solidFill>
        </p:spPr>
        <p:txBody>
          <a:bodyPr anchor="ctr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NL" dirty="0"/>
          </a:p>
        </p:txBody>
      </p:sp>
      <p:sp>
        <p:nvSpPr>
          <p:cNvPr id="36" name="Picture Placeholder 2">
            <a:extLst>
              <a:ext uri="{FF2B5EF4-FFF2-40B4-BE49-F238E27FC236}">
                <a16:creationId xmlns:a16="http://schemas.microsoft.com/office/drawing/2014/main" id="{C0CE7806-4D7A-5F48-9569-567CF328332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7619474" y="1714500"/>
            <a:ext cx="1524736" cy="1714500"/>
          </a:xfrm>
          <a:solidFill>
            <a:srgbClr val="FF00FF">
              <a:alpha val="64000"/>
            </a:srgbClr>
          </a:solidFill>
        </p:spPr>
        <p:txBody>
          <a:bodyPr anchor="ctr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NL" dirty="0"/>
          </a:p>
        </p:txBody>
      </p:sp>
      <p:sp>
        <p:nvSpPr>
          <p:cNvPr id="37" name="Picture Placeholder 2">
            <a:extLst>
              <a:ext uri="{FF2B5EF4-FFF2-40B4-BE49-F238E27FC236}">
                <a16:creationId xmlns:a16="http://schemas.microsoft.com/office/drawing/2014/main" id="{2636364F-626F-E74E-9E99-4366FC1B14DE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906157" y="1714500"/>
            <a:ext cx="1524736" cy="1714500"/>
          </a:xfrm>
          <a:solidFill>
            <a:srgbClr val="FF00FF">
              <a:alpha val="64000"/>
            </a:srgbClr>
          </a:solidFill>
        </p:spPr>
        <p:txBody>
          <a:bodyPr anchor="ctr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NL" dirty="0"/>
          </a:p>
        </p:txBody>
      </p:sp>
      <p:sp>
        <p:nvSpPr>
          <p:cNvPr id="38" name="object 2">
            <a:extLst>
              <a:ext uri="{FF2B5EF4-FFF2-40B4-BE49-F238E27FC236}">
                <a16:creationId xmlns:a16="http://schemas.microsoft.com/office/drawing/2014/main" id="{088E7FC7-D60B-044D-8DBA-781383735FF2}"/>
              </a:ext>
            </a:extLst>
          </p:cNvPr>
          <p:cNvSpPr/>
          <p:nvPr userDrawn="1"/>
        </p:nvSpPr>
        <p:spPr>
          <a:xfrm>
            <a:off x="-1101004" y="2781905"/>
            <a:ext cx="1524167" cy="4075908"/>
          </a:xfrm>
          <a:custGeom>
            <a:avLst/>
            <a:gdLst/>
            <a:ahLst/>
            <a:cxnLst/>
            <a:rect l="l" t="t" r="r" b="b"/>
            <a:pathLst>
              <a:path w="2513330" h="6721475">
                <a:moveTo>
                  <a:pt x="0" y="0"/>
                </a:moveTo>
                <a:lnTo>
                  <a:pt x="0" y="6720989"/>
                </a:lnTo>
                <a:lnTo>
                  <a:pt x="112918" y="6720989"/>
                </a:lnTo>
                <a:lnTo>
                  <a:pt x="2513012" y="1066710"/>
                </a:lnTo>
                <a:lnTo>
                  <a:pt x="0" y="0"/>
                </a:lnTo>
                <a:close/>
              </a:path>
            </a:pathLst>
          </a:custGeom>
          <a:solidFill>
            <a:srgbClr val="043673"/>
          </a:solidFill>
        </p:spPr>
        <p:txBody>
          <a:bodyPr wrap="square" lIns="0" tIns="0" rIns="0" bIns="0" rtlCol="0"/>
          <a:lstStyle/>
          <a:p>
            <a:endParaRPr sz="1251"/>
          </a:p>
        </p:txBody>
      </p:sp>
      <p:sp>
        <p:nvSpPr>
          <p:cNvPr id="39" name="object 3">
            <a:extLst>
              <a:ext uri="{FF2B5EF4-FFF2-40B4-BE49-F238E27FC236}">
                <a16:creationId xmlns:a16="http://schemas.microsoft.com/office/drawing/2014/main" id="{9A653C1C-F289-CC46-B54A-8AA4C7DDEEC4}"/>
              </a:ext>
            </a:extLst>
          </p:cNvPr>
          <p:cNvSpPr/>
          <p:nvPr userDrawn="1"/>
        </p:nvSpPr>
        <p:spPr>
          <a:xfrm>
            <a:off x="11850478" y="4814321"/>
            <a:ext cx="774791" cy="2043538"/>
          </a:xfrm>
          <a:custGeom>
            <a:avLst/>
            <a:gdLst/>
            <a:ahLst/>
            <a:cxnLst/>
            <a:rect l="l" t="t" r="r" b="b"/>
            <a:pathLst>
              <a:path w="1277619" h="3369945">
                <a:moveTo>
                  <a:pt x="1277448" y="0"/>
                </a:moveTo>
                <a:lnTo>
                  <a:pt x="0" y="542245"/>
                </a:lnTo>
                <a:lnTo>
                  <a:pt x="1200047" y="3369384"/>
                </a:lnTo>
                <a:lnTo>
                  <a:pt x="1277448" y="3369384"/>
                </a:lnTo>
                <a:lnTo>
                  <a:pt x="1277448" y="0"/>
                </a:lnTo>
                <a:close/>
              </a:path>
            </a:pathLst>
          </a:custGeom>
          <a:solidFill>
            <a:srgbClr val="37CFB0"/>
          </a:solidFill>
        </p:spPr>
        <p:txBody>
          <a:bodyPr wrap="square" lIns="0" tIns="0" rIns="0" bIns="0" rtlCol="0"/>
          <a:lstStyle/>
          <a:p>
            <a:endParaRPr sz="1251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C94B8B6-2C59-8147-B888-6192FD3DB346}"/>
              </a:ext>
            </a:extLst>
          </p:cNvPr>
          <p:cNvGrpSpPr/>
          <p:nvPr userDrawn="1"/>
        </p:nvGrpSpPr>
        <p:grpSpPr>
          <a:xfrm>
            <a:off x="11274189" y="0"/>
            <a:ext cx="917709" cy="833665"/>
            <a:chOff x="17077521" y="0"/>
            <a:chExt cx="3027045" cy="2749550"/>
          </a:xfrm>
        </p:grpSpPr>
        <p:sp>
          <p:nvSpPr>
            <p:cNvPr id="41" name="object 4">
              <a:extLst>
                <a:ext uri="{FF2B5EF4-FFF2-40B4-BE49-F238E27FC236}">
                  <a16:creationId xmlns:a16="http://schemas.microsoft.com/office/drawing/2014/main" id="{CC5EB518-907F-3648-A0BF-07FE9B8A3DBD}"/>
                </a:ext>
              </a:extLst>
            </p:cNvPr>
            <p:cNvSpPr/>
            <p:nvPr/>
          </p:nvSpPr>
          <p:spPr>
            <a:xfrm>
              <a:off x="17077521" y="0"/>
              <a:ext cx="3027045" cy="2749550"/>
            </a:xfrm>
            <a:custGeom>
              <a:avLst/>
              <a:gdLst/>
              <a:ahLst/>
              <a:cxnLst/>
              <a:rect l="l" t="t" r="r" b="b"/>
              <a:pathLst>
                <a:path w="3027044" h="2749550">
                  <a:moveTo>
                    <a:pt x="3026578" y="0"/>
                  </a:moveTo>
                  <a:lnTo>
                    <a:pt x="0" y="0"/>
                  </a:lnTo>
                  <a:lnTo>
                    <a:pt x="1166980" y="2749225"/>
                  </a:lnTo>
                  <a:lnTo>
                    <a:pt x="3026578" y="1959720"/>
                  </a:lnTo>
                  <a:lnTo>
                    <a:pt x="3026578" y="0"/>
                  </a:lnTo>
                  <a:close/>
                </a:path>
              </a:pathLst>
            </a:custGeom>
            <a:solidFill>
              <a:srgbClr val="E2231C"/>
            </a:solidFill>
          </p:spPr>
          <p:txBody>
            <a:bodyPr wrap="square" lIns="0" tIns="0" rIns="0" bIns="0" rtlCol="0"/>
            <a:lstStyle/>
            <a:p>
              <a:endParaRPr sz="1251"/>
            </a:p>
          </p:txBody>
        </p:sp>
        <p:sp>
          <p:nvSpPr>
            <p:cNvPr id="42" name="object 5">
              <a:extLst>
                <a:ext uri="{FF2B5EF4-FFF2-40B4-BE49-F238E27FC236}">
                  <a16:creationId xmlns:a16="http://schemas.microsoft.com/office/drawing/2014/main" id="{21B94AEA-BAF4-C248-9B94-BA7A7E8AF31D}"/>
                </a:ext>
              </a:extLst>
            </p:cNvPr>
            <p:cNvSpPr/>
            <p:nvPr/>
          </p:nvSpPr>
          <p:spPr>
            <a:xfrm>
              <a:off x="18350022" y="1055475"/>
              <a:ext cx="497840" cy="699135"/>
            </a:xfrm>
            <a:custGeom>
              <a:avLst/>
              <a:gdLst/>
              <a:ahLst/>
              <a:cxnLst/>
              <a:rect l="l" t="t" r="r" b="b"/>
              <a:pathLst>
                <a:path w="497840" h="699135">
                  <a:moveTo>
                    <a:pt x="0" y="0"/>
                  </a:moveTo>
                  <a:lnTo>
                    <a:pt x="296535" y="698607"/>
                  </a:lnTo>
                  <a:lnTo>
                    <a:pt x="497576" y="2010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51"/>
            </a:p>
          </p:txBody>
        </p:sp>
        <p:sp>
          <p:nvSpPr>
            <p:cNvPr id="43" name="object 6">
              <a:extLst>
                <a:ext uri="{FF2B5EF4-FFF2-40B4-BE49-F238E27FC236}">
                  <a16:creationId xmlns:a16="http://schemas.microsoft.com/office/drawing/2014/main" id="{B9762C94-13C5-B64E-AEEE-58F062649E7B}"/>
                </a:ext>
              </a:extLst>
            </p:cNvPr>
            <p:cNvSpPr/>
            <p:nvPr/>
          </p:nvSpPr>
          <p:spPr>
            <a:xfrm>
              <a:off x="18611367" y="758933"/>
              <a:ext cx="734060" cy="884555"/>
            </a:xfrm>
            <a:custGeom>
              <a:avLst/>
              <a:gdLst/>
              <a:ahLst/>
              <a:cxnLst/>
              <a:rect l="l" t="t" r="r" b="b"/>
              <a:pathLst>
                <a:path w="734059" h="884555">
                  <a:moveTo>
                    <a:pt x="437264" y="0"/>
                  </a:moveTo>
                  <a:lnTo>
                    <a:pt x="0" y="185345"/>
                  </a:lnTo>
                  <a:lnTo>
                    <a:pt x="497576" y="386375"/>
                  </a:lnTo>
                  <a:lnTo>
                    <a:pt x="296535" y="883952"/>
                  </a:lnTo>
                  <a:lnTo>
                    <a:pt x="733799" y="698607"/>
                  </a:lnTo>
                  <a:lnTo>
                    <a:pt x="4372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51"/>
            </a:p>
          </p:txBody>
        </p:sp>
      </p:grpSp>
    </p:spTree>
    <p:extLst>
      <p:ext uri="{BB962C8B-B14F-4D97-AF65-F5344CB8AC3E}">
        <p14:creationId xmlns:p14="http://schemas.microsoft.com/office/powerpoint/2010/main" val="113156576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voorstellen blauw">
    <p:bg>
      <p:bgPr>
        <a:solidFill>
          <a:srgbClr val="0436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2">
            <a:extLst>
              <a:ext uri="{FF2B5EF4-FFF2-40B4-BE49-F238E27FC236}">
                <a16:creationId xmlns:a16="http://schemas.microsoft.com/office/drawing/2014/main" id="{10BA9DAC-C62E-AC4D-ADFD-1E6FAFA044EE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047790" y="1714500"/>
            <a:ext cx="1523895" cy="1714500"/>
          </a:xfrm>
          <a:solidFill>
            <a:srgbClr val="FF00FF">
              <a:alpha val="64000"/>
            </a:srgbClr>
          </a:solidFill>
        </p:spPr>
        <p:txBody>
          <a:bodyPr anchor="ctr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NL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1107" y="368683"/>
            <a:ext cx="1246142" cy="547683"/>
          </a:xfrm>
          <a:solidFill>
            <a:srgbClr val="37CFB1"/>
          </a:solidFill>
        </p:spPr>
        <p:txBody>
          <a:bodyPr/>
          <a:lstStyle/>
          <a:p>
            <a:r>
              <a:rPr lang="en-GB" dirty="0"/>
              <a:t>Team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NL" dirty="0"/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D304E2AF-F8C2-CA41-A25A-B128D93D55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1107" y="3859632"/>
            <a:ext cx="1524736" cy="1283868"/>
          </a:xfrm>
        </p:spPr>
        <p:txBody>
          <a:bodyPr lIns="90000">
            <a:normAutofit/>
          </a:bodyPr>
          <a:lstStyle>
            <a:lvl1pPr marL="181463" indent="-181463">
              <a:buClr>
                <a:srgbClr val="FF0000"/>
              </a:buClr>
              <a:buFont typeface="System Font Regular"/>
              <a:buChar char="/"/>
              <a:defRPr sz="1270">
                <a:solidFill>
                  <a:srgbClr val="FFFFFF"/>
                </a:solidFill>
              </a:defRPr>
            </a:lvl1pPr>
            <a:lvl2pPr marL="457213" indent="0">
              <a:buFontTx/>
              <a:buNone/>
              <a:defRPr/>
            </a:lvl2pPr>
            <a:lvl3pPr marL="914427" indent="0">
              <a:buFontTx/>
              <a:buNone/>
              <a:defRPr/>
            </a:lvl3pPr>
            <a:lvl4pPr marL="1371640" indent="0">
              <a:buFontTx/>
              <a:buNone/>
              <a:defRPr/>
            </a:lvl4pPr>
            <a:lvl5pPr marL="1828854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C6FBCCE9-FA63-6746-8E36-A5A87E085329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3048081" y="3859426"/>
            <a:ext cx="1524736" cy="1283868"/>
          </a:xfrm>
        </p:spPr>
        <p:txBody>
          <a:bodyPr lIns="90000">
            <a:normAutofit/>
          </a:bodyPr>
          <a:lstStyle>
            <a:lvl1pPr marL="181463" indent="-181463">
              <a:buClr>
                <a:srgbClr val="FF0000"/>
              </a:buClr>
              <a:buFont typeface="System Font Regular"/>
              <a:buChar char="/"/>
              <a:defRPr sz="1270">
                <a:solidFill>
                  <a:srgbClr val="FFFFFF"/>
                </a:solidFill>
              </a:defRPr>
            </a:lvl1pPr>
            <a:lvl2pPr marL="457213" indent="0">
              <a:buFontTx/>
              <a:buNone/>
              <a:defRPr/>
            </a:lvl2pPr>
            <a:lvl3pPr marL="914427" indent="0">
              <a:buFontTx/>
              <a:buNone/>
              <a:defRPr/>
            </a:lvl3pPr>
            <a:lvl4pPr marL="1371640" indent="0">
              <a:buFontTx/>
              <a:buNone/>
              <a:defRPr/>
            </a:lvl4pPr>
            <a:lvl5pPr marL="1828854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EEA77DDC-DC93-114F-AD33-69B83DD7CBDC}"/>
              </a:ext>
            </a:extLst>
          </p:cNvPr>
          <p:cNvSpPr>
            <a:spLocks noGrp="1"/>
          </p:cNvSpPr>
          <p:nvPr>
            <p:ph sz="half" idx="21"/>
          </p:nvPr>
        </p:nvSpPr>
        <p:spPr>
          <a:xfrm>
            <a:off x="5334142" y="3859426"/>
            <a:ext cx="1524736" cy="1283868"/>
          </a:xfrm>
        </p:spPr>
        <p:txBody>
          <a:bodyPr lIns="90000">
            <a:normAutofit/>
          </a:bodyPr>
          <a:lstStyle>
            <a:lvl1pPr marL="181463" indent="-181463">
              <a:buClr>
                <a:srgbClr val="FF0000"/>
              </a:buClr>
              <a:buFont typeface="System Font Regular"/>
              <a:buChar char="/"/>
              <a:defRPr sz="1270">
                <a:solidFill>
                  <a:srgbClr val="FFFFFF"/>
                </a:solidFill>
              </a:defRPr>
            </a:lvl1pPr>
            <a:lvl2pPr marL="457213" indent="0">
              <a:buFontTx/>
              <a:buNone/>
              <a:defRPr/>
            </a:lvl2pPr>
            <a:lvl3pPr marL="914427" indent="0">
              <a:buFontTx/>
              <a:buNone/>
              <a:defRPr/>
            </a:lvl3pPr>
            <a:lvl4pPr marL="1371640" indent="0">
              <a:buFontTx/>
              <a:buNone/>
              <a:defRPr/>
            </a:lvl4pPr>
            <a:lvl5pPr marL="1828854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11E89D12-1035-4745-ADAF-F455BDAAD37A}"/>
              </a:ext>
            </a:extLst>
          </p:cNvPr>
          <p:cNvSpPr>
            <a:spLocks noGrp="1"/>
          </p:cNvSpPr>
          <p:nvPr>
            <p:ph sz="half" idx="22"/>
          </p:nvPr>
        </p:nvSpPr>
        <p:spPr>
          <a:xfrm>
            <a:off x="7620202" y="3859426"/>
            <a:ext cx="1524736" cy="1283868"/>
          </a:xfrm>
        </p:spPr>
        <p:txBody>
          <a:bodyPr lIns="90000">
            <a:normAutofit/>
          </a:bodyPr>
          <a:lstStyle>
            <a:lvl1pPr marL="181463" indent="-181463">
              <a:buClr>
                <a:srgbClr val="FF0000"/>
              </a:buClr>
              <a:buFont typeface="System Font Regular"/>
              <a:buChar char="/"/>
              <a:defRPr sz="1270">
                <a:solidFill>
                  <a:srgbClr val="FFFFFF"/>
                </a:solidFill>
              </a:defRPr>
            </a:lvl1pPr>
            <a:lvl2pPr marL="457213" indent="0">
              <a:buFontTx/>
              <a:buNone/>
              <a:defRPr/>
            </a:lvl2pPr>
            <a:lvl3pPr marL="914427" indent="0">
              <a:buFontTx/>
              <a:buNone/>
              <a:defRPr/>
            </a:lvl3pPr>
            <a:lvl4pPr marL="1371640" indent="0">
              <a:buFontTx/>
              <a:buNone/>
              <a:defRPr/>
            </a:lvl4pPr>
            <a:lvl5pPr marL="1828854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BDC6DF79-5193-EE49-A091-EB5E1A575D15}"/>
              </a:ext>
            </a:extLst>
          </p:cNvPr>
          <p:cNvSpPr>
            <a:spLocks noGrp="1"/>
          </p:cNvSpPr>
          <p:nvPr>
            <p:ph sz="half" idx="23"/>
          </p:nvPr>
        </p:nvSpPr>
        <p:spPr>
          <a:xfrm>
            <a:off x="9906263" y="3857521"/>
            <a:ext cx="1524736" cy="1283868"/>
          </a:xfrm>
        </p:spPr>
        <p:txBody>
          <a:bodyPr lIns="90000">
            <a:normAutofit/>
          </a:bodyPr>
          <a:lstStyle>
            <a:lvl1pPr marL="181463" indent="-181463">
              <a:buClr>
                <a:srgbClr val="FF0000"/>
              </a:buClr>
              <a:buFont typeface="System Font Regular"/>
              <a:buChar char="/"/>
              <a:defRPr sz="1270">
                <a:solidFill>
                  <a:srgbClr val="FFFFFF"/>
                </a:solidFill>
              </a:defRPr>
            </a:lvl1pPr>
            <a:lvl2pPr marL="457213" indent="0">
              <a:buFontTx/>
              <a:buNone/>
              <a:defRPr/>
            </a:lvl2pPr>
            <a:lvl3pPr marL="914427" indent="0">
              <a:buFontTx/>
              <a:buNone/>
              <a:defRPr/>
            </a:lvl3pPr>
            <a:lvl4pPr marL="1371640" indent="0">
              <a:buFontTx/>
              <a:buNone/>
              <a:defRPr/>
            </a:lvl4pPr>
            <a:lvl5pPr marL="1828854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Picture Placeholder 2">
            <a:extLst>
              <a:ext uri="{FF2B5EF4-FFF2-40B4-BE49-F238E27FC236}">
                <a16:creationId xmlns:a16="http://schemas.microsoft.com/office/drawing/2014/main" id="{9B217D83-C269-5840-B0E7-3FF55098AD5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61107" y="1714500"/>
            <a:ext cx="1524736" cy="1714500"/>
          </a:xfrm>
          <a:solidFill>
            <a:srgbClr val="FF00FF">
              <a:alpha val="64000"/>
            </a:srgbClr>
          </a:solidFill>
        </p:spPr>
        <p:txBody>
          <a:bodyPr anchor="ctr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NL" dirty="0"/>
          </a:p>
        </p:txBody>
      </p:sp>
      <p:sp>
        <p:nvSpPr>
          <p:cNvPr id="35" name="Picture Placeholder 2">
            <a:extLst>
              <a:ext uri="{FF2B5EF4-FFF2-40B4-BE49-F238E27FC236}">
                <a16:creationId xmlns:a16="http://schemas.microsoft.com/office/drawing/2014/main" id="{BA45B129-7F3E-E74F-95B6-AD9ED99B25EB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5333632" y="1714500"/>
            <a:ext cx="1523895" cy="1714500"/>
          </a:xfrm>
          <a:solidFill>
            <a:srgbClr val="FF00FF">
              <a:alpha val="64000"/>
            </a:srgbClr>
          </a:solidFill>
        </p:spPr>
        <p:txBody>
          <a:bodyPr anchor="ctr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NL" dirty="0"/>
          </a:p>
        </p:txBody>
      </p:sp>
      <p:sp>
        <p:nvSpPr>
          <p:cNvPr id="36" name="Picture Placeholder 2">
            <a:extLst>
              <a:ext uri="{FF2B5EF4-FFF2-40B4-BE49-F238E27FC236}">
                <a16:creationId xmlns:a16="http://schemas.microsoft.com/office/drawing/2014/main" id="{C0CE7806-4D7A-5F48-9569-567CF328332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7619474" y="1714500"/>
            <a:ext cx="1524736" cy="1714500"/>
          </a:xfrm>
          <a:solidFill>
            <a:srgbClr val="FF00FF">
              <a:alpha val="64000"/>
            </a:srgbClr>
          </a:solidFill>
        </p:spPr>
        <p:txBody>
          <a:bodyPr anchor="ctr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NL" dirty="0"/>
          </a:p>
        </p:txBody>
      </p:sp>
      <p:sp>
        <p:nvSpPr>
          <p:cNvPr id="37" name="Picture Placeholder 2">
            <a:extLst>
              <a:ext uri="{FF2B5EF4-FFF2-40B4-BE49-F238E27FC236}">
                <a16:creationId xmlns:a16="http://schemas.microsoft.com/office/drawing/2014/main" id="{2636364F-626F-E74E-9E99-4366FC1B14DE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906157" y="1714500"/>
            <a:ext cx="1524736" cy="1714500"/>
          </a:xfrm>
          <a:solidFill>
            <a:srgbClr val="FF00FF">
              <a:alpha val="64000"/>
            </a:srgbClr>
          </a:solidFill>
        </p:spPr>
        <p:txBody>
          <a:bodyPr anchor="ctr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NL" dirty="0"/>
          </a:p>
        </p:txBody>
      </p:sp>
      <p:sp>
        <p:nvSpPr>
          <p:cNvPr id="38" name="object 2">
            <a:extLst>
              <a:ext uri="{FF2B5EF4-FFF2-40B4-BE49-F238E27FC236}">
                <a16:creationId xmlns:a16="http://schemas.microsoft.com/office/drawing/2014/main" id="{088E7FC7-D60B-044D-8DBA-781383735FF2}"/>
              </a:ext>
            </a:extLst>
          </p:cNvPr>
          <p:cNvSpPr/>
          <p:nvPr userDrawn="1"/>
        </p:nvSpPr>
        <p:spPr>
          <a:xfrm>
            <a:off x="-1101004" y="2781905"/>
            <a:ext cx="1524167" cy="4075908"/>
          </a:xfrm>
          <a:custGeom>
            <a:avLst/>
            <a:gdLst/>
            <a:ahLst/>
            <a:cxnLst/>
            <a:rect l="l" t="t" r="r" b="b"/>
            <a:pathLst>
              <a:path w="2513330" h="6721475">
                <a:moveTo>
                  <a:pt x="0" y="0"/>
                </a:moveTo>
                <a:lnTo>
                  <a:pt x="0" y="6720989"/>
                </a:lnTo>
                <a:lnTo>
                  <a:pt x="112918" y="6720989"/>
                </a:lnTo>
                <a:lnTo>
                  <a:pt x="2513012" y="106671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51"/>
          </a:p>
        </p:txBody>
      </p:sp>
      <p:sp>
        <p:nvSpPr>
          <p:cNvPr id="39" name="object 3">
            <a:extLst>
              <a:ext uri="{FF2B5EF4-FFF2-40B4-BE49-F238E27FC236}">
                <a16:creationId xmlns:a16="http://schemas.microsoft.com/office/drawing/2014/main" id="{9A653C1C-F289-CC46-B54A-8AA4C7DDEEC4}"/>
              </a:ext>
            </a:extLst>
          </p:cNvPr>
          <p:cNvSpPr/>
          <p:nvPr userDrawn="1"/>
        </p:nvSpPr>
        <p:spPr>
          <a:xfrm>
            <a:off x="11850478" y="4814321"/>
            <a:ext cx="774791" cy="2043538"/>
          </a:xfrm>
          <a:custGeom>
            <a:avLst/>
            <a:gdLst/>
            <a:ahLst/>
            <a:cxnLst/>
            <a:rect l="l" t="t" r="r" b="b"/>
            <a:pathLst>
              <a:path w="1277619" h="3369945">
                <a:moveTo>
                  <a:pt x="1277448" y="0"/>
                </a:moveTo>
                <a:lnTo>
                  <a:pt x="0" y="542245"/>
                </a:lnTo>
                <a:lnTo>
                  <a:pt x="1200047" y="3369384"/>
                </a:lnTo>
                <a:lnTo>
                  <a:pt x="1277448" y="3369384"/>
                </a:lnTo>
                <a:lnTo>
                  <a:pt x="1277448" y="0"/>
                </a:lnTo>
                <a:close/>
              </a:path>
            </a:pathLst>
          </a:custGeom>
          <a:solidFill>
            <a:srgbClr val="37CFB0"/>
          </a:solidFill>
        </p:spPr>
        <p:txBody>
          <a:bodyPr wrap="square" lIns="0" tIns="0" rIns="0" bIns="0" rtlCol="0"/>
          <a:lstStyle/>
          <a:p>
            <a:endParaRPr sz="1251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C94B8B6-2C59-8147-B888-6192FD3DB346}"/>
              </a:ext>
            </a:extLst>
          </p:cNvPr>
          <p:cNvGrpSpPr/>
          <p:nvPr userDrawn="1"/>
        </p:nvGrpSpPr>
        <p:grpSpPr>
          <a:xfrm>
            <a:off x="11274189" y="0"/>
            <a:ext cx="917709" cy="833665"/>
            <a:chOff x="17077521" y="0"/>
            <a:chExt cx="3027045" cy="2749550"/>
          </a:xfrm>
        </p:grpSpPr>
        <p:sp>
          <p:nvSpPr>
            <p:cNvPr id="41" name="object 4">
              <a:extLst>
                <a:ext uri="{FF2B5EF4-FFF2-40B4-BE49-F238E27FC236}">
                  <a16:creationId xmlns:a16="http://schemas.microsoft.com/office/drawing/2014/main" id="{CC5EB518-907F-3648-A0BF-07FE9B8A3DBD}"/>
                </a:ext>
              </a:extLst>
            </p:cNvPr>
            <p:cNvSpPr/>
            <p:nvPr/>
          </p:nvSpPr>
          <p:spPr>
            <a:xfrm>
              <a:off x="17077521" y="0"/>
              <a:ext cx="3027045" cy="2749550"/>
            </a:xfrm>
            <a:custGeom>
              <a:avLst/>
              <a:gdLst/>
              <a:ahLst/>
              <a:cxnLst/>
              <a:rect l="l" t="t" r="r" b="b"/>
              <a:pathLst>
                <a:path w="3027044" h="2749550">
                  <a:moveTo>
                    <a:pt x="3026578" y="0"/>
                  </a:moveTo>
                  <a:lnTo>
                    <a:pt x="0" y="0"/>
                  </a:lnTo>
                  <a:lnTo>
                    <a:pt x="1166980" y="2749225"/>
                  </a:lnTo>
                  <a:lnTo>
                    <a:pt x="3026578" y="1959720"/>
                  </a:lnTo>
                  <a:lnTo>
                    <a:pt x="3026578" y="0"/>
                  </a:lnTo>
                  <a:close/>
                </a:path>
              </a:pathLst>
            </a:custGeom>
            <a:solidFill>
              <a:srgbClr val="E2231C"/>
            </a:solidFill>
          </p:spPr>
          <p:txBody>
            <a:bodyPr wrap="square" lIns="0" tIns="0" rIns="0" bIns="0" rtlCol="0"/>
            <a:lstStyle/>
            <a:p>
              <a:endParaRPr sz="1251"/>
            </a:p>
          </p:txBody>
        </p:sp>
        <p:sp>
          <p:nvSpPr>
            <p:cNvPr id="42" name="object 5">
              <a:extLst>
                <a:ext uri="{FF2B5EF4-FFF2-40B4-BE49-F238E27FC236}">
                  <a16:creationId xmlns:a16="http://schemas.microsoft.com/office/drawing/2014/main" id="{21B94AEA-BAF4-C248-9B94-BA7A7E8AF31D}"/>
                </a:ext>
              </a:extLst>
            </p:cNvPr>
            <p:cNvSpPr/>
            <p:nvPr/>
          </p:nvSpPr>
          <p:spPr>
            <a:xfrm>
              <a:off x="18350022" y="1055475"/>
              <a:ext cx="497840" cy="699135"/>
            </a:xfrm>
            <a:custGeom>
              <a:avLst/>
              <a:gdLst/>
              <a:ahLst/>
              <a:cxnLst/>
              <a:rect l="l" t="t" r="r" b="b"/>
              <a:pathLst>
                <a:path w="497840" h="699135">
                  <a:moveTo>
                    <a:pt x="0" y="0"/>
                  </a:moveTo>
                  <a:lnTo>
                    <a:pt x="296535" y="698607"/>
                  </a:lnTo>
                  <a:lnTo>
                    <a:pt x="497576" y="2010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51"/>
            </a:p>
          </p:txBody>
        </p:sp>
        <p:sp>
          <p:nvSpPr>
            <p:cNvPr id="43" name="object 6">
              <a:extLst>
                <a:ext uri="{FF2B5EF4-FFF2-40B4-BE49-F238E27FC236}">
                  <a16:creationId xmlns:a16="http://schemas.microsoft.com/office/drawing/2014/main" id="{B9762C94-13C5-B64E-AEEE-58F062649E7B}"/>
                </a:ext>
              </a:extLst>
            </p:cNvPr>
            <p:cNvSpPr/>
            <p:nvPr/>
          </p:nvSpPr>
          <p:spPr>
            <a:xfrm>
              <a:off x="18611367" y="758933"/>
              <a:ext cx="734060" cy="884555"/>
            </a:xfrm>
            <a:custGeom>
              <a:avLst/>
              <a:gdLst/>
              <a:ahLst/>
              <a:cxnLst/>
              <a:rect l="l" t="t" r="r" b="b"/>
              <a:pathLst>
                <a:path w="734059" h="884555">
                  <a:moveTo>
                    <a:pt x="437264" y="0"/>
                  </a:moveTo>
                  <a:lnTo>
                    <a:pt x="0" y="185345"/>
                  </a:lnTo>
                  <a:lnTo>
                    <a:pt x="497576" y="386375"/>
                  </a:lnTo>
                  <a:lnTo>
                    <a:pt x="296535" y="883952"/>
                  </a:lnTo>
                  <a:lnTo>
                    <a:pt x="733799" y="698607"/>
                  </a:lnTo>
                  <a:lnTo>
                    <a:pt x="4372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51"/>
            </a:p>
          </p:txBody>
        </p:sp>
      </p:grpSp>
    </p:spTree>
    <p:extLst>
      <p:ext uri="{BB962C8B-B14F-4D97-AF65-F5344CB8AC3E}">
        <p14:creationId xmlns:p14="http://schemas.microsoft.com/office/powerpoint/2010/main" val="304292075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slide 1 kolom 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4745" y="372321"/>
            <a:ext cx="4009334" cy="54768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2500" y="2143649"/>
            <a:ext cx="10287273" cy="385752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117"/>
            </a:lvl1pPr>
            <a:lvl2pPr marL="457213" indent="0">
              <a:buFontTx/>
              <a:buNone/>
              <a:defRPr/>
            </a:lvl2pPr>
            <a:lvl3pPr marL="914427" indent="0">
              <a:buFontTx/>
              <a:buNone/>
              <a:defRPr/>
            </a:lvl3pPr>
            <a:lvl4pPr marL="1371640" indent="0">
              <a:buFontTx/>
              <a:buNone/>
              <a:defRPr/>
            </a:lvl4pPr>
            <a:lvl5pPr marL="1828854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13" name="object 2">
            <a:extLst>
              <a:ext uri="{FF2B5EF4-FFF2-40B4-BE49-F238E27FC236}">
                <a16:creationId xmlns:a16="http://schemas.microsoft.com/office/drawing/2014/main" id="{36E77888-8916-894E-AEE7-23D98AE16D27}"/>
              </a:ext>
            </a:extLst>
          </p:cNvPr>
          <p:cNvSpPr/>
          <p:nvPr userDrawn="1"/>
        </p:nvSpPr>
        <p:spPr>
          <a:xfrm>
            <a:off x="-752158" y="2781905"/>
            <a:ext cx="1524167" cy="4075908"/>
          </a:xfrm>
          <a:custGeom>
            <a:avLst/>
            <a:gdLst/>
            <a:ahLst/>
            <a:cxnLst/>
            <a:rect l="l" t="t" r="r" b="b"/>
            <a:pathLst>
              <a:path w="2513330" h="6721475">
                <a:moveTo>
                  <a:pt x="0" y="0"/>
                </a:moveTo>
                <a:lnTo>
                  <a:pt x="0" y="6720989"/>
                </a:lnTo>
                <a:lnTo>
                  <a:pt x="112918" y="6720989"/>
                </a:lnTo>
                <a:lnTo>
                  <a:pt x="2513012" y="1066710"/>
                </a:lnTo>
                <a:lnTo>
                  <a:pt x="0" y="0"/>
                </a:lnTo>
                <a:close/>
              </a:path>
            </a:pathLst>
          </a:custGeom>
          <a:solidFill>
            <a:srgbClr val="043673"/>
          </a:solidFill>
        </p:spPr>
        <p:txBody>
          <a:bodyPr wrap="square" lIns="0" tIns="0" rIns="0" bIns="0" rtlCol="0"/>
          <a:lstStyle/>
          <a:p>
            <a:endParaRPr sz="1251"/>
          </a:p>
        </p:txBody>
      </p:sp>
      <p:sp>
        <p:nvSpPr>
          <p:cNvPr id="14" name="object 3">
            <a:extLst>
              <a:ext uri="{FF2B5EF4-FFF2-40B4-BE49-F238E27FC236}">
                <a16:creationId xmlns:a16="http://schemas.microsoft.com/office/drawing/2014/main" id="{F4713DD2-AA80-4841-9F2B-40D1C0C3CE31}"/>
              </a:ext>
            </a:extLst>
          </p:cNvPr>
          <p:cNvSpPr/>
          <p:nvPr userDrawn="1"/>
        </p:nvSpPr>
        <p:spPr>
          <a:xfrm>
            <a:off x="11417212" y="4814321"/>
            <a:ext cx="774791" cy="2043538"/>
          </a:xfrm>
          <a:custGeom>
            <a:avLst/>
            <a:gdLst/>
            <a:ahLst/>
            <a:cxnLst/>
            <a:rect l="l" t="t" r="r" b="b"/>
            <a:pathLst>
              <a:path w="1277619" h="3369945">
                <a:moveTo>
                  <a:pt x="1277448" y="0"/>
                </a:moveTo>
                <a:lnTo>
                  <a:pt x="0" y="542245"/>
                </a:lnTo>
                <a:lnTo>
                  <a:pt x="1200047" y="3369384"/>
                </a:lnTo>
                <a:lnTo>
                  <a:pt x="1277448" y="3369384"/>
                </a:lnTo>
                <a:lnTo>
                  <a:pt x="1277448" y="0"/>
                </a:lnTo>
                <a:close/>
              </a:path>
            </a:pathLst>
          </a:custGeom>
          <a:solidFill>
            <a:srgbClr val="37CFB0"/>
          </a:solidFill>
        </p:spPr>
        <p:txBody>
          <a:bodyPr wrap="square" lIns="0" tIns="0" rIns="0" bIns="0" rtlCol="0"/>
          <a:lstStyle/>
          <a:p>
            <a:endParaRPr sz="1251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DF6EFDE-7F07-BC41-8976-4D1297710301}"/>
              </a:ext>
            </a:extLst>
          </p:cNvPr>
          <p:cNvGrpSpPr/>
          <p:nvPr userDrawn="1"/>
        </p:nvGrpSpPr>
        <p:grpSpPr>
          <a:xfrm>
            <a:off x="11274189" y="0"/>
            <a:ext cx="917709" cy="833665"/>
            <a:chOff x="17077521" y="0"/>
            <a:chExt cx="3027045" cy="2749550"/>
          </a:xfrm>
        </p:grpSpPr>
        <p:sp>
          <p:nvSpPr>
            <p:cNvPr id="16" name="object 4">
              <a:extLst>
                <a:ext uri="{FF2B5EF4-FFF2-40B4-BE49-F238E27FC236}">
                  <a16:creationId xmlns:a16="http://schemas.microsoft.com/office/drawing/2014/main" id="{3396B266-D80F-244E-9986-F89580AA07D4}"/>
                </a:ext>
              </a:extLst>
            </p:cNvPr>
            <p:cNvSpPr/>
            <p:nvPr/>
          </p:nvSpPr>
          <p:spPr>
            <a:xfrm>
              <a:off x="17077521" y="0"/>
              <a:ext cx="3027045" cy="2749550"/>
            </a:xfrm>
            <a:custGeom>
              <a:avLst/>
              <a:gdLst/>
              <a:ahLst/>
              <a:cxnLst/>
              <a:rect l="l" t="t" r="r" b="b"/>
              <a:pathLst>
                <a:path w="3027044" h="2749550">
                  <a:moveTo>
                    <a:pt x="3026578" y="0"/>
                  </a:moveTo>
                  <a:lnTo>
                    <a:pt x="0" y="0"/>
                  </a:lnTo>
                  <a:lnTo>
                    <a:pt x="1166980" y="2749225"/>
                  </a:lnTo>
                  <a:lnTo>
                    <a:pt x="3026578" y="1959720"/>
                  </a:lnTo>
                  <a:lnTo>
                    <a:pt x="3026578" y="0"/>
                  </a:lnTo>
                  <a:close/>
                </a:path>
              </a:pathLst>
            </a:custGeom>
            <a:solidFill>
              <a:srgbClr val="E2231C"/>
            </a:solidFill>
          </p:spPr>
          <p:txBody>
            <a:bodyPr wrap="square" lIns="0" tIns="0" rIns="0" bIns="0" rtlCol="0"/>
            <a:lstStyle/>
            <a:p>
              <a:endParaRPr sz="1251"/>
            </a:p>
          </p:txBody>
        </p:sp>
        <p:sp>
          <p:nvSpPr>
            <p:cNvPr id="17" name="object 5">
              <a:extLst>
                <a:ext uri="{FF2B5EF4-FFF2-40B4-BE49-F238E27FC236}">
                  <a16:creationId xmlns:a16="http://schemas.microsoft.com/office/drawing/2014/main" id="{BB3DEEC8-E294-DB4B-A15B-3DFFAC2BD103}"/>
                </a:ext>
              </a:extLst>
            </p:cNvPr>
            <p:cNvSpPr/>
            <p:nvPr/>
          </p:nvSpPr>
          <p:spPr>
            <a:xfrm>
              <a:off x="18350022" y="1055475"/>
              <a:ext cx="497840" cy="699135"/>
            </a:xfrm>
            <a:custGeom>
              <a:avLst/>
              <a:gdLst/>
              <a:ahLst/>
              <a:cxnLst/>
              <a:rect l="l" t="t" r="r" b="b"/>
              <a:pathLst>
                <a:path w="497840" h="699135">
                  <a:moveTo>
                    <a:pt x="0" y="0"/>
                  </a:moveTo>
                  <a:lnTo>
                    <a:pt x="296535" y="698607"/>
                  </a:lnTo>
                  <a:lnTo>
                    <a:pt x="497576" y="2010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51"/>
            </a:p>
          </p:txBody>
        </p:sp>
        <p:sp>
          <p:nvSpPr>
            <p:cNvPr id="18" name="object 6">
              <a:extLst>
                <a:ext uri="{FF2B5EF4-FFF2-40B4-BE49-F238E27FC236}">
                  <a16:creationId xmlns:a16="http://schemas.microsoft.com/office/drawing/2014/main" id="{8154F0F3-376F-5C45-8449-D50C06FD4686}"/>
                </a:ext>
              </a:extLst>
            </p:cNvPr>
            <p:cNvSpPr/>
            <p:nvPr/>
          </p:nvSpPr>
          <p:spPr>
            <a:xfrm>
              <a:off x="18611367" y="758933"/>
              <a:ext cx="734060" cy="884555"/>
            </a:xfrm>
            <a:custGeom>
              <a:avLst/>
              <a:gdLst/>
              <a:ahLst/>
              <a:cxnLst/>
              <a:rect l="l" t="t" r="r" b="b"/>
              <a:pathLst>
                <a:path w="734059" h="884555">
                  <a:moveTo>
                    <a:pt x="437264" y="0"/>
                  </a:moveTo>
                  <a:lnTo>
                    <a:pt x="0" y="185345"/>
                  </a:lnTo>
                  <a:lnTo>
                    <a:pt x="497576" y="386375"/>
                  </a:lnTo>
                  <a:lnTo>
                    <a:pt x="296535" y="883952"/>
                  </a:lnTo>
                  <a:lnTo>
                    <a:pt x="733799" y="698607"/>
                  </a:lnTo>
                  <a:lnTo>
                    <a:pt x="4372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51"/>
            </a:p>
          </p:txBody>
        </p:sp>
      </p:grp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A6FFCAE7-3B0B-7244-931E-21C0BCF25FB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42501" y="1288004"/>
            <a:ext cx="3722469" cy="428613"/>
          </a:xfrm>
        </p:spPr>
        <p:txBody>
          <a:bodyPr anchor="b">
            <a:normAutofit/>
          </a:bodyPr>
          <a:lstStyle>
            <a:lvl1pPr marL="0" indent="0">
              <a:buNone/>
              <a:defRPr sz="2117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0625723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slide 1 kolom blauw">
    <p:bg>
      <p:bgPr>
        <a:solidFill>
          <a:srgbClr val="0436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4745" y="372321"/>
            <a:ext cx="4009334" cy="547683"/>
          </a:xfrm>
          <a:solidFill>
            <a:srgbClr val="37CFB1"/>
          </a:solidFill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2500" y="2143649"/>
            <a:ext cx="10287273" cy="385752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117">
                <a:solidFill>
                  <a:srgbClr val="FFFFFF"/>
                </a:solidFill>
              </a:defRPr>
            </a:lvl1pPr>
            <a:lvl2pPr marL="457213" indent="0">
              <a:buFontTx/>
              <a:buNone/>
              <a:defRPr/>
            </a:lvl2pPr>
            <a:lvl3pPr marL="914427" indent="0">
              <a:buFontTx/>
              <a:buNone/>
              <a:defRPr/>
            </a:lvl3pPr>
            <a:lvl4pPr marL="1371640" indent="0">
              <a:buFontTx/>
              <a:buNone/>
              <a:defRPr/>
            </a:lvl4pPr>
            <a:lvl5pPr marL="1828854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NL" dirty="0"/>
          </a:p>
        </p:txBody>
      </p:sp>
      <p:sp>
        <p:nvSpPr>
          <p:cNvPr id="13" name="object 2">
            <a:extLst>
              <a:ext uri="{FF2B5EF4-FFF2-40B4-BE49-F238E27FC236}">
                <a16:creationId xmlns:a16="http://schemas.microsoft.com/office/drawing/2014/main" id="{36E77888-8916-894E-AEE7-23D98AE16D27}"/>
              </a:ext>
            </a:extLst>
          </p:cNvPr>
          <p:cNvSpPr/>
          <p:nvPr userDrawn="1"/>
        </p:nvSpPr>
        <p:spPr>
          <a:xfrm>
            <a:off x="-752158" y="2781905"/>
            <a:ext cx="1524167" cy="4075908"/>
          </a:xfrm>
          <a:custGeom>
            <a:avLst/>
            <a:gdLst/>
            <a:ahLst/>
            <a:cxnLst/>
            <a:rect l="l" t="t" r="r" b="b"/>
            <a:pathLst>
              <a:path w="2513330" h="6721475">
                <a:moveTo>
                  <a:pt x="0" y="0"/>
                </a:moveTo>
                <a:lnTo>
                  <a:pt x="0" y="6720989"/>
                </a:lnTo>
                <a:lnTo>
                  <a:pt x="112918" y="6720989"/>
                </a:lnTo>
                <a:lnTo>
                  <a:pt x="2513012" y="106671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51"/>
          </a:p>
        </p:txBody>
      </p:sp>
      <p:sp>
        <p:nvSpPr>
          <p:cNvPr id="14" name="object 3">
            <a:extLst>
              <a:ext uri="{FF2B5EF4-FFF2-40B4-BE49-F238E27FC236}">
                <a16:creationId xmlns:a16="http://schemas.microsoft.com/office/drawing/2014/main" id="{F4713DD2-AA80-4841-9F2B-40D1C0C3CE31}"/>
              </a:ext>
            </a:extLst>
          </p:cNvPr>
          <p:cNvSpPr/>
          <p:nvPr userDrawn="1"/>
        </p:nvSpPr>
        <p:spPr>
          <a:xfrm>
            <a:off x="11417212" y="4814321"/>
            <a:ext cx="774791" cy="2043538"/>
          </a:xfrm>
          <a:custGeom>
            <a:avLst/>
            <a:gdLst/>
            <a:ahLst/>
            <a:cxnLst/>
            <a:rect l="l" t="t" r="r" b="b"/>
            <a:pathLst>
              <a:path w="1277619" h="3369945">
                <a:moveTo>
                  <a:pt x="1277448" y="0"/>
                </a:moveTo>
                <a:lnTo>
                  <a:pt x="0" y="542245"/>
                </a:lnTo>
                <a:lnTo>
                  <a:pt x="1200047" y="3369384"/>
                </a:lnTo>
                <a:lnTo>
                  <a:pt x="1277448" y="3369384"/>
                </a:lnTo>
                <a:lnTo>
                  <a:pt x="1277448" y="0"/>
                </a:lnTo>
                <a:close/>
              </a:path>
            </a:pathLst>
          </a:custGeom>
          <a:solidFill>
            <a:srgbClr val="37CFB0"/>
          </a:solidFill>
        </p:spPr>
        <p:txBody>
          <a:bodyPr wrap="square" lIns="0" tIns="0" rIns="0" bIns="0" rtlCol="0"/>
          <a:lstStyle/>
          <a:p>
            <a:endParaRPr sz="1251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DF6EFDE-7F07-BC41-8976-4D1297710301}"/>
              </a:ext>
            </a:extLst>
          </p:cNvPr>
          <p:cNvGrpSpPr/>
          <p:nvPr userDrawn="1"/>
        </p:nvGrpSpPr>
        <p:grpSpPr>
          <a:xfrm>
            <a:off x="11274189" y="0"/>
            <a:ext cx="917709" cy="833665"/>
            <a:chOff x="17077521" y="0"/>
            <a:chExt cx="3027045" cy="2749550"/>
          </a:xfrm>
        </p:grpSpPr>
        <p:sp>
          <p:nvSpPr>
            <p:cNvPr id="16" name="object 4">
              <a:extLst>
                <a:ext uri="{FF2B5EF4-FFF2-40B4-BE49-F238E27FC236}">
                  <a16:creationId xmlns:a16="http://schemas.microsoft.com/office/drawing/2014/main" id="{3396B266-D80F-244E-9986-F89580AA07D4}"/>
                </a:ext>
              </a:extLst>
            </p:cNvPr>
            <p:cNvSpPr/>
            <p:nvPr/>
          </p:nvSpPr>
          <p:spPr>
            <a:xfrm>
              <a:off x="17077521" y="0"/>
              <a:ext cx="3027045" cy="2749550"/>
            </a:xfrm>
            <a:custGeom>
              <a:avLst/>
              <a:gdLst/>
              <a:ahLst/>
              <a:cxnLst/>
              <a:rect l="l" t="t" r="r" b="b"/>
              <a:pathLst>
                <a:path w="3027044" h="2749550">
                  <a:moveTo>
                    <a:pt x="3026578" y="0"/>
                  </a:moveTo>
                  <a:lnTo>
                    <a:pt x="0" y="0"/>
                  </a:lnTo>
                  <a:lnTo>
                    <a:pt x="1166980" y="2749225"/>
                  </a:lnTo>
                  <a:lnTo>
                    <a:pt x="3026578" y="1959720"/>
                  </a:lnTo>
                  <a:lnTo>
                    <a:pt x="3026578" y="0"/>
                  </a:lnTo>
                  <a:close/>
                </a:path>
              </a:pathLst>
            </a:custGeom>
            <a:solidFill>
              <a:srgbClr val="E2231C"/>
            </a:solidFill>
          </p:spPr>
          <p:txBody>
            <a:bodyPr wrap="square" lIns="0" tIns="0" rIns="0" bIns="0" rtlCol="0"/>
            <a:lstStyle/>
            <a:p>
              <a:endParaRPr sz="1251"/>
            </a:p>
          </p:txBody>
        </p:sp>
        <p:sp>
          <p:nvSpPr>
            <p:cNvPr id="17" name="object 5">
              <a:extLst>
                <a:ext uri="{FF2B5EF4-FFF2-40B4-BE49-F238E27FC236}">
                  <a16:creationId xmlns:a16="http://schemas.microsoft.com/office/drawing/2014/main" id="{BB3DEEC8-E294-DB4B-A15B-3DFFAC2BD103}"/>
                </a:ext>
              </a:extLst>
            </p:cNvPr>
            <p:cNvSpPr/>
            <p:nvPr/>
          </p:nvSpPr>
          <p:spPr>
            <a:xfrm>
              <a:off x="18350022" y="1055475"/>
              <a:ext cx="497840" cy="699135"/>
            </a:xfrm>
            <a:custGeom>
              <a:avLst/>
              <a:gdLst/>
              <a:ahLst/>
              <a:cxnLst/>
              <a:rect l="l" t="t" r="r" b="b"/>
              <a:pathLst>
                <a:path w="497840" h="699135">
                  <a:moveTo>
                    <a:pt x="0" y="0"/>
                  </a:moveTo>
                  <a:lnTo>
                    <a:pt x="296535" y="698607"/>
                  </a:lnTo>
                  <a:lnTo>
                    <a:pt x="497576" y="2010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51"/>
            </a:p>
          </p:txBody>
        </p:sp>
        <p:sp>
          <p:nvSpPr>
            <p:cNvPr id="18" name="object 6">
              <a:extLst>
                <a:ext uri="{FF2B5EF4-FFF2-40B4-BE49-F238E27FC236}">
                  <a16:creationId xmlns:a16="http://schemas.microsoft.com/office/drawing/2014/main" id="{8154F0F3-376F-5C45-8449-D50C06FD4686}"/>
                </a:ext>
              </a:extLst>
            </p:cNvPr>
            <p:cNvSpPr/>
            <p:nvPr/>
          </p:nvSpPr>
          <p:spPr>
            <a:xfrm>
              <a:off x="18611367" y="758933"/>
              <a:ext cx="734060" cy="884555"/>
            </a:xfrm>
            <a:custGeom>
              <a:avLst/>
              <a:gdLst/>
              <a:ahLst/>
              <a:cxnLst/>
              <a:rect l="l" t="t" r="r" b="b"/>
              <a:pathLst>
                <a:path w="734059" h="884555">
                  <a:moveTo>
                    <a:pt x="437264" y="0"/>
                  </a:moveTo>
                  <a:lnTo>
                    <a:pt x="0" y="185345"/>
                  </a:lnTo>
                  <a:lnTo>
                    <a:pt x="497576" y="386375"/>
                  </a:lnTo>
                  <a:lnTo>
                    <a:pt x="296535" y="883952"/>
                  </a:lnTo>
                  <a:lnTo>
                    <a:pt x="733799" y="698607"/>
                  </a:lnTo>
                  <a:lnTo>
                    <a:pt x="4372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51"/>
            </a:p>
          </p:txBody>
        </p:sp>
      </p:grp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A6FFCAE7-3B0B-7244-931E-21C0BCF25FB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42501" y="1288004"/>
            <a:ext cx="3722469" cy="428613"/>
          </a:xfrm>
        </p:spPr>
        <p:txBody>
          <a:bodyPr anchor="b">
            <a:normAutofit/>
          </a:bodyPr>
          <a:lstStyle>
            <a:lvl1pPr marL="0" indent="0">
              <a:buNone/>
              <a:defRPr sz="2117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5953459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t bullet slide 1 kolom 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4745" y="372321"/>
            <a:ext cx="4009334" cy="54768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2500" y="2143649"/>
            <a:ext cx="10287273" cy="3857521"/>
          </a:xfrm>
        </p:spPr>
        <p:txBody>
          <a:bodyPr>
            <a:normAutofit/>
          </a:bodyPr>
          <a:lstStyle>
            <a:lvl1pPr>
              <a:defRPr sz="2117"/>
            </a:lvl1pPr>
            <a:lvl2pPr>
              <a:defRPr sz="2117"/>
            </a:lvl2pPr>
            <a:lvl3pPr>
              <a:defRPr sz="2117"/>
            </a:lvl3pPr>
            <a:lvl4pPr>
              <a:defRPr sz="2117"/>
            </a:lvl4pPr>
            <a:lvl5pPr>
              <a:defRPr sz="211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13" name="object 2">
            <a:extLst>
              <a:ext uri="{FF2B5EF4-FFF2-40B4-BE49-F238E27FC236}">
                <a16:creationId xmlns:a16="http://schemas.microsoft.com/office/drawing/2014/main" id="{36E77888-8916-894E-AEE7-23D98AE16D27}"/>
              </a:ext>
            </a:extLst>
          </p:cNvPr>
          <p:cNvSpPr/>
          <p:nvPr userDrawn="1"/>
        </p:nvSpPr>
        <p:spPr>
          <a:xfrm>
            <a:off x="-752158" y="2781905"/>
            <a:ext cx="1524167" cy="4075908"/>
          </a:xfrm>
          <a:custGeom>
            <a:avLst/>
            <a:gdLst/>
            <a:ahLst/>
            <a:cxnLst/>
            <a:rect l="l" t="t" r="r" b="b"/>
            <a:pathLst>
              <a:path w="2513330" h="6721475">
                <a:moveTo>
                  <a:pt x="0" y="0"/>
                </a:moveTo>
                <a:lnTo>
                  <a:pt x="0" y="6720989"/>
                </a:lnTo>
                <a:lnTo>
                  <a:pt x="112918" y="6720989"/>
                </a:lnTo>
                <a:lnTo>
                  <a:pt x="2513012" y="1066710"/>
                </a:lnTo>
                <a:lnTo>
                  <a:pt x="0" y="0"/>
                </a:lnTo>
                <a:close/>
              </a:path>
            </a:pathLst>
          </a:custGeom>
          <a:solidFill>
            <a:srgbClr val="043673"/>
          </a:solidFill>
        </p:spPr>
        <p:txBody>
          <a:bodyPr wrap="square" lIns="0" tIns="0" rIns="0" bIns="0" rtlCol="0"/>
          <a:lstStyle/>
          <a:p>
            <a:endParaRPr sz="1251"/>
          </a:p>
        </p:txBody>
      </p:sp>
      <p:sp>
        <p:nvSpPr>
          <p:cNvPr id="14" name="object 3">
            <a:extLst>
              <a:ext uri="{FF2B5EF4-FFF2-40B4-BE49-F238E27FC236}">
                <a16:creationId xmlns:a16="http://schemas.microsoft.com/office/drawing/2014/main" id="{F4713DD2-AA80-4841-9F2B-40D1C0C3CE31}"/>
              </a:ext>
            </a:extLst>
          </p:cNvPr>
          <p:cNvSpPr/>
          <p:nvPr userDrawn="1"/>
        </p:nvSpPr>
        <p:spPr>
          <a:xfrm>
            <a:off x="11417212" y="4814321"/>
            <a:ext cx="774791" cy="2043538"/>
          </a:xfrm>
          <a:custGeom>
            <a:avLst/>
            <a:gdLst/>
            <a:ahLst/>
            <a:cxnLst/>
            <a:rect l="l" t="t" r="r" b="b"/>
            <a:pathLst>
              <a:path w="1277619" h="3369945">
                <a:moveTo>
                  <a:pt x="1277448" y="0"/>
                </a:moveTo>
                <a:lnTo>
                  <a:pt x="0" y="542245"/>
                </a:lnTo>
                <a:lnTo>
                  <a:pt x="1200047" y="3369384"/>
                </a:lnTo>
                <a:lnTo>
                  <a:pt x="1277448" y="3369384"/>
                </a:lnTo>
                <a:lnTo>
                  <a:pt x="1277448" y="0"/>
                </a:lnTo>
                <a:close/>
              </a:path>
            </a:pathLst>
          </a:custGeom>
          <a:solidFill>
            <a:srgbClr val="37CFB0"/>
          </a:solidFill>
        </p:spPr>
        <p:txBody>
          <a:bodyPr wrap="square" lIns="0" tIns="0" rIns="0" bIns="0" rtlCol="0"/>
          <a:lstStyle/>
          <a:p>
            <a:endParaRPr sz="1251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DF6EFDE-7F07-BC41-8976-4D1297710301}"/>
              </a:ext>
            </a:extLst>
          </p:cNvPr>
          <p:cNvGrpSpPr/>
          <p:nvPr userDrawn="1"/>
        </p:nvGrpSpPr>
        <p:grpSpPr>
          <a:xfrm>
            <a:off x="11274189" y="0"/>
            <a:ext cx="917709" cy="833665"/>
            <a:chOff x="17077521" y="0"/>
            <a:chExt cx="3027045" cy="2749550"/>
          </a:xfrm>
        </p:grpSpPr>
        <p:sp>
          <p:nvSpPr>
            <p:cNvPr id="16" name="object 4">
              <a:extLst>
                <a:ext uri="{FF2B5EF4-FFF2-40B4-BE49-F238E27FC236}">
                  <a16:creationId xmlns:a16="http://schemas.microsoft.com/office/drawing/2014/main" id="{3396B266-D80F-244E-9986-F89580AA07D4}"/>
                </a:ext>
              </a:extLst>
            </p:cNvPr>
            <p:cNvSpPr/>
            <p:nvPr/>
          </p:nvSpPr>
          <p:spPr>
            <a:xfrm>
              <a:off x="17077521" y="0"/>
              <a:ext cx="3027045" cy="2749550"/>
            </a:xfrm>
            <a:custGeom>
              <a:avLst/>
              <a:gdLst/>
              <a:ahLst/>
              <a:cxnLst/>
              <a:rect l="l" t="t" r="r" b="b"/>
              <a:pathLst>
                <a:path w="3027044" h="2749550">
                  <a:moveTo>
                    <a:pt x="3026578" y="0"/>
                  </a:moveTo>
                  <a:lnTo>
                    <a:pt x="0" y="0"/>
                  </a:lnTo>
                  <a:lnTo>
                    <a:pt x="1166980" y="2749225"/>
                  </a:lnTo>
                  <a:lnTo>
                    <a:pt x="3026578" y="1959720"/>
                  </a:lnTo>
                  <a:lnTo>
                    <a:pt x="3026578" y="0"/>
                  </a:lnTo>
                  <a:close/>
                </a:path>
              </a:pathLst>
            </a:custGeom>
            <a:solidFill>
              <a:srgbClr val="E2231C"/>
            </a:solidFill>
          </p:spPr>
          <p:txBody>
            <a:bodyPr wrap="square" lIns="0" tIns="0" rIns="0" bIns="0" rtlCol="0"/>
            <a:lstStyle/>
            <a:p>
              <a:endParaRPr sz="1251"/>
            </a:p>
          </p:txBody>
        </p:sp>
        <p:sp>
          <p:nvSpPr>
            <p:cNvPr id="17" name="object 5">
              <a:extLst>
                <a:ext uri="{FF2B5EF4-FFF2-40B4-BE49-F238E27FC236}">
                  <a16:creationId xmlns:a16="http://schemas.microsoft.com/office/drawing/2014/main" id="{BB3DEEC8-E294-DB4B-A15B-3DFFAC2BD103}"/>
                </a:ext>
              </a:extLst>
            </p:cNvPr>
            <p:cNvSpPr/>
            <p:nvPr/>
          </p:nvSpPr>
          <p:spPr>
            <a:xfrm>
              <a:off x="18350022" y="1055475"/>
              <a:ext cx="497840" cy="699135"/>
            </a:xfrm>
            <a:custGeom>
              <a:avLst/>
              <a:gdLst/>
              <a:ahLst/>
              <a:cxnLst/>
              <a:rect l="l" t="t" r="r" b="b"/>
              <a:pathLst>
                <a:path w="497840" h="699135">
                  <a:moveTo>
                    <a:pt x="0" y="0"/>
                  </a:moveTo>
                  <a:lnTo>
                    <a:pt x="296535" y="698607"/>
                  </a:lnTo>
                  <a:lnTo>
                    <a:pt x="497576" y="2010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51"/>
            </a:p>
          </p:txBody>
        </p:sp>
        <p:sp>
          <p:nvSpPr>
            <p:cNvPr id="18" name="object 6">
              <a:extLst>
                <a:ext uri="{FF2B5EF4-FFF2-40B4-BE49-F238E27FC236}">
                  <a16:creationId xmlns:a16="http://schemas.microsoft.com/office/drawing/2014/main" id="{8154F0F3-376F-5C45-8449-D50C06FD4686}"/>
                </a:ext>
              </a:extLst>
            </p:cNvPr>
            <p:cNvSpPr/>
            <p:nvPr/>
          </p:nvSpPr>
          <p:spPr>
            <a:xfrm>
              <a:off x="18611367" y="758933"/>
              <a:ext cx="734060" cy="884555"/>
            </a:xfrm>
            <a:custGeom>
              <a:avLst/>
              <a:gdLst/>
              <a:ahLst/>
              <a:cxnLst/>
              <a:rect l="l" t="t" r="r" b="b"/>
              <a:pathLst>
                <a:path w="734059" h="884555">
                  <a:moveTo>
                    <a:pt x="437264" y="0"/>
                  </a:moveTo>
                  <a:lnTo>
                    <a:pt x="0" y="185345"/>
                  </a:lnTo>
                  <a:lnTo>
                    <a:pt x="497576" y="386375"/>
                  </a:lnTo>
                  <a:lnTo>
                    <a:pt x="296535" y="883952"/>
                  </a:lnTo>
                  <a:lnTo>
                    <a:pt x="733799" y="698607"/>
                  </a:lnTo>
                  <a:lnTo>
                    <a:pt x="4372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51"/>
            </a:p>
          </p:txBody>
        </p:sp>
      </p:grp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A6FFCAE7-3B0B-7244-931E-21C0BCF25FB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42501" y="1288004"/>
            <a:ext cx="3722469" cy="428613"/>
          </a:xfrm>
        </p:spPr>
        <p:txBody>
          <a:bodyPr anchor="b">
            <a:normAutofit/>
          </a:bodyPr>
          <a:lstStyle>
            <a:lvl1pPr marL="0" indent="0">
              <a:buNone/>
              <a:defRPr sz="2117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5749599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t bullet slide 1 kolom blauw">
    <p:bg>
      <p:bgPr>
        <a:solidFill>
          <a:srgbClr val="0436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4745" y="372321"/>
            <a:ext cx="4009334" cy="547683"/>
          </a:xfrm>
          <a:solidFill>
            <a:srgbClr val="37CFB1"/>
          </a:solidFill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2500" y="2143649"/>
            <a:ext cx="10287273" cy="3857521"/>
          </a:xfrm>
        </p:spPr>
        <p:txBody>
          <a:bodyPr>
            <a:normAutofit/>
          </a:bodyPr>
          <a:lstStyle>
            <a:lvl1pPr>
              <a:defRPr sz="2117">
                <a:solidFill>
                  <a:srgbClr val="FFFFFF"/>
                </a:solidFill>
              </a:defRPr>
            </a:lvl1pPr>
            <a:lvl2pPr>
              <a:defRPr sz="2117">
                <a:solidFill>
                  <a:srgbClr val="FFFFFF"/>
                </a:solidFill>
              </a:defRPr>
            </a:lvl2pPr>
            <a:lvl3pPr>
              <a:defRPr sz="2117">
                <a:solidFill>
                  <a:srgbClr val="FFFFFF"/>
                </a:solidFill>
              </a:defRPr>
            </a:lvl3pPr>
            <a:lvl4pPr>
              <a:defRPr sz="2117">
                <a:solidFill>
                  <a:srgbClr val="FFFFFF"/>
                </a:solidFill>
              </a:defRPr>
            </a:lvl4pPr>
            <a:lvl5pPr>
              <a:defRPr sz="2117">
                <a:solidFill>
                  <a:srgbClr val="FFFFFF"/>
                </a:solidFill>
              </a:defRPr>
            </a:lvl5pPr>
            <a:lvl6pPr marL="2286067" indent="0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6pPr>
            <a:lvl7pPr marL="2743280" indent="0">
              <a:buClr>
                <a:schemeClr val="accent2"/>
              </a:buClr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7pPr>
            <a:lvl8pPr marL="3200494" indent="0">
              <a:buNone/>
              <a:defRPr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NL" dirty="0"/>
          </a:p>
        </p:txBody>
      </p:sp>
      <p:sp>
        <p:nvSpPr>
          <p:cNvPr id="13" name="object 2">
            <a:extLst>
              <a:ext uri="{FF2B5EF4-FFF2-40B4-BE49-F238E27FC236}">
                <a16:creationId xmlns:a16="http://schemas.microsoft.com/office/drawing/2014/main" id="{36E77888-8916-894E-AEE7-23D98AE16D27}"/>
              </a:ext>
            </a:extLst>
          </p:cNvPr>
          <p:cNvSpPr/>
          <p:nvPr userDrawn="1"/>
        </p:nvSpPr>
        <p:spPr>
          <a:xfrm>
            <a:off x="-752158" y="2781905"/>
            <a:ext cx="1524167" cy="4075908"/>
          </a:xfrm>
          <a:custGeom>
            <a:avLst/>
            <a:gdLst/>
            <a:ahLst/>
            <a:cxnLst/>
            <a:rect l="l" t="t" r="r" b="b"/>
            <a:pathLst>
              <a:path w="2513330" h="6721475">
                <a:moveTo>
                  <a:pt x="0" y="0"/>
                </a:moveTo>
                <a:lnTo>
                  <a:pt x="0" y="6720989"/>
                </a:lnTo>
                <a:lnTo>
                  <a:pt x="112918" y="6720989"/>
                </a:lnTo>
                <a:lnTo>
                  <a:pt x="2513012" y="106671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51"/>
          </a:p>
        </p:txBody>
      </p:sp>
      <p:sp>
        <p:nvSpPr>
          <p:cNvPr id="14" name="object 3">
            <a:extLst>
              <a:ext uri="{FF2B5EF4-FFF2-40B4-BE49-F238E27FC236}">
                <a16:creationId xmlns:a16="http://schemas.microsoft.com/office/drawing/2014/main" id="{F4713DD2-AA80-4841-9F2B-40D1C0C3CE31}"/>
              </a:ext>
            </a:extLst>
          </p:cNvPr>
          <p:cNvSpPr/>
          <p:nvPr userDrawn="1"/>
        </p:nvSpPr>
        <p:spPr>
          <a:xfrm>
            <a:off x="11417212" y="4814321"/>
            <a:ext cx="774791" cy="2043538"/>
          </a:xfrm>
          <a:custGeom>
            <a:avLst/>
            <a:gdLst/>
            <a:ahLst/>
            <a:cxnLst/>
            <a:rect l="l" t="t" r="r" b="b"/>
            <a:pathLst>
              <a:path w="1277619" h="3369945">
                <a:moveTo>
                  <a:pt x="1277448" y="0"/>
                </a:moveTo>
                <a:lnTo>
                  <a:pt x="0" y="542245"/>
                </a:lnTo>
                <a:lnTo>
                  <a:pt x="1200047" y="3369384"/>
                </a:lnTo>
                <a:lnTo>
                  <a:pt x="1277448" y="3369384"/>
                </a:lnTo>
                <a:lnTo>
                  <a:pt x="1277448" y="0"/>
                </a:lnTo>
                <a:close/>
              </a:path>
            </a:pathLst>
          </a:custGeom>
          <a:solidFill>
            <a:srgbClr val="37CFB0"/>
          </a:solidFill>
        </p:spPr>
        <p:txBody>
          <a:bodyPr wrap="square" lIns="0" tIns="0" rIns="0" bIns="0" rtlCol="0"/>
          <a:lstStyle/>
          <a:p>
            <a:endParaRPr sz="1251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DF6EFDE-7F07-BC41-8976-4D1297710301}"/>
              </a:ext>
            </a:extLst>
          </p:cNvPr>
          <p:cNvGrpSpPr/>
          <p:nvPr userDrawn="1"/>
        </p:nvGrpSpPr>
        <p:grpSpPr>
          <a:xfrm>
            <a:off x="11274189" y="0"/>
            <a:ext cx="917709" cy="833665"/>
            <a:chOff x="17077521" y="0"/>
            <a:chExt cx="3027045" cy="2749550"/>
          </a:xfrm>
        </p:grpSpPr>
        <p:sp>
          <p:nvSpPr>
            <p:cNvPr id="16" name="object 4">
              <a:extLst>
                <a:ext uri="{FF2B5EF4-FFF2-40B4-BE49-F238E27FC236}">
                  <a16:creationId xmlns:a16="http://schemas.microsoft.com/office/drawing/2014/main" id="{3396B266-D80F-244E-9986-F89580AA07D4}"/>
                </a:ext>
              </a:extLst>
            </p:cNvPr>
            <p:cNvSpPr/>
            <p:nvPr/>
          </p:nvSpPr>
          <p:spPr>
            <a:xfrm>
              <a:off x="17077521" y="0"/>
              <a:ext cx="3027045" cy="2749550"/>
            </a:xfrm>
            <a:custGeom>
              <a:avLst/>
              <a:gdLst/>
              <a:ahLst/>
              <a:cxnLst/>
              <a:rect l="l" t="t" r="r" b="b"/>
              <a:pathLst>
                <a:path w="3027044" h="2749550">
                  <a:moveTo>
                    <a:pt x="3026578" y="0"/>
                  </a:moveTo>
                  <a:lnTo>
                    <a:pt x="0" y="0"/>
                  </a:lnTo>
                  <a:lnTo>
                    <a:pt x="1166980" y="2749225"/>
                  </a:lnTo>
                  <a:lnTo>
                    <a:pt x="3026578" y="1959720"/>
                  </a:lnTo>
                  <a:lnTo>
                    <a:pt x="3026578" y="0"/>
                  </a:lnTo>
                  <a:close/>
                </a:path>
              </a:pathLst>
            </a:custGeom>
            <a:solidFill>
              <a:srgbClr val="E2231C"/>
            </a:solidFill>
          </p:spPr>
          <p:txBody>
            <a:bodyPr wrap="square" lIns="0" tIns="0" rIns="0" bIns="0" rtlCol="0"/>
            <a:lstStyle/>
            <a:p>
              <a:endParaRPr sz="1251"/>
            </a:p>
          </p:txBody>
        </p:sp>
        <p:sp>
          <p:nvSpPr>
            <p:cNvPr id="17" name="object 5">
              <a:extLst>
                <a:ext uri="{FF2B5EF4-FFF2-40B4-BE49-F238E27FC236}">
                  <a16:creationId xmlns:a16="http://schemas.microsoft.com/office/drawing/2014/main" id="{BB3DEEC8-E294-DB4B-A15B-3DFFAC2BD103}"/>
                </a:ext>
              </a:extLst>
            </p:cNvPr>
            <p:cNvSpPr/>
            <p:nvPr/>
          </p:nvSpPr>
          <p:spPr>
            <a:xfrm>
              <a:off x="18350022" y="1055475"/>
              <a:ext cx="497840" cy="699135"/>
            </a:xfrm>
            <a:custGeom>
              <a:avLst/>
              <a:gdLst/>
              <a:ahLst/>
              <a:cxnLst/>
              <a:rect l="l" t="t" r="r" b="b"/>
              <a:pathLst>
                <a:path w="497840" h="699135">
                  <a:moveTo>
                    <a:pt x="0" y="0"/>
                  </a:moveTo>
                  <a:lnTo>
                    <a:pt x="296535" y="698607"/>
                  </a:lnTo>
                  <a:lnTo>
                    <a:pt x="497576" y="2010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51"/>
            </a:p>
          </p:txBody>
        </p:sp>
        <p:sp>
          <p:nvSpPr>
            <p:cNvPr id="18" name="object 6">
              <a:extLst>
                <a:ext uri="{FF2B5EF4-FFF2-40B4-BE49-F238E27FC236}">
                  <a16:creationId xmlns:a16="http://schemas.microsoft.com/office/drawing/2014/main" id="{8154F0F3-376F-5C45-8449-D50C06FD4686}"/>
                </a:ext>
              </a:extLst>
            </p:cNvPr>
            <p:cNvSpPr/>
            <p:nvPr/>
          </p:nvSpPr>
          <p:spPr>
            <a:xfrm>
              <a:off x="18611367" y="758933"/>
              <a:ext cx="734060" cy="884555"/>
            </a:xfrm>
            <a:custGeom>
              <a:avLst/>
              <a:gdLst/>
              <a:ahLst/>
              <a:cxnLst/>
              <a:rect l="l" t="t" r="r" b="b"/>
              <a:pathLst>
                <a:path w="734059" h="884555">
                  <a:moveTo>
                    <a:pt x="437264" y="0"/>
                  </a:moveTo>
                  <a:lnTo>
                    <a:pt x="0" y="185345"/>
                  </a:lnTo>
                  <a:lnTo>
                    <a:pt x="497576" y="386375"/>
                  </a:lnTo>
                  <a:lnTo>
                    <a:pt x="296535" y="883952"/>
                  </a:lnTo>
                  <a:lnTo>
                    <a:pt x="733799" y="698607"/>
                  </a:lnTo>
                  <a:lnTo>
                    <a:pt x="4372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51"/>
            </a:p>
          </p:txBody>
        </p:sp>
      </p:grp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A6FFCAE7-3B0B-7244-931E-21C0BCF25FB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42501" y="1288004"/>
            <a:ext cx="3722469" cy="428613"/>
          </a:xfrm>
        </p:spPr>
        <p:txBody>
          <a:bodyPr anchor="b">
            <a:normAutofit/>
          </a:bodyPr>
          <a:lstStyle>
            <a:lvl1pPr marL="0" indent="0">
              <a:buNone/>
              <a:defRPr sz="2117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4626740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slide 2 kolommen 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6376" y="2141874"/>
            <a:ext cx="4572121" cy="385752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117"/>
            </a:lvl1pPr>
            <a:lvl2pPr marL="457213" indent="0">
              <a:buFontTx/>
              <a:buNone/>
              <a:defRPr/>
            </a:lvl2pPr>
            <a:lvl3pPr marL="914427" indent="0">
              <a:buFontTx/>
              <a:buNone/>
              <a:defRPr/>
            </a:lvl3pPr>
            <a:lvl4pPr marL="1371640" indent="0">
              <a:buFontTx/>
              <a:buNone/>
              <a:defRPr/>
            </a:lvl4pPr>
            <a:lvl5pPr marL="1828854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0" y="2141874"/>
            <a:ext cx="4572945" cy="385929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117"/>
            </a:lvl1pPr>
            <a:lvl2pPr marL="457213" indent="0">
              <a:buFontTx/>
              <a:buNone/>
              <a:defRPr/>
            </a:lvl2pPr>
            <a:lvl3pPr marL="914427" indent="0">
              <a:buFontTx/>
              <a:buNone/>
              <a:defRPr/>
            </a:lvl3pPr>
            <a:lvl4pPr marL="1371640" indent="0">
              <a:buFontTx/>
              <a:buNone/>
              <a:defRPr/>
            </a:lvl4pPr>
            <a:lvl5pPr marL="1828854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8" name="object 13">
            <a:extLst>
              <a:ext uri="{FF2B5EF4-FFF2-40B4-BE49-F238E27FC236}">
                <a16:creationId xmlns:a16="http://schemas.microsoft.com/office/drawing/2014/main" id="{118DFBFB-F7E7-1F49-8D37-083D4D6B4E9B}"/>
              </a:ext>
            </a:extLst>
          </p:cNvPr>
          <p:cNvSpPr/>
          <p:nvPr userDrawn="1"/>
        </p:nvSpPr>
        <p:spPr>
          <a:xfrm>
            <a:off x="0" y="4819712"/>
            <a:ext cx="762084" cy="2038146"/>
          </a:xfrm>
          <a:custGeom>
            <a:avLst/>
            <a:gdLst/>
            <a:ahLst/>
            <a:cxnLst/>
            <a:rect l="l" t="t" r="r" b="b"/>
            <a:pathLst>
              <a:path w="1256665" h="3361054">
                <a:moveTo>
                  <a:pt x="0" y="0"/>
                </a:moveTo>
                <a:lnTo>
                  <a:pt x="0" y="3360494"/>
                </a:lnTo>
                <a:lnTo>
                  <a:pt x="56459" y="3360494"/>
                </a:lnTo>
                <a:lnTo>
                  <a:pt x="1256516" y="533355"/>
                </a:lnTo>
                <a:lnTo>
                  <a:pt x="0" y="0"/>
                </a:lnTo>
                <a:close/>
              </a:path>
            </a:pathLst>
          </a:custGeom>
          <a:solidFill>
            <a:srgbClr val="37CFB0"/>
          </a:solidFill>
        </p:spPr>
        <p:txBody>
          <a:bodyPr wrap="square" lIns="0" tIns="0" rIns="0" bIns="0" rtlCol="0"/>
          <a:lstStyle/>
          <a:p>
            <a:endParaRPr lang="nl-NL" sz="1251"/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BA734C6F-24DB-8F4E-8A8F-713BA3F759D6}"/>
              </a:ext>
            </a:extLst>
          </p:cNvPr>
          <p:cNvSpPr/>
          <p:nvPr userDrawn="1"/>
        </p:nvSpPr>
        <p:spPr>
          <a:xfrm>
            <a:off x="11066044" y="4205317"/>
            <a:ext cx="1125989" cy="2652325"/>
          </a:xfrm>
          <a:custGeom>
            <a:avLst/>
            <a:gdLst/>
            <a:ahLst/>
            <a:cxnLst/>
            <a:rect l="l" t="t" r="r" b="b"/>
            <a:pathLst>
              <a:path w="1856740" h="4373880">
                <a:moveTo>
                  <a:pt x="1856508" y="0"/>
                </a:moveTo>
                <a:lnTo>
                  <a:pt x="0" y="4373678"/>
                </a:lnTo>
                <a:lnTo>
                  <a:pt x="1856508" y="4373678"/>
                </a:lnTo>
                <a:lnTo>
                  <a:pt x="1856508" y="0"/>
                </a:lnTo>
                <a:close/>
              </a:path>
            </a:pathLst>
          </a:custGeom>
          <a:solidFill>
            <a:srgbClr val="043673"/>
          </a:solidFill>
        </p:spPr>
        <p:txBody>
          <a:bodyPr wrap="square" lIns="0" tIns="0" rIns="0" bIns="0" rtlCol="0"/>
          <a:lstStyle/>
          <a:p>
            <a:endParaRPr lang="nl-NL" sz="1251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D3D2530-3D36-284A-BD7C-19397ED3C419}"/>
              </a:ext>
            </a:extLst>
          </p:cNvPr>
          <p:cNvGrpSpPr/>
          <p:nvPr userDrawn="1"/>
        </p:nvGrpSpPr>
        <p:grpSpPr>
          <a:xfrm>
            <a:off x="11274189" y="0"/>
            <a:ext cx="917709" cy="833665"/>
            <a:chOff x="17077521" y="0"/>
            <a:chExt cx="3027045" cy="2749550"/>
          </a:xfrm>
        </p:grpSpPr>
        <p:sp>
          <p:nvSpPr>
            <p:cNvPr id="11" name="object 4">
              <a:extLst>
                <a:ext uri="{FF2B5EF4-FFF2-40B4-BE49-F238E27FC236}">
                  <a16:creationId xmlns:a16="http://schemas.microsoft.com/office/drawing/2014/main" id="{BA5D034A-B82A-BA4D-9A41-94ECCBD6E74D}"/>
                </a:ext>
              </a:extLst>
            </p:cNvPr>
            <p:cNvSpPr/>
            <p:nvPr/>
          </p:nvSpPr>
          <p:spPr>
            <a:xfrm>
              <a:off x="17077521" y="0"/>
              <a:ext cx="3027045" cy="2749550"/>
            </a:xfrm>
            <a:custGeom>
              <a:avLst/>
              <a:gdLst/>
              <a:ahLst/>
              <a:cxnLst/>
              <a:rect l="l" t="t" r="r" b="b"/>
              <a:pathLst>
                <a:path w="3027044" h="2749550">
                  <a:moveTo>
                    <a:pt x="3026578" y="0"/>
                  </a:moveTo>
                  <a:lnTo>
                    <a:pt x="0" y="0"/>
                  </a:lnTo>
                  <a:lnTo>
                    <a:pt x="1166980" y="2749225"/>
                  </a:lnTo>
                  <a:lnTo>
                    <a:pt x="3026578" y="1959720"/>
                  </a:lnTo>
                  <a:lnTo>
                    <a:pt x="3026578" y="0"/>
                  </a:lnTo>
                  <a:close/>
                </a:path>
              </a:pathLst>
            </a:custGeom>
            <a:solidFill>
              <a:srgbClr val="E2231C"/>
            </a:solidFill>
          </p:spPr>
          <p:txBody>
            <a:bodyPr wrap="square" lIns="0" tIns="0" rIns="0" bIns="0" rtlCol="0"/>
            <a:lstStyle/>
            <a:p>
              <a:endParaRPr sz="1251"/>
            </a:p>
          </p:txBody>
        </p:sp>
        <p:sp>
          <p:nvSpPr>
            <p:cNvPr id="12" name="object 5">
              <a:extLst>
                <a:ext uri="{FF2B5EF4-FFF2-40B4-BE49-F238E27FC236}">
                  <a16:creationId xmlns:a16="http://schemas.microsoft.com/office/drawing/2014/main" id="{60098306-C68A-9B4A-8E76-2ED5116C2D71}"/>
                </a:ext>
              </a:extLst>
            </p:cNvPr>
            <p:cNvSpPr/>
            <p:nvPr/>
          </p:nvSpPr>
          <p:spPr>
            <a:xfrm>
              <a:off x="18350022" y="1055475"/>
              <a:ext cx="497840" cy="699135"/>
            </a:xfrm>
            <a:custGeom>
              <a:avLst/>
              <a:gdLst/>
              <a:ahLst/>
              <a:cxnLst/>
              <a:rect l="l" t="t" r="r" b="b"/>
              <a:pathLst>
                <a:path w="497840" h="699135">
                  <a:moveTo>
                    <a:pt x="0" y="0"/>
                  </a:moveTo>
                  <a:lnTo>
                    <a:pt x="296535" y="698607"/>
                  </a:lnTo>
                  <a:lnTo>
                    <a:pt x="497576" y="2010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51"/>
            </a:p>
          </p:txBody>
        </p:sp>
        <p:sp>
          <p:nvSpPr>
            <p:cNvPr id="13" name="object 6">
              <a:extLst>
                <a:ext uri="{FF2B5EF4-FFF2-40B4-BE49-F238E27FC236}">
                  <a16:creationId xmlns:a16="http://schemas.microsoft.com/office/drawing/2014/main" id="{FBA29776-4831-3744-89D2-1744ED1B13E0}"/>
                </a:ext>
              </a:extLst>
            </p:cNvPr>
            <p:cNvSpPr/>
            <p:nvPr/>
          </p:nvSpPr>
          <p:spPr>
            <a:xfrm>
              <a:off x="18611367" y="758933"/>
              <a:ext cx="734060" cy="884555"/>
            </a:xfrm>
            <a:custGeom>
              <a:avLst/>
              <a:gdLst/>
              <a:ahLst/>
              <a:cxnLst/>
              <a:rect l="l" t="t" r="r" b="b"/>
              <a:pathLst>
                <a:path w="734059" h="884555">
                  <a:moveTo>
                    <a:pt x="437264" y="0"/>
                  </a:moveTo>
                  <a:lnTo>
                    <a:pt x="0" y="185345"/>
                  </a:lnTo>
                  <a:lnTo>
                    <a:pt x="497576" y="386375"/>
                  </a:lnTo>
                  <a:lnTo>
                    <a:pt x="296535" y="883952"/>
                  </a:lnTo>
                  <a:lnTo>
                    <a:pt x="733799" y="698607"/>
                  </a:lnTo>
                  <a:lnTo>
                    <a:pt x="4372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51"/>
            </a:p>
          </p:txBody>
        </p:sp>
      </p:grpSp>
      <p:sp>
        <p:nvSpPr>
          <p:cNvPr id="14" name="Text Placeholder 25">
            <a:extLst>
              <a:ext uri="{FF2B5EF4-FFF2-40B4-BE49-F238E27FC236}">
                <a16:creationId xmlns:a16="http://schemas.microsoft.com/office/drawing/2014/main" id="{10E68E1B-485C-B644-BDD8-66F83A450CA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42501" y="1288004"/>
            <a:ext cx="3722469" cy="428613"/>
          </a:xfrm>
        </p:spPr>
        <p:txBody>
          <a:bodyPr anchor="b">
            <a:normAutofit/>
          </a:bodyPr>
          <a:lstStyle>
            <a:lvl1pPr marL="0" indent="0">
              <a:buNone/>
              <a:defRPr sz="2117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4171070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slide 2 kolommen blauw">
    <p:bg>
      <p:bgPr>
        <a:solidFill>
          <a:srgbClr val="0436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37CFB1"/>
          </a:solidFill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6376" y="2141874"/>
            <a:ext cx="4572121" cy="385752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117">
                <a:solidFill>
                  <a:srgbClr val="FFFFFF"/>
                </a:solidFill>
              </a:defRPr>
            </a:lvl1pPr>
            <a:lvl2pPr marL="457213" indent="0">
              <a:buFontTx/>
              <a:buNone/>
              <a:defRPr/>
            </a:lvl2pPr>
            <a:lvl3pPr marL="914427" indent="0">
              <a:buFontTx/>
              <a:buNone/>
              <a:defRPr/>
            </a:lvl3pPr>
            <a:lvl4pPr marL="1371640" indent="0">
              <a:buFontTx/>
              <a:buNone/>
              <a:defRPr/>
            </a:lvl4pPr>
            <a:lvl5pPr marL="1828854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0" y="2141874"/>
            <a:ext cx="4572945" cy="385929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117">
                <a:solidFill>
                  <a:srgbClr val="FFFFFF"/>
                </a:solidFill>
              </a:defRPr>
            </a:lvl1pPr>
            <a:lvl2pPr marL="457213" indent="0">
              <a:buFontTx/>
              <a:buNone/>
              <a:defRPr/>
            </a:lvl2pPr>
            <a:lvl3pPr marL="914427" indent="0">
              <a:buFontTx/>
              <a:buNone/>
              <a:defRPr/>
            </a:lvl3pPr>
            <a:lvl4pPr marL="1371640" indent="0">
              <a:buFontTx/>
              <a:buNone/>
              <a:defRPr/>
            </a:lvl4pPr>
            <a:lvl5pPr marL="1828854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NL"/>
          </a:p>
        </p:txBody>
      </p:sp>
      <p:sp>
        <p:nvSpPr>
          <p:cNvPr id="8" name="object 13">
            <a:extLst>
              <a:ext uri="{FF2B5EF4-FFF2-40B4-BE49-F238E27FC236}">
                <a16:creationId xmlns:a16="http://schemas.microsoft.com/office/drawing/2014/main" id="{118DFBFB-F7E7-1F49-8D37-083D4D6B4E9B}"/>
              </a:ext>
            </a:extLst>
          </p:cNvPr>
          <p:cNvSpPr/>
          <p:nvPr userDrawn="1"/>
        </p:nvSpPr>
        <p:spPr>
          <a:xfrm>
            <a:off x="0" y="4819712"/>
            <a:ext cx="762084" cy="2038146"/>
          </a:xfrm>
          <a:custGeom>
            <a:avLst/>
            <a:gdLst/>
            <a:ahLst/>
            <a:cxnLst/>
            <a:rect l="l" t="t" r="r" b="b"/>
            <a:pathLst>
              <a:path w="1256665" h="3361054">
                <a:moveTo>
                  <a:pt x="0" y="0"/>
                </a:moveTo>
                <a:lnTo>
                  <a:pt x="0" y="3360494"/>
                </a:lnTo>
                <a:lnTo>
                  <a:pt x="56459" y="3360494"/>
                </a:lnTo>
                <a:lnTo>
                  <a:pt x="1256516" y="533355"/>
                </a:lnTo>
                <a:lnTo>
                  <a:pt x="0" y="0"/>
                </a:lnTo>
                <a:close/>
              </a:path>
            </a:pathLst>
          </a:custGeom>
          <a:solidFill>
            <a:srgbClr val="37CFB0"/>
          </a:solidFill>
        </p:spPr>
        <p:txBody>
          <a:bodyPr wrap="square" lIns="0" tIns="0" rIns="0" bIns="0" rtlCol="0"/>
          <a:lstStyle/>
          <a:p>
            <a:endParaRPr lang="nl-NL" sz="1251"/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BA734C6F-24DB-8F4E-8A8F-713BA3F759D6}"/>
              </a:ext>
            </a:extLst>
          </p:cNvPr>
          <p:cNvSpPr/>
          <p:nvPr userDrawn="1"/>
        </p:nvSpPr>
        <p:spPr>
          <a:xfrm>
            <a:off x="11066044" y="4205317"/>
            <a:ext cx="1125989" cy="2652325"/>
          </a:xfrm>
          <a:custGeom>
            <a:avLst/>
            <a:gdLst/>
            <a:ahLst/>
            <a:cxnLst/>
            <a:rect l="l" t="t" r="r" b="b"/>
            <a:pathLst>
              <a:path w="1856740" h="4373880">
                <a:moveTo>
                  <a:pt x="1856508" y="0"/>
                </a:moveTo>
                <a:lnTo>
                  <a:pt x="0" y="4373678"/>
                </a:lnTo>
                <a:lnTo>
                  <a:pt x="1856508" y="4373678"/>
                </a:lnTo>
                <a:lnTo>
                  <a:pt x="185650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lang="nl-NL" sz="1251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D3D2530-3D36-284A-BD7C-19397ED3C419}"/>
              </a:ext>
            </a:extLst>
          </p:cNvPr>
          <p:cNvGrpSpPr/>
          <p:nvPr userDrawn="1"/>
        </p:nvGrpSpPr>
        <p:grpSpPr>
          <a:xfrm>
            <a:off x="11274189" y="0"/>
            <a:ext cx="917709" cy="833665"/>
            <a:chOff x="17077521" y="0"/>
            <a:chExt cx="3027045" cy="2749550"/>
          </a:xfrm>
        </p:grpSpPr>
        <p:sp>
          <p:nvSpPr>
            <p:cNvPr id="11" name="object 4">
              <a:extLst>
                <a:ext uri="{FF2B5EF4-FFF2-40B4-BE49-F238E27FC236}">
                  <a16:creationId xmlns:a16="http://schemas.microsoft.com/office/drawing/2014/main" id="{BA5D034A-B82A-BA4D-9A41-94ECCBD6E74D}"/>
                </a:ext>
              </a:extLst>
            </p:cNvPr>
            <p:cNvSpPr/>
            <p:nvPr/>
          </p:nvSpPr>
          <p:spPr>
            <a:xfrm>
              <a:off x="17077521" y="0"/>
              <a:ext cx="3027045" cy="2749550"/>
            </a:xfrm>
            <a:custGeom>
              <a:avLst/>
              <a:gdLst/>
              <a:ahLst/>
              <a:cxnLst/>
              <a:rect l="l" t="t" r="r" b="b"/>
              <a:pathLst>
                <a:path w="3027044" h="2749550">
                  <a:moveTo>
                    <a:pt x="3026578" y="0"/>
                  </a:moveTo>
                  <a:lnTo>
                    <a:pt x="0" y="0"/>
                  </a:lnTo>
                  <a:lnTo>
                    <a:pt x="1166980" y="2749225"/>
                  </a:lnTo>
                  <a:lnTo>
                    <a:pt x="3026578" y="1959720"/>
                  </a:lnTo>
                  <a:lnTo>
                    <a:pt x="3026578" y="0"/>
                  </a:lnTo>
                  <a:close/>
                </a:path>
              </a:pathLst>
            </a:custGeom>
            <a:solidFill>
              <a:srgbClr val="E2231C"/>
            </a:solidFill>
          </p:spPr>
          <p:txBody>
            <a:bodyPr wrap="square" lIns="0" tIns="0" rIns="0" bIns="0" rtlCol="0"/>
            <a:lstStyle/>
            <a:p>
              <a:endParaRPr sz="1251"/>
            </a:p>
          </p:txBody>
        </p:sp>
        <p:sp>
          <p:nvSpPr>
            <p:cNvPr id="12" name="object 5">
              <a:extLst>
                <a:ext uri="{FF2B5EF4-FFF2-40B4-BE49-F238E27FC236}">
                  <a16:creationId xmlns:a16="http://schemas.microsoft.com/office/drawing/2014/main" id="{60098306-C68A-9B4A-8E76-2ED5116C2D71}"/>
                </a:ext>
              </a:extLst>
            </p:cNvPr>
            <p:cNvSpPr/>
            <p:nvPr/>
          </p:nvSpPr>
          <p:spPr>
            <a:xfrm>
              <a:off x="18350022" y="1055475"/>
              <a:ext cx="497840" cy="699135"/>
            </a:xfrm>
            <a:custGeom>
              <a:avLst/>
              <a:gdLst/>
              <a:ahLst/>
              <a:cxnLst/>
              <a:rect l="l" t="t" r="r" b="b"/>
              <a:pathLst>
                <a:path w="497840" h="699135">
                  <a:moveTo>
                    <a:pt x="0" y="0"/>
                  </a:moveTo>
                  <a:lnTo>
                    <a:pt x="296535" y="698607"/>
                  </a:lnTo>
                  <a:lnTo>
                    <a:pt x="497576" y="2010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51"/>
            </a:p>
          </p:txBody>
        </p:sp>
        <p:sp>
          <p:nvSpPr>
            <p:cNvPr id="13" name="object 6">
              <a:extLst>
                <a:ext uri="{FF2B5EF4-FFF2-40B4-BE49-F238E27FC236}">
                  <a16:creationId xmlns:a16="http://schemas.microsoft.com/office/drawing/2014/main" id="{FBA29776-4831-3744-89D2-1744ED1B13E0}"/>
                </a:ext>
              </a:extLst>
            </p:cNvPr>
            <p:cNvSpPr/>
            <p:nvPr/>
          </p:nvSpPr>
          <p:spPr>
            <a:xfrm>
              <a:off x="18611367" y="758933"/>
              <a:ext cx="734060" cy="884555"/>
            </a:xfrm>
            <a:custGeom>
              <a:avLst/>
              <a:gdLst/>
              <a:ahLst/>
              <a:cxnLst/>
              <a:rect l="l" t="t" r="r" b="b"/>
              <a:pathLst>
                <a:path w="734059" h="884555">
                  <a:moveTo>
                    <a:pt x="437264" y="0"/>
                  </a:moveTo>
                  <a:lnTo>
                    <a:pt x="0" y="185345"/>
                  </a:lnTo>
                  <a:lnTo>
                    <a:pt x="497576" y="386375"/>
                  </a:lnTo>
                  <a:lnTo>
                    <a:pt x="296535" y="883952"/>
                  </a:lnTo>
                  <a:lnTo>
                    <a:pt x="733799" y="698607"/>
                  </a:lnTo>
                  <a:lnTo>
                    <a:pt x="4372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51"/>
            </a:p>
          </p:txBody>
        </p:sp>
      </p:grpSp>
      <p:sp>
        <p:nvSpPr>
          <p:cNvPr id="14" name="Text Placeholder 25">
            <a:extLst>
              <a:ext uri="{FF2B5EF4-FFF2-40B4-BE49-F238E27FC236}">
                <a16:creationId xmlns:a16="http://schemas.microsoft.com/office/drawing/2014/main" id="{10E68E1B-485C-B644-BDD8-66F83A450CA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42501" y="1288004"/>
            <a:ext cx="3722469" cy="428613"/>
          </a:xfrm>
        </p:spPr>
        <p:txBody>
          <a:bodyPr anchor="b">
            <a:normAutofit/>
          </a:bodyPr>
          <a:lstStyle>
            <a:lvl1pPr marL="0" indent="0">
              <a:buNone/>
              <a:defRPr sz="2117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54175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ote dark option CENTERED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2884235"/>
            <a:ext cx="11658600" cy="1089529"/>
          </a:xfrm>
        </p:spPr>
        <p:txBody>
          <a:bodyPr anchor="ctr"/>
          <a:lstStyle>
            <a:lvl1pPr algn="ctr">
              <a:spcBef>
                <a:spcPts val="0"/>
              </a:spcBef>
              <a:defRPr sz="3600" b="0" baseline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</a:defRPr>
            </a:lvl1pPr>
            <a:lvl2pPr algn="ctr">
              <a:spcBef>
                <a:spcPts val="0"/>
              </a:spcBef>
              <a:defRPr sz="3600" b="1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2pPr>
          </a:lstStyle>
          <a:p>
            <a:pPr lvl="0"/>
            <a:r>
              <a:rPr lang="en-US" dirty="0"/>
              <a:t>“QUOTATION.”</a:t>
            </a:r>
          </a:p>
          <a:p>
            <a:pPr lvl="1"/>
            <a:r>
              <a:rPr lang="en-US" dirty="0"/>
              <a:t>BOLD</a:t>
            </a:r>
          </a:p>
        </p:txBody>
      </p:sp>
      <p:sp>
        <p:nvSpPr>
          <p:cNvPr id="7" name="Freeform: Shape 6"/>
          <p:cNvSpPr/>
          <p:nvPr userDrawn="1"/>
        </p:nvSpPr>
        <p:spPr>
          <a:xfrm>
            <a:off x="129521" y="0"/>
            <a:ext cx="2749481" cy="1364786"/>
          </a:xfrm>
          <a:custGeom>
            <a:avLst/>
            <a:gdLst>
              <a:gd name="connsiteX0" fmla="*/ 0 w 4741280"/>
              <a:gd name="connsiteY0" fmla="*/ 0 h 2353474"/>
              <a:gd name="connsiteX1" fmla="*/ 4741280 w 4741280"/>
              <a:gd name="connsiteY1" fmla="*/ 0 h 2353474"/>
              <a:gd name="connsiteX2" fmla="*/ 4729949 w 4741280"/>
              <a:gd name="connsiteY2" fmla="*/ 224399 h 2353474"/>
              <a:gd name="connsiteX3" fmla="*/ 2370640 w 4741280"/>
              <a:gd name="connsiteY3" fmla="*/ 2353474 h 2353474"/>
              <a:gd name="connsiteX4" fmla="*/ 11331 w 4741280"/>
              <a:gd name="connsiteY4" fmla="*/ 224399 h 235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1280" h="2353474">
                <a:moveTo>
                  <a:pt x="0" y="0"/>
                </a:moveTo>
                <a:lnTo>
                  <a:pt x="4741280" y="0"/>
                </a:lnTo>
                <a:lnTo>
                  <a:pt x="4729949" y="224399"/>
                </a:lnTo>
                <a:cubicBezTo>
                  <a:pt x="4608502" y="1420269"/>
                  <a:pt x="3598552" y="2353474"/>
                  <a:pt x="2370640" y="2353474"/>
                </a:cubicBezTo>
                <a:cubicBezTo>
                  <a:pt x="1142728" y="2353474"/>
                  <a:pt x="132779" y="1420269"/>
                  <a:pt x="11331" y="2243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865562" y="5276808"/>
            <a:ext cx="8097838" cy="369332"/>
          </a:xfrm>
        </p:spPr>
        <p:txBody>
          <a:bodyPr/>
          <a:lstStyle>
            <a:lvl1pPr algn="r">
              <a:spcBef>
                <a:spcPts val="0"/>
              </a:spcBef>
              <a:defRPr sz="2000">
                <a:solidFill>
                  <a:schemeClr val="bg1"/>
                </a:solidFill>
              </a:defRPr>
            </a:lvl1pPr>
            <a:lvl2pPr algn="r"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—Name and Company/Source goes here</a:t>
            </a:r>
          </a:p>
        </p:txBody>
      </p:sp>
    </p:spTree>
    <p:extLst>
      <p:ext uri="{BB962C8B-B14F-4D97-AF65-F5344CB8AC3E}">
        <p14:creationId xmlns:p14="http://schemas.microsoft.com/office/powerpoint/2010/main" val="303163133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en bullet slide 2 kolommen 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6376" y="2141874"/>
            <a:ext cx="4572121" cy="3857521"/>
          </a:xfrm>
        </p:spPr>
        <p:txBody>
          <a:bodyPr>
            <a:normAutofit/>
          </a:bodyPr>
          <a:lstStyle>
            <a:lvl1pPr>
              <a:defRPr sz="2117"/>
            </a:lvl1pPr>
            <a:lvl2pPr>
              <a:defRPr sz="2117"/>
            </a:lvl2pPr>
            <a:lvl3pPr>
              <a:defRPr sz="2117"/>
            </a:lvl3pPr>
            <a:lvl4pPr>
              <a:defRPr sz="2117"/>
            </a:lvl4pPr>
            <a:lvl5pPr>
              <a:defRPr sz="211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0" y="2141874"/>
            <a:ext cx="4572945" cy="3859296"/>
          </a:xfrm>
        </p:spPr>
        <p:txBody>
          <a:bodyPr>
            <a:normAutofit/>
          </a:bodyPr>
          <a:lstStyle>
            <a:lvl1pPr>
              <a:defRPr sz="2117"/>
            </a:lvl1pPr>
            <a:lvl2pPr>
              <a:defRPr sz="2117"/>
            </a:lvl2pPr>
            <a:lvl3pPr>
              <a:defRPr sz="2117"/>
            </a:lvl3pPr>
            <a:lvl4pPr>
              <a:defRPr sz="2117"/>
            </a:lvl4pPr>
            <a:lvl5pPr>
              <a:defRPr sz="211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8" name="object 13">
            <a:extLst>
              <a:ext uri="{FF2B5EF4-FFF2-40B4-BE49-F238E27FC236}">
                <a16:creationId xmlns:a16="http://schemas.microsoft.com/office/drawing/2014/main" id="{118DFBFB-F7E7-1F49-8D37-083D4D6B4E9B}"/>
              </a:ext>
            </a:extLst>
          </p:cNvPr>
          <p:cNvSpPr/>
          <p:nvPr userDrawn="1"/>
        </p:nvSpPr>
        <p:spPr>
          <a:xfrm>
            <a:off x="0" y="4819712"/>
            <a:ext cx="762084" cy="2038146"/>
          </a:xfrm>
          <a:custGeom>
            <a:avLst/>
            <a:gdLst/>
            <a:ahLst/>
            <a:cxnLst/>
            <a:rect l="l" t="t" r="r" b="b"/>
            <a:pathLst>
              <a:path w="1256665" h="3361054">
                <a:moveTo>
                  <a:pt x="0" y="0"/>
                </a:moveTo>
                <a:lnTo>
                  <a:pt x="0" y="3360494"/>
                </a:lnTo>
                <a:lnTo>
                  <a:pt x="56459" y="3360494"/>
                </a:lnTo>
                <a:lnTo>
                  <a:pt x="1256516" y="533355"/>
                </a:lnTo>
                <a:lnTo>
                  <a:pt x="0" y="0"/>
                </a:lnTo>
                <a:close/>
              </a:path>
            </a:pathLst>
          </a:custGeom>
          <a:solidFill>
            <a:srgbClr val="37CFB0"/>
          </a:solidFill>
        </p:spPr>
        <p:txBody>
          <a:bodyPr wrap="square" lIns="0" tIns="0" rIns="0" bIns="0" rtlCol="0"/>
          <a:lstStyle/>
          <a:p>
            <a:endParaRPr lang="nl-NL" sz="1251"/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BA734C6F-24DB-8F4E-8A8F-713BA3F759D6}"/>
              </a:ext>
            </a:extLst>
          </p:cNvPr>
          <p:cNvSpPr/>
          <p:nvPr userDrawn="1"/>
        </p:nvSpPr>
        <p:spPr>
          <a:xfrm>
            <a:off x="11066044" y="4205317"/>
            <a:ext cx="1125989" cy="2652325"/>
          </a:xfrm>
          <a:custGeom>
            <a:avLst/>
            <a:gdLst/>
            <a:ahLst/>
            <a:cxnLst/>
            <a:rect l="l" t="t" r="r" b="b"/>
            <a:pathLst>
              <a:path w="1856740" h="4373880">
                <a:moveTo>
                  <a:pt x="1856508" y="0"/>
                </a:moveTo>
                <a:lnTo>
                  <a:pt x="0" y="4373678"/>
                </a:lnTo>
                <a:lnTo>
                  <a:pt x="1856508" y="4373678"/>
                </a:lnTo>
                <a:lnTo>
                  <a:pt x="1856508" y="0"/>
                </a:lnTo>
                <a:close/>
              </a:path>
            </a:pathLst>
          </a:custGeom>
          <a:solidFill>
            <a:srgbClr val="043673"/>
          </a:solidFill>
        </p:spPr>
        <p:txBody>
          <a:bodyPr wrap="square" lIns="0" tIns="0" rIns="0" bIns="0" rtlCol="0"/>
          <a:lstStyle/>
          <a:p>
            <a:endParaRPr lang="nl-NL" sz="1251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D3D2530-3D36-284A-BD7C-19397ED3C419}"/>
              </a:ext>
            </a:extLst>
          </p:cNvPr>
          <p:cNvGrpSpPr/>
          <p:nvPr userDrawn="1"/>
        </p:nvGrpSpPr>
        <p:grpSpPr>
          <a:xfrm>
            <a:off x="11274189" y="0"/>
            <a:ext cx="917709" cy="833665"/>
            <a:chOff x="17077521" y="0"/>
            <a:chExt cx="3027045" cy="2749550"/>
          </a:xfrm>
        </p:grpSpPr>
        <p:sp>
          <p:nvSpPr>
            <p:cNvPr id="11" name="object 4">
              <a:extLst>
                <a:ext uri="{FF2B5EF4-FFF2-40B4-BE49-F238E27FC236}">
                  <a16:creationId xmlns:a16="http://schemas.microsoft.com/office/drawing/2014/main" id="{BA5D034A-B82A-BA4D-9A41-94ECCBD6E74D}"/>
                </a:ext>
              </a:extLst>
            </p:cNvPr>
            <p:cNvSpPr/>
            <p:nvPr/>
          </p:nvSpPr>
          <p:spPr>
            <a:xfrm>
              <a:off x="17077521" y="0"/>
              <a:ext cx="3027045" cy="2749550"/>
            </a:xfrm>
            <a:custGeom>
              <a:avLst/>
              <a:gdLst/>
              <a:ahLst/>
              <a:cxnLst/>
              <a:rect l="l" t="t" r="r" b="b"/>
              <a:pathLst>
                <a:path w="3027044" h="2749550">
                  <a:moveTo>
                    <a:pt x="3026578" y="0"/>
                  </a:moveTo>
                  <a:lnTo>
                    <a:pt x="0" y="0"/>
                  </a:lnTo>
                  <a:lnTo>
                    <a:pt x="1166980" y="2749225"/>
                  </a:lnTo>
                  <a:lnTo>
                    <a:pt x="3026578" y="1959720"/>
                  </a:lnTo>
                  <a:lnTo>
                    <a:pt x="3026578" y="0"/>
                  </a:lnTo>
                  <a:close/>
                </a:path>
              </a:pathLst>
            </a:custGeom>
            <a:solidFill>
              <a:srgbClr val="E2231C"/>
            </a:solidFill>
          </p:spPr>
          <p:txBody>
            <a:bodyPr wrap="square" lIns="0" tIns="0" rIns="0" bIns="0" rtlCol="0"/>
            <a:lstStyle/>
            <a:p>
              <a:endParaRPr sz="1251"/>
            </a:p>
          </p:txBody>
        </p:sp>
        <p:sp>
          <p:nvSpPr>
            <p:cNvPr id="12" name="object 5">
              <a:extLst>
                <a:ext uri="{FF2B5EF4-FFF2-40B4-BE49-F238E27FC236}">
                  <a16:creationId xmlns:a16="http://schemas.microsoft.com/office/drawing/2014/main" id="{60098306-C68A-9B4A-8E76-2ED5116C2D71}"/>
                </a:ext>
              </a:extLst>
            </p:cNvPr>
            <p:cNvSpPr/>
            <p:nvPr/>
          </p:nvSpPr>
          <p:spPr>
            <a:xfrm>
              <a:off x="18350022" y="1055475"/>
              <a:ext cx="497840" cy="699135"/>
            </a:xfrm>
            <a:custGeom>
              <a:avLst/>
              <a:gdLst/>
              <a:ahLst/>
              <a:cxnLst/>
              <a:rect l="l" t="t" r="r" b="b"/>
              <a:pathLst>
                <a:path w="497840" h="699135">
                  <a:moveTo>
                    <a:pt x="0" y="0"/>
                  </a:moveTo>
                  <a:lnTo>
                    <a:pt x="296535" y="698607"/>
                  </a:lnTo>
                  <a:lnTo>
                    <a:pt x="497576" y="2010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51"/>
            </a:p>
          </p:txBody>
        </p:sp>
        <p:sp>
          <p:nvSpPr>
            <p:cNvPr id="13" name="object 6">
              <a:extLst>
                <a:ext uri="{FF2B5EF4-FFF2-40B4-BE49-F238E27FC236}">
                  <a16:creationId xmlns:a16="http://schemas.microsoft.com/office/drawing/2014/main" id="{FBA29776-4831-3744-89D2-1744ED1B13E0}"/>
                </a:ext>
              </a:extLst>
            </p:cNvPr>
            <p:cNvSpPr/>
            <p:nvPr/>
          </p:nvSpPr>
          <p:spPr>
            <a:xfrm>
              <a:off x="18611367" y="758933"/>
              <a:ext cx="734060" cy="884555"/>
            </a:xfrm>
            <a:custGeom>
              <a:avLst/>
              <a:gdLst/>
              <a:ahLst/>
              <a:cxnLst/>
              <a:rect l="l" t="t" r="r" b="b"/>
              <a:pathLst>
                <a:path w="734059" h="884555">
                  <a:moveTo>
                    <a:pt x="437264" y="0"/>
                  </a:moveTo>
                  <a:lnTo>
                    <a:pt x="0" y="185345"/>
                  </a:lnTo>
                  <a:lnTo>
                    <a:pt x="497576" y="386375"/>
                  </a:lnTo>
                  <a:lnTo>
                    <a:pt x="296535" y="883952"/>
                  </a:lnTo>
                  <a:lnTo>
                    <a:pt x="733799" y="698607"/>
                  </a:lnTo>
                  <a:lnTo>
                    <a:pt x="4372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51"/>
            </a:p>
          </p:txBody>
        </p:sp>
      </p:grpSp>
      <p:sp>
        <p:nvSpPr>
          <p:cNvPr id="17" name="Text Placeholder 25">
            <a:extLst>
              <a:ext uri="{FF2B5EF4-FFF2-40B4-BE49-F238E27FC236}">
                <a16:creationId xmlns:a16="http://schemas.microsoft.com/office/drawing/2014/main" id="{4B432CE3-9D2B-5A47-8110-EB4706FDF82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42501" y="1288004"/>
            <a:ext cx="3722469" cy="428613"/>
          </a:xfrm>
        </p:spPr>
        <p:txBody>
          <a:bodyPr anchor="b">
            <a:normAutofit/>
          </a:bodyPr>
          <a:lstStyle>
            <a:lvl1pPr marL="0" indent="0">
              <a:buNone/>
              <a:defRPr sz="2117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3131801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en bullet slide 2 kolommen blauw">
    <p:bg>
      <p:bgPr>
        <a:solidFill>
          <a:srgbClr val="0436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37CFB1"/>
          </a:solidFill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6376" y="2141874"/>
            <a:ext cx="4572121" cy="3857521"/>
          </a:xfrm>
        </p:spPr>
        <p:txBody>
          <a:bodyPr>
            <a:normAutofit/>
          </a:bodyPr>
          <a:lstStyle>
            <a:lvl1pPr>
              <a:defRPr sz="2117">
                <a:solidFill>
                  <a:srgbClr val="FFFFFF"/>
                </a:solidFill>
              </a:defRPr>
            </a:lvl1pPr>
            <a:lvl2pPr>
              <a:defRPr sz="2117">
                <a:solidFill>
                  <a:srgbClr val="FFFFFF"/>
                </a:solidFill>
              </a:defRPr>
            </a:lvl2pPr>
            <a:lvl3pPr>
              <a:defRPr sz="2117">
                <a:solidFill>
                  <a:srgbClr val="FFFFFF"/>
                </a:solidFill>
              </a:defRPr>
            </a:lvl3pPr>
            <a:lvl4pPr>
              <a:defRPr sz="2117">
                <a:solidFill>
                  <a:srgbClr val="FFFFFF"/>
                </a:solidFill>
              </a:defRPr>
            </a:lvl4pPr>
            <a:lvl5pPr>
              <a:defRPr sz="2117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0" y="2141874"/>
            <a:ext cx="4572945" cy="3859296"/>
          </a:xfrm>
        </p:spPr>
        <p:txBody>
          <a:bodyPr>
            <a:normAutofit/>
          </a:bodyPr>
          <a:lstStyle>
            <a:lvl1pPr>
              <a:defRPr sz="2117">
                <a:solidFill>
                  <a:srgbClr val="FFFFFF"/>
                </a:solidFill>
              </a:defRPr>
            </a:lvl1pPr>
            <a:lvl2pPr>
              <a:defRPr sz="2117">
                <a:solidFill>
                  <a:srgbClr val="FFFFFF"/>
                </a:solidFill>
              </a:defRPr>
            </a:lvl2pPr>
            <a:lvl3pPr>
              <a:defRPr sz="2117">
                <a:solidFill>
                  <a:srgbClr val="FFFFFF"/>
                </a:solidFill>
              </a:defRPr>
            </a:lvl3pPr>
            <a:lvl4pPr>
              <a:defRPr sz="2117">
                <a:solidFill>
                  <a:srgbClr val="FFFFFF"/>
                </a:solidFill>
              </a:defRPr>
            </a:lvl4pPr>
            <a:lvl5pPr>
              <a:defRPr sz="2117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NL"/>
          </a:p>
        </p:txBody>
      </p:sp>
      <p:sp>
        <p:nvSpPr>
          <p:cNvPr id="8" name="object 13">
            <a:extLst>
              <a:ext uri="{FF2B5EF4-FFF2-40B4-BE49-F238E27FC236}">
                <a16:creationId xmlns:a16="http://schemas.microsoft.com/office/drawing/2014/main" id="{118DFBFB-F7E7-1F49-8D37-083D4D6B4E9B}"/>
              </a:ext>
            </a:extLst>
          </p:cNvPr>
          <p:cNvSpPr/>
          <p:nvPr userDrawn="1"/>
        </p:nvSpPr>
        <p:spPr>
          <a:xfrm>
            <a:off x="0" y="4819712"/>
            <a:ext cx="762084" cy="2038146"/>
          </a:xfrm>
          <a:custGeom>
            <a:avLst/>
            <a:gdLst/>
            <a:ahLst/>
            <a:cxnLst/>
            <a:rect l="l" t="t" r="r" b="b"/>
            <a:pathLst>
              <a:path w="1256665" h="3361054">
                <a:moveTo>
                  <a:pt x="0" y="0"/>
                </a:moveTo>
                <a:lnTo>
                  <a:pt x="0" y="3360494"/>
                </a:lnTo>
                <a:lnTo>
                  <a:pt x="56459" y="3360494"/>
                </a:lnTo>
                <a:lnTo>
                  <a:pt x="1256516" y="533355"/>
                </a:lnTo>
                <a:lnTo>
                  <a:pt x="0" y="0"/>
                </a:lnTo>
                <a:close/>
              </a:path>
            </a:pathLst>
          </a:custGeom>
          <a:solidFill>
            <a:srgbClr val="37CFB0"/>
          </a:solidFill>
        </p:spPr>
        <p:txBody>
          <a:bodyPr wrap="square" lIns="0" tIns="0" rIns="0" bIns="0" rtlCol="0"/>
          <a:lstStyle/>
          <a:p>
            <a:endParaRPr lang="nl-NL" sz="1251"/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BA734C6F-24DB-8F4E-8A8F-713BA3F759D6}"/>
              </a:ext>
            </a:extLst>
          </p:cNvPr>
          <p:cNvSpPr/>
          <p:nvPr userDrawn="1"/>
        </p:nvSpPr>
        <p:spPr>
          <a:xfrm>
            <a:off x="11066044" y="4205317"/>
            <a:ext cx="1125989" cy="2652325"/>
          </a:xfrm>
          <a:custGeom>
            <a:avLst/>
            <a:gdLst/>
            <a:ahLst/>
            <a:cxnLst/>
            <a:rect l="l" t="t" r="r" b="b"/>
            <a:pathLst>
              <a:path w="1856740" h="4373880">
                <a:moveTo>
                  <a:pt x="1856508" y="0"/>
                </a:moveTo>
                <a:lnTo>
                  <a:pt x="0" y="4373678"/>
                </a:lnTo>
                <a:lnTo>
                  <a:pt x="1856508" y="4373678"/>
                </a:lnTo>
                <a:lnTo>
                  <a:pt x="1856508" y="0"/>
                </a:lnTo>
                <a:close/>
              </a:path>
            </a:pathLst>
          </a:custGeom>
          <a:solidFill>
            <a:srgbClr val="043673"/>
          </a:solidFill>
        </p:spPr>
        <p:txBody>
          <a:bodyPr wrap="square" lIns="0" tIns="0" rIns="0" bIns="0" rtlCol="0"/>
          <a:lstStyle/>
          <a:p>
            <a:endParaRPr lang="nl-NL" sz="1251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D3D2530-3D36-284A-BD7C-19397ED3C419}"/>
              </a:ext>
            </a:extLst>
          </p:cNvPr>
          <p:cNvGrpSpPr/>
          <p:nvPr userDrawn="1"/>
        </p:nvGrpSpPr>
        <p:grpSpPr>
          <a:xfrm>
            <a:off x="11274189" y="0"/>
            <a:ext cx="917709" cy="833665"/>
            <a:chOff x="17077521" y="0"/>
            <a:chExt cx="3027045" cy="2749550"/>
          </a:xfrm>
        </p:grpSpPr>
        <p:sp>
          <p:nvSpPr>
            <p:cNvPr id="11" name="object 4">
              <a:extLst>
                <a:ext uri="{FF2B5EF4-FFF2-40B4-BE49-F238E27FC236}">
                  <a16:creationId xmlns:a16="http://schemas.microsoft.com/office/drawing/2014/main" id="{BA5D034A-B82A-BA4D-9A41-94ECCBD6E74D}"/>
                </a:ext>
              </a:extLst>
            </p:cNvPr>
            <p:cNvSpPr/>
            <p:nvPr/>
          </p:nvSpPr>
          <p:spPr>
            <a:xfrm>
              <a:off x="17077521" y="0"/>
              <a:ext cx="3027045" cy="2749550"/>
            </a:xfrm>
            <a:custGeom>
              <a:avLst/>
              <a:gdLst/>
              <a:ahLst/>
              <a:cxnLst/>
              <a:rect l="l" t="t" r="r" b="b"/>
              <a:pathLst>
                <a:path w="3027044" h="2749550">
                  <a:moveTo>
                    <a:pt x="3026578" y="0"/>
                  </a:moveTo>
                  <a:lnTo>
                    <a:pt x="0" y="0"/>
                  </a:lnTo>
                  <a:lnTo>
                    <a:pt x="1166980" y="2749225"/>
                  </a:lnTo>
                  <a:lnTo>
                    <a:pt x="3026578" y="1959720"/>
                  </a:lnTo>
                  <a:lnTo>
                    <a:pt x="3026578" y="0"/>
                  </a:lnTo>
                  <a:close/>
                </a:path>
              </a:pathLst>
            </a:custGeom>
            <a:solidFill>
              <a:srgbClr val="E2231C"/>
            </a:solidFill>
          </p:spPr>
          <p:txBody>
            <a:bodyPr wrap="square" lIns="0" tIns="0" rIns="0" bIns="0" rtlCol="0"/>
            <a:lstStyle/>
            <a:p>
              <a:endParaRPr sz="1251"/>
            </a:p>
          </p:txBody>
        </p:sp>
        <p:sp>
          <p:nvSpPr>
            <p:cNvPr id="12" name="object 5">
              <a:extLst>
                <a:ext uri="{FF2B5EF4-FFF2-40B4-BE49-F238E27FC236}">
                  <a16:creationId xmlns:a16="http://schemas.microsoft.com/office/drawing/2014/main" id="{60098306-C68A-9B4A-8E76-2ED5116C2D71}"/>
                </a:ext>
              </a:extLst>
            </p:cNvPr>
            <p:cNvSpPr/>
            <p:nvPr/>
          </p:nvSpPr>
          <p:spPr>
            <a:xfrm>
              <a:off x="18350022" y="1055475"/>
              <a:ext cx="497840" cy="699135"/>
            </a:xfrm>
            <a:custGeom>
              <a:avLst/>
              <a:gdLst/>
              <a:ahLst/>
              <a:cxnLst/>
              <a:rect l="l" t="t" r="r" b="b"/>
              <a:pathLst>
                <a:path w="497840" h="699135">
                  <a:moveTo>
                    <a:pt x="0" y="0"/>
                  </a:moveTo>
                  <a:lnTo>
                    <a:pt x="296535" y="698607"/>
                  </a:lnTo>
                  <a:lnTo>
                    <a:pt x="497576" y="2010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51"/>
            </a:p>
          </p:txBody>
        </p:sp>
        <p:sp>
          <p:nvSpPr>
            <p:cNvPr id="13" name="object 6">
              <a:extLst>
                <a:ext uri="{FF2B5EF4-FFF2-40B4-BE49-F238E27FC236}">
                  <a16:creationId xmlns:a16="http://schemas.microsoft.com/office/drawing/2014/main" id="{FBA29776-4831-3744-89D2-1744ED1B13E0}"/>
                </a:ext>
              </a:extLst>
            </p:cNvPr>
            <p:cNvSpPr/>
            <p:nvPr/>
          </p:nvSpPr>
          <p:spPr>
            <a:xfrm>
              <a:off x="18611367" y="758933"/>
              <a:ext cx="734060" cy="884555"/>
            </a:xfrm>
            <a:custGeom>
              <a:avLst/>
              <a:gdLst/>
              <a:ahLst/>
              <a:cxnLst/>
              <a:rect l="l" t="t" r="r" b="b"/>
              <a:pathLst>
                <a:path w="734059" h="884555">
                  <a:moveTo>
                    <a:pt x="437264" y="0"/>
                  </a:moveTo>
                  <a:lnTo>
                    <a:pt x="0" y="185345"/>
                  </a:lnTo>
                  <a:lnTo>
                    <a:pt x="497576" y="386375"/>
                  </a:lnTo>
                  <a:lnTo>
                    <a:pt x="296535" y="883952"/>
                  </a:lnTo>
                  <a:lnTo>
                    <a:pt x="733799" y="698607"/>
                  </a:lnTo>
                  <a:lnTo>
                    <a:pt x="4372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51"/>
            </a:p>
          </p:txBody>
        </p:sp>
      </p:grpSp>
      <p:sp>
        <p:nvSpPr>
          <p:cNvPr id="17" name="Text Placeholder 25">
            <a:extLst>
              <a:ext uri="{FF2B5EF4-FFF2-40B4-BE49-F238E27FC236}">
                <a16:creationId xmlns:a16="http://schemas.microsoft.com/office/drawing/2014/main" id="{4B432CE3-9D2B-5A47-8110-EB4706FDF82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42501" y="1288004"/>
            <a:ext cx="3722469" cy="428613"/>
          </a:xfrm>
        </p:spPr>
        <p:txBody>
          <a:bodyPr anchor="b">
            <a:normAutofit/>
          </a:bodyPr>
          <a:lstStyle>
            <a:lvl1pPr marL="0" indent="0">
              <a:buNone/>
              <a:defRPr sz="2117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1135398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met overlay en tekst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F213F64-6FE0-0A4C-9ACB-30753B6E48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2500" y="2143649"/>
            <a:ext cx="7239762" cy="3857521"/>
          </a:xfrm>
        </p:spPr>
        <p:txBody>
          <a:bodyPr>
            <a:normAutofit/>
          </a:bodyPr>
          <a:lstStyle>
            <a:lvl1pPr>
              <a:defRPr sz="2117"/>
            </a:lvl1pPr>
            <a:lvl2pPr>
              <a:defRPr sz="2117"/>
            </a:lvl2pPr>
            <a:lvl3pPr>
              <a:defRPr sz="2117"/>
            </a:lvl3pPr>
            <a:lvl4pPr>
              <a:defRPr sz="2117"/>
            </a:lvl4pPr>
            <a:lvl5pPr>
              <a:defRPr sz="211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5">
            <a:extLst>
              <a:ext uri="{FF2B5EF4-FFF2-40B4-BE49-F238E27FC236}">
                <a16:creationId xmlns:a16="http://schemas.microsoft.com/office/drawing/2014/main" id="{F744FFD2-FF14-F04A-8B05-77D34819FF2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42501" y="1288004"/>
            <a:ext cx="3722469" cy="428613"/>
          </a:xfrm>
        </p:spPr>
        <p:txBody>
          <a:bodyPr anchor="b">
            <a:normAutofit/>
          </a:bodyPr>
          <a:lstStyle>
            <a:lvl1pPr marL="0" indent="0">
              <a:buNone/>
              <a:defRPr sz="2117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8A021CB-1ED2-A945-92C4-17D6F75A706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17CE9E7-6B56-2E4C-885C-0F57AABD3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45" name="Picture Placeholder 44">
            <a:extLst>
              <a:ext uri="{FF2B5EF4-FFF2-40B4-BE49-F238E27FC236}">
                <a16:creationId xmlns:a16="http://schemas.microsoft.com/office/drawing/2014/main" id="{7071DA76-542C-CA44-85C5-C2AEEA94801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2192000" cy="6858000"/>
          </a:xfrm>
          <a:solidFill>
            <a:srgbClr val="FF00FF">
              <a:alpha val="64000"/>
            </a:srgbClr>
          </a:solidFill>
        </p:spPr>
        <p:txBody>
          <a:bodyPr anchor="ctr"/>
          <a:lstStyle>
            <a:lvl1pPr marL="0" marR="0" indent="0" algn="ctr" defTabSz="91442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b="1">
                <a:solidFill>
                  <a:srgbClr val="000000"/>
                </a:solidFill>
              </a:defRPr>
            </a:lvl1pPr>
          </a:lstStyle>
          <a:p>
            <a:r>
              <a:rPr lang="en-NL" dirty="0"/>
              <a:t>1.Plaats in dit kader jouw gewenste afbeelding.</a:t>
            </a:r>
            <a:br>
              <a:rPr lang="en-NL" dirty="0"/>
            </a:br>
            <a:r>
              <a:rPr lang="en-NL" dirty="0"/>
              <a:t>2. Als je afbeelding geplaatst is gebruik je de volgende sneltoets combinatie:</a:t>
            </a:r>
            <a:br>
              <a:rPr lang="en-NL" dirty="0"/>
            </a:br>
            <a:r>
              <a:rPr lang="en-NL" dirty="0"/>
              <a:t>Windows: ctrl+shift+[</a:t>
            </a:r>
            <a:br>
              <a:rPr lang="en-NL" dirty="0"/>
            </a:br>
            <a:r>
              <a:rPr lang="en-NL" dirty="0"/>
              <a:t>Mac: cmd+shift+b</a:t>
            </a:r>
            <a:br>
              <a:rPr lang="en-NL" dirty="0"/>
            </a:br>
            <a:r>
              <a:rPr lang="en-NL" dirty="0"/>
              <a:t>!Zorg er wel voor dat de afbeelding is geselecteerd!</a:t>
            </a:r>
            <a:br>
              <a:rPr lang="en-NL" dirty="0"/>
            </a:br>
            <a:br>
              <a:rPr lang="en-NL" dirty="0"/>
            </a:br>
            <a:r>
              <a:rPr lang="en-GB" dirty="0" err="1"/>
              <a:t>Heb</a:t>
            </a:r>
            <a:r>
              <a:rPr lang="en-GB" dirty="0"/>
              <a:t> je </a:t>
            </a:r>
            <a:r>
              <a:rPr lang="en-GB" dirty="0" err="1"/>
              <a:t>dit</a:t>
            </a:r>
            <a:r>
              <a:rPr lang="en-GB" dirty="0"/>
              <a:t> </a:t>
            </a:r>
            <a:r>
              <a:rPr lang="en-GB" dirty="0" err="1"/>
              <a:t>gedaan</a:t>
            </a:r>
            <a:r>
              <a:rPr lang="en-GB" dirty="0"/>
              <a:t>? Pas dan nu de </a:t>
            </a:r>
            <a:r>
              <a:rPr lang="en-GB" dirty="0" err="1"/>
              <a:t>tekst</a:t>
            </a:r>
            <a:r>
              <a:rPr lang="en-GB" dirty="0"/>
              <a:t> die </a:t>
            </a:r>
            <a:r>
              <a:rPr lang="en-GB" dirty="0" err="1"/>
              <a:t>hierachter</a:t>
            </a:r>
            <a:r>
              <a:rPr lang="en-GB" dirty="0"/>
              <a:t> </a:t>
            </a:r>
            <a:r>
              <a:rPr lang="en-GB" dirty="0" err="1"/>
              <a:t>staat</a:t>
            </a:r>
            <a:r>
              <a:rPr lang="en-GB" dirty="0"/>
              <a:t> </a:t>
            </a:r>
            <a:r>
              <a:rPr lang="en-GB" dirty="0" err="1"/>
              <a:t>aan</a:t>
            </a:r>
            <a:r>
              <a:rPr lang="en-GB" dirty="0"/>
              <a:t>.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31541531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met overlay en tekst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EEFF6AC-8EA8-0145-90E6-7C39EC8C059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2192000" cy="6855910"/>
          </a:xfrm>
          <a:solidFill>
            <a:srgbClr val="FF00FF">
              <a:alpha val="64000"/>
            </a:srgbClr>
          </a:solidFill>
        </p:spPr>
        <p:txBody>
          <a:bodyPr anchor="ctr"/>
          <a:lstStyle>
            <a:lvl1pPr marL="0" indent="0" algn="ctr">
              <a:buFontTx/>
              <a:buNone/>
              <a:defRPr b="1">
                <a:solidFill>
                  <a:srgbClr val="000000"/>
                </a:solidFill>
              </a:defRPr>
            </a:lvl1pPr>
          </a:lstStyle>
          <a:p>
            <a:r>
              <a:rPr lang="en-NL" dirty="0"/>
              <a:t>1.Plaats in dit kader jouw gewenste afbeelding.</a:t>
            </a:r>
            <a:br>
              <a:rPr lang="en-NL" dirty="0"/>
            </a:br>
            <a:r>
              <a:rPr lang="en-NL" dirty="0"/>
              <a:t>2. Als je afbeelding geplaatst is gebruik je de volgende sneltoets combinatie:</a:t>
            </a:r>
            <a:br>
              <a:rPr lang="en-NL" dirty="0"/>
            </a:br>
            <a:r>
              <a:rPr lang="en-NL" dirty="0"/>
              <a:t>Windows: ctrl+shift+[</a:t>
            </a:r>
            <a:br>
              <a:rPr lang="en-NL" dirty="0"/>
            </a:br>
            <a:r>
              <a:rPr lang="en-NL" dirty="0"/>
              <a:t>Mac: cmd+shift+b</a:t>
            </a:r>
            <a:br>
              <a:rPr lang="en-NL" dirty="0"/>
            </a:br>
            <a:r>
              <a:rPr lang="en-NL" dirty="0"/>
              <a:t>!Zorg er wel voor dat de afbeelding is geselecteerd!</a:t>
            </a:r>
            <a:br>
              <a:rPr lang="en-NL" dirty="0"/>
            </a:br>
            <a:br>
              <a:rPr lang="en-NL" dirty="0"/>
            </a:br>
            <a:r>
              <a:rPr lang="en-GB" dirty="0" err="1"/>
              <a:t>Heb</a:t>
            </a:r>
            <a:r>
              <a:rPr lang="en-GB" dirty="0"/>
              <a:t> je </a:t>
            </a:r>
            <a:r>
              <a:rPr lang="en-GB" dirty="0" err="1"/>
              <a:t>dit</a:t>
            </a:r>
            <a:r>
              <a:rPr lang="en-GB" dirty="0"/>
              <a:t> </a:t>
            </a:r>
            <a:r>
              <a:rPr lang="en-GB" dirty="0" err="1"/>
              <a:t>gedaan</a:t>
            </a:r>
            <a:r>
              <a:rPr lang="en-GB" dirty="0"/>
              <a:t>? Pas dan nu de </a:t>
            </a:r>
            <a:r>
              <a:rPr lang="en-GB" dirty="0" err="1"/>
              <a:t>tekst</a:t>
            </a:r>
            <a:r>
              <a:rPr lang="en-GB" dirty="0"/>
              <a:t> die </a:t>
            </a:r>
            <a:r>
              <a:rPr lang="en-GB" dirty="0" err="1"/>
              <a:t>hierachter</a:t>
            </a:r>
            <a:r>
              <a:rPr lang="en-GB" dirty="0"/>
              <a:t> </a:t>
            </a:r>
            <a:r>
              <a:rPr lang="en-GB" dirty="0" err="1"/>
              <a:t>staat</a:t>
            </a:r>
            <a:r>
              <a:rPr lang="en-GB" dirty="0"/>
              <a:t> </a:t>
            </a:r>
            <a:r>
              <a:rPr lang="en-GB" dirty="0" err="1"/>
              <a:t>aan</a:t>
            </a:r>
            <a:r>
              <a:rPr lang="en-GB" dirty="0"/>
              <a:t>.</a:t>
            </a:r>
            <a:endParaRPr lang="en-NL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F213F64-6FE0-0A4C-9ACB-30753B6E48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9738" y="2143649"/>
            <a:ext cx="7239762" cy="3857521"/>
          </a:xfrm>
        </p:spPr>
        <p:txBody>
          <a:bodyPr>
            <a:normAutofit/>
          </a:bodyPr>
          <a:lstStyle>
            <a:lvl1pPr algn="r">
              <a:defRPr sz="2117"/>
            </a:lvl1pPr>
            <a:lvl2pPr algn="r">
              <a:defRPr sz="2117"/>
            </a:lvl2pPr>
            <a:lvl3pPr algn="r">
              <a:defRPr sz="2117"/>
            </a:lvl3pPr>
            <a:lvl4pPr algn="r">
              <a:defRPr sz="2117"/>
            </a:lvl4pPr>
            <a:lvl5pPr algn="r">
              <a:defRPr sz="211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5">
            <a:extLst>
              <a:ext uri="{FF2B5EF4-FFF2-40B4-BE49-F238E27FC236}">
                <a16:creationId xmlns:a16="http://schemas.microsoft.com/office/drawing/2014/main" id="{F744FFD2-FF14-F04A-8B05-77D34819FF2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327031" y="1288004"/>
            <a:ext cx="3722469" cy="428613"/>
          </a:xfrm>
        </p:spPr>
        <p:txBody>
          <a:bodyPr anchor="b">
            <a:normAutofit/>
          </a:bodyPr>
          <a:lstStyle>
            <a:lvl1pPr marL="0" indent="0" algn="r">
              <a:buNone/>
              <a:defRPr sz="2117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8A021CB-1ED2-A945-92C4-17D6F75A706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6858368" y="6429387"/>
            <a:ext cx="4191132" cy="428613"/>
          </a:xfrm>
        </p:spPr>
        <p:txBody>
          <a:bodyPr/>
          <a:lstStyle>
            <a:lvl1pPr algn="r">
              <a:defRPr/>
            </a:lvl1pPr>
          </a:lstStyle>
          <a:p>
            <a:endParaRPr lang="en-NL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17CE9E7-6B56-2E4C-885C-0F57AABD3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1558" y="369090"/>
            <a:ext cx="4009335" cy="547683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3001326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met tekst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F213F64-6FE0-0A4C-9ACB-30753B6E48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2501" y="2143649"/>
            <a:ext cx="4953920" cy="3857521"/>
          </a:xfrm>
        </p:spPr>
        <p:txBody>
          <a:bodyPr>
            <a:normAutofit/>
          </a:bodyPr>
          <a:lstStyle>
            <a:lvl1pPr>
              <a:defRPr sz="2117"/>
            </a:lvl1pPr>
            <a:lvl2pPr>
              <a:defRPr sz="2117"/>
            </a:lvl2pPr>
            <a:lvl3pPr>
              <a:defRPr sz="2117"/>
            </a:lvl3pPr>
            <a:lvl4pPr>
              <a:defRPr sz="2117"/>
            </a:lvl4pPr>
            <a:lvl5pPr>
              <a:defRPr sz="211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5">
            <a:extLst>
              <a:ext uri="{FF2B5EF4-FFF2-40B4-BE49-F238E27FC236}">
                <a16:creationId xmlns:a16="http://schemas.microsoft.com/office/drawing/2014/main" id="{F744FFD2-FF14-F04A-8B05-77D34819FF2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42501" y="1288004"/>
            <a:ext cx="4953499" cy="428613"/>
          </a:xfrm>
        </p:spPr>
        <p:txBody>
          <a:bodyPr anchor="b">
            <a:normAutofit/>
          </a:bodyPr>
          <a:lstStyle>
            <a:lvl1pPr marL="0" indent="0">
              <a:buNone/>
              <a:defRPr sz="2117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8A021CB-1ED2-A945-92C4-17D6F75A706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17CE9E7-6B56-2E4C-885C-0F57AABD3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45" name="Picture Placeholder 44">
            <a:extLst>
              <a:ext uri="{FF2B5EF4-FFF2-40B4-BE49-F238E27FC236}">
                <a16:creationId xmlns:a16="http://schemas.microsoft.com/office/drawing/2014/main" id="{7071DA76-542C-CA44-85C5-C2AEEA94801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333633" y="0"/>
            <a:ext cx="6858367" cy="6858000"/>
          </a:xfrm>
          <a:solidFill>
            <a:srgbClr val="FF00FF">
              <a:alpha val="64000"/>
            </a:srgbClr>
          </a:solidFill>
        </p:spPr>
        <p:txBody>
          <a:bodyPr anchor="ctr"/>
          <a:lstStyle>
            <a:lvl1pPr marL="0" marR="0" indent="0" algn="ctr" defTabSz="91442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b="1">
                <a:solidFill>
                  <a:srgbClr val="000000"/>
                </a:solidFill>
              </a:defRPr>
            </a:lvl1pPr>
          </a:lstStyle>
          <a:p>
            <a:r>
              <a:rPr lang="en-NL" dirty="0"/>
              <a:t>1.Plaats in dit kader jouw gewenste afbeelding.</a:t>
            </a:r>
            <a:br>
              <a:rPr lang="en-NL" dirty="0"/>
            </a:br>
            <a:r>
              <a:rPr lang="en-NL" dirty="0"/>
              <a:t>2. Als je afbeelding geplaatst is gebruik je de volgende sneltoets combinatie:</a:t>
            </a:r>
            <a:br>
              <a:rPr lang="en-NL" dirty="0"/>
            </a:br>
            <a:r>
              <a:rPr lang="en-NL" dirty="0"/>
              <a:t>Windows: ctrl+shift+[</a:t>
            </a:r>
            <a:br>
              <a:rPr lang="en-NL" dirty="0"/>
            </a:br>
            <a:r>
              <a:rPr lang="en-NL" dirty="0"/>
              <a:t>Mac: cmd+shift+b</a:t>
            </a:r>
            <a:br>
              <a:rPr lang="en-NL" dirty="0"/>
            </a:br>
            <a:r>
              <a:rPr lang="en-NL" dirty="0"/>
              <a:t>!Zorg er wel voor dat de afbeelding is geselecteerd!</a:t>
            </a:r>
            <a:br>
              <a:rPr lang="en-NL" dirty="0"/>
            </a:br>
            <a:br>
              <a:rPr lang="en-NL" dirty="0"/>
            </a:br>
            <a:r>
              <a:rPr lang="en-GB" dirty="0" err="1"/>
              <a:t>Heb</a:t>
            </a:r>
            <a:r>
              <a:rPr lang="en-GB" dirty="0"/>
              <a:t> je </a:t>
            </a:r>
            <a:r>
              <a:rPr lang="en-GB" dirty="0" err="1"/>
              <a:t>dit</a:t>
            </a:r>
            <a:r>
              <a:rPr lang="en-GB" dirty="0"/>
              <a:t> </a:t>
            </a:r>
            <a:r>
              <a:rPr lang="en-GB" dirty="0" err="1"/>
              <a:t>gedaan</a:t>
            </a:r>
            <a:r>
              <a:rPr lang="en-GB" dirty="0"/>
              <a:t>? Pas dan nu de </a:t>
            </a:r>
            <a:r>
              <a:rPr lang="en-GB" dirty="0" err="1"/>
              <a:t>tekst</a:t>
            </a:r>
            <a:r>
              <a:rPr lang="en-GB" dirty="0"/>
              <a:t> die </a:t>
            </a:r>
            <a:r>
              <a:rPr lang="en-GB" dirty="0" err="1"/>
              <a:t>hierachter</a:t>
            </a:r>
            <a:r>
              <a:rPr lang="en-GB" dirty="0"/>
              <a:t> </a:t>
            </a:r>
            <a:r>
              <a:rPr lang="en-GB" dirty="0" err="1"/>
              <a:t>staat</a:t>
            </a:r>
            <a:r>
              <a:rPr lang="en-GB" dirty="0"/>
              <a:t> </a:t>
            </a:r>
            <a:r>
              <a:rPr lang="en-GB" dirty="0" err="1"/>
              <a:t>aan</a:t>
            </a:r>
            <a:r>
              <a:rPr lang="en-GB" dirty="0"/>
              <a:t>.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94237967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en tekst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F213F64-6FE0-0A4C-9ACB-30753B6E48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421" y="2143649"/>
            <a:ext cx="4965193" cy="3857521"/>
          </a:xfrm>
        </p:spPr>
        <p:txBody>
          <a:bodyPr>
            <a:normAutofit/>
          </a:bodyPr>
          <a:lstStyle>
            <a:lvl1pPr algn="r">
              <a:defRPr sz="2117"/>
            </a:lvl1pPr>
            <a:lvl2pPr algn="r">
              <a:defRPr sz="2117"/>
            </a:lvl2pPr>
            <a:lvl3pPr algn="r">
              <a:defRPr sz="2117"/>
            </a:lvl3pPr>
            <a:lvl4pPr algn="r">
              <a:defRPr sz="2117"/>
            </a:lvl4pPr>
            <a:lvl5pPr algn="r">
              <a:defRPr sz="211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5">
            <a:extLst>
              <a:ext uri="{FF2B5EF4-FFF2-40B4-BE49-F238E27FC236}">
                <a16:creationId xmlns:a16="http://schemas.microsoft.com/office/drawing/2014/main" id="{F744FFD2-FF14-F04A-8B05-77D34819FF2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096421" y="1288004"/>
            <a:ext cx="4965193" cy="428613"/>
          </a:xfrm>
        </p:spPr>
        <p:txBody>
          <a:bodyPr anchor="b">
            <a:normAutofit/>
          </a:bodyPr>
          <a:lstStyle>
            <a:lvl1pPr marL="0" indent="0" algn="r">
              <a:buNone/>
              <a:defRPr sz="2117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8A021CB-1ED2-A945-92C4-17D6F75A706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6870482" y="6429387"/>
            <a:ext cx="4191132" cy="428613"/>
          </a:xfrm>
        </p:spPr>
        <p:txBody>
          <a:bodyPr/>
          <a:lstStyle>
            <a:lvl1pPr algn="r">
              <a:defRPr/>
            </a:lvl1pPr>
          </a:lstStyle>
          <a:p>
            <a:endParaRPr lang="en-NL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17CE9E7-6B56-2E4C-885C-0F57AABD3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1558" y="369090"/>
            <a:ext cx="4009335" cy="547683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7" name="Picture Placeholder 44">
            <a:extLst>
              <a:ext uri="{FF2B5EF4-FFF2-40B4-BE49-F238E27FC236}">
                <a16:creationId xmlns:a16="http://schemas.microsoft.com/office/drawing/2014/main" id="{3DF87C1E-F44C-BF44-A997-B9E0B7DCF5B4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6858367" cy="6858000"/>
          </a:xfrm>
          <a:solidFill>
            <a:srgbClr val="FF00FF">
              <a:alpha val="64000"/>
            </a:srgbClr>
          </a:solidFill>
        </p:spPr>
        <p:txBody>
          <a:bodyPr anchor="ctr"/>
          <a:lstStyle>
            <a:lvl1pPr marL="0" marR="0" indent="0" algn="ctr" defTabSz="91442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b="1">
                <a:solidFill>
                  <a:srgbClr val="000000"/>
                </a:solidFill>
              </a:defRPr>
            </a:lvl1pPr>
          </a:lstStyle>
          <a:p>
            <a:r>
              <a:rPr lang="en-NL" dirty="0"/>
              <a:t>1.Plaats in dit kader jouw gewenste afbeelding.</a:t>
            </a:r>
            <a:br>
              <a:rPr lang="en-NL" dirty="0"/>
            </a:br>
            <a:r>
              <a:rPr lang="en-NL" dirty="0"/>
              <a:t>2. Als je afbeelding geplaatst is gebruik je de volgende sneltoets combinatie:</a:t>
            </a:r>
            <a:br>
              <a:rPr lang="en-NL" dirty="0"/>
            </a:br>
            <a:r>
              <a:rPr lang="en-NL" dirty="0"/>
              <a:t>Windows: ctrl+shift+[</a:t>
            </a:r>
            <a:br>
              <a:rPr lang="en-NL" dirty="0"/>
            </a:br>
            <a:r>
              <a:rPr lang="en-NL" dirty="0"/>
              <a:t>Mac: cmd+shift+b</a:t>
            </a:r>
            <a:br>
              <a:rPr lang="en-NL" dirty="0"/>
            </a:br>
            <a:r>
              <a:rPr lang="en-NL" dirty="0"/>
              <a:t>!Zorg er wel voor dat de afbeelding is geselecteerd!</a:t>
            </a:r>
            <a:br>
              <a:rPr lang="en-NL" dirty="0"/>
            </a:br>
            <a:br>
              <a:rPr lang="en-NL" dirty="0"/>
            </a:br>
            <a:r>
              <a:rPr lang="en-GB" dirty="0" err="1"/>
              <a:t>Heb</a:t>
            </a:r>
            <a:r>
              <a:rPr lang="en-GB" dirty="0"/>
              <a:t> je </a:t>
            </a:r>
            <a:r>
              <a:rPr lang="en-GB" dirty="0" err="1"/>
              <a:t>dit</a:t>
            </a:r>
            <a:r>
              <a:rPr lang="en-GB" dirty="0"/>
              <a:t> </a:t>
            </a:r>
            <a:r>
              <a:rPr lang="en-GB" dirty="0" err="1"/>
              <a:t>gedaan</a:t>
            </a:r>
            <a:r>
              <a:rPr lang="en-GB" dirty="0"/>
              <a:t>? Pas dan nu de </a:t>
            </a:r>
            <a:r>
              <a:rPr lang="en-GB" dirty="0" err="1"/>
              <a:t>tekst</a:t>
            </a:r>
            <a:r>
              <a:rPr lang="en-GB" dirty="0"/>
              <a:t> die </a:t>
            </a:r>
            <a:r>
              <a:rPr lang="en-GB" dirty="0" err="1"/>
              <a:t>hierachter</a:t>
            </a:r>
            <a:r>
              <a:rPr lang="en-GB" dirty="0"/>
              <a:t> </a:t>
            </a:r>
            <a:r>
              <a:rPr lang="en-GB" dirty="0" err="1"/>
              <a:t>staat</a:t>
            </a:r>
            <a:r>
              <a:rPr lang="en-GB" dirty="0"/>
              <a:t> </a:t>
            </a:r>
            <a:r>
              <a:rPr lang="en-GB" dirty="0" err="1"/>
              <a:t>aan</a:t>
            </a:r>
            <a:r>
              <a:rPr lang="en-GB" dirty="0"/>
              <a:t>.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03520600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ondertitel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icture Placeholder 44">
            <a:extLst>
              <a:ext uri="{FF2B5EF4-FFF2-40B4-BE49-F238E27FC236}">
                <a16:creationId xmlns:a16="http://schemas.microsoft.com/office/drawing/2014/main" id="{7071DA76-542C-CA44-85C5-C2AEEA94801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20" y="0"/>
            <a:ext cx="12192000" cy="6858000"/>
          </a:xfrm>
          <a:solidFill>
            <a:srgbClr val="FF00FF">
              <a:alpha val="64000"/>
            </a:srgbClr>
          </a:solidFill>
        </p:spPr>
        <p:txBody>
          <a:bodyPr anchor="ctr"/>
          <a:lstStyle>
            <a:lvl1pPr marL="0" marR="0" indent="0" algn="ctr" defTabSz="91442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b="1">
                <a:solidFill>
                  <a:srgbClr val="000000"/>
                </a:solidFill>
              </a:defRPr>
            </a:lvl1pPr>
          </a:lstStyle>
          <a:p>
            <a:r>
              <a:rPr lang="en-NL" dirty="0"/>
              <a:t>1.Plaats in dit kader jouw gewenste afbeelding.</a:t>
            </a:r>
            <a:br>
              <a:rPr lang="en-NL" dirty="0"/>
            </a:br>
            <a:r>
              <a:rPr lang="en-NL" dirty="0"/>
              <a:t>2. Als je afbeelding geplaatst is gebruik je de volgende sneltoets combinatie:</a:t>
            </a:r>
            <a:br>
              <a:rPr lang="en-NL" dirty="0"/>
            </a:br>
            <a:r>
              <a:rPr lang="en-NL" dirty="0"/>
              <a:t>Windows: ctrl+shift+[</a:t>
            </a:r>
            <a:br>
              <a:rPr lang="en-NL" dirty="0"/>
            </a:br>
            <a:r>
              <a:rPr lang="en-NL" dirty="0"/>
              <a:t>Mac: cmd+shift+b</a:t>
            </a:r>
            <a:br>
              <a:rPr lang="en-NL" dirty="0"/>
            </a:br>
            <a:r>
              <a:rPr lang="en-NL" dirty="0"/>
              <a:t>!Zorg er wel voor dat de afbeelding is geselecteerd!</a:t>
            </a:r>
            <a:br>
              <a:rPr lang="en-NL" dirty="0"/>
            </a:br>
            <a:br>
              <a:rPr lang="en-NL" dirty="0"/>
            </a:br>
            <a:r>
              <a:rPr lang="en-GB" dirty="0" err="1"/>
              <a:t>Heb</a:t>
            </a:r>
            <a:r>
              <a:rPr lang="en-GB" dirty="0"/>
              <a:t> je </a:t>
            </a:r>
            <a:r>
              <a:rPr lang="en-GB" dirty="0" err="1"/>
              <a:t>dit</a:t>
            </a:r>
            <a:r>
              <a:rPr lang="en-GB" dirty="0"/>
              <a:t> </a:t>
            </a:r>
            <a:r>
              <a:rPr lang="en-GB" dirty="0" err="1"/>
              <a:t>gedaan</a:t>
            </a:r>
            <a:r>
              <a:rPr lang="en-GB" dirty="0"/>
              <a:t>? Pas dan nu de </a:t>
            </a:r>
            <a:r>
              <a:rPr lang="en-GB" dirty="0" err="1"/>
              <a:t>tekst</a:t>
            </a:r>
            <a:r>
              <a:rPr lang="en-GB" dirty="0"/>
              <a:t> die </a:t>
            </a:r>
            <a:r>
              <a:rPr lang="en-GB" dirty="0" err="1"/>
              <a:t>hierachter</a:t>
            </a:r>
            <a:r>
              <a:rPr lang="en-GB" dirty="0"/>
              <a:t> </a:t>
            </a:r>
            <a:r>
              <a:rPr lang="en-GB" dirty="0" err="1"/>
              <a:t>staat</a:t>
            </a:r>
            <a:r>
              <a:rPr lang="en-GB" dirty="0"/>
              <a:t> </a:t>
            </a:r>
            <a:r>
              <a:rPr lang="en-GB" dirty="0" err="1"/>
              <a:t>aan</a:t>
            </a:r>
            <a:r>
              <a:rPr lang="en-GB" dirty="0"/>
              <a:t>.</a:t>
            </a:r>
            <a:endParaRPr lang="en-NL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17CE9E7-6B56-2E4C-885C-0F57AABD3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107" y="5941228"/>
            <a:ext cx="4009334" cy="54768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6682555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ondertitel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EEFF6AC-8EA8-0145-90E6-7C39EC8C059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2192000" cy="6855910"/>
          </a:xfrm>
          <a:solidFill>
            <a:srgbClr val="FF00FF">
              <a:alpha val="64000"/>
            </a:srgbClr>
          </a:solidFill>
        </p:spPr>
        <p:txBody>
          <a:bodyPr anchor="ctr"/>
          <a:lstStyle>
            <a:lvl1pPr marL="0" indent="0" algn="ctr">
              <a:buFontTx/>
              <a:buNone/>
              <a:defRPr b="1">
                <a:solidFill>
                  <a:srgbClr val="000000"/>
                </a:solidFill>
              </a:defRPr>
            </a:lvl1pPr>
          </a:lstStyle>
          <a:p>
            <a:r>
              <a:rPr lang="en-NL" dirty="0"/>
              <a:t>1.Plaats in dit kader jouw gewenste afbeelding.</a:t>
            </a:r>
            <a:br>
              <a:rPr lang="en-NL" dirty="0"/>
            </a:br>
            <a:r>
              <a:rPr lang="en-NL" dirty="0"/>
              <a:t>2. Als je afbeelding geplaatst is gebruik je de volgende sneltoets combinatie:</a:t>
            </a:r>
            <a:br>
              <a:rPr lang="en-NL" dirty="0"/>
            </a:br>
            <a:r>
              <a:rPr lang="en-NL" dirty="0"/>
              <a:t>Windows: ctrl+shift+[</a:t>
            </a:r>
            <a:br>
              <a:rPr lang="en-NL" dirty="0"/>
            </a:br>
            <a:r>
              <a:rPr lang="en-NL" dirty="0"/>
              <a:t>Mac: cmd+shift+b</a:t>
            </a:r>
            <a:br>
              <a:rPr lang="en-NL" dirty="0"/>
            </a:br>
            <a:r>
              <a:rPr lang="en-NL" dirty="0"/>
              <a:t>!Zorg er wel voor dat de afbeelding is geselecteerd!</a:t>
            </a:r>
            <a:br>
              <a:rPr lang="en-NL" dirty="0"/>
            </a:br>
            <a:br>
              <a:rPr lang="en-NL" dirty="0"/>
            </a:br>
            <a:r>
              <a:rPr lang="en-GB" dirty="0" err="1"/>
              <a:t>Heb</a:t>
            </a:r>
            <a:r>
              <a:rPr lang="en-GB" dirty="0"/>
              <a:t> je </a:t>
            </a:r>
            <a:r>
              <a:rPr lang="en-GB" dirty="0" err="1"/>
              <a:t>dit</a:t>
            </a:r>
            <a:r>
              <a:rPr lang="en-GB" dirty="0"/>
              <a:t> </a:t>
            </a:r>
            <a:r>
              <a:rPr lang="en-GB" dirty="0" err="1"/>
              <a:t>gedaan</a:t>
            </a:r>
            <a:r>
              <a:rPr lang="en-GB" dirty="0"/>
              <a:t>? Pas dan nu de </a:t>
            </a:r>
            <a:r>
              <a:rPr lang="en-GB" dirty="0" err="1"/>
              <a:t>tekst</a:t>
            </a:r>
            <a:r>
              <a:rPr lang="en-GB" dirty="0"/>
              <a:t> die </a:t>
            </a:r>
            <a:r>
              <a:rPr lang="en-GB" dirty="0" err="1"/>
              <a:t>hierachter</a:t>
            </a:r>
            <a:r>
              <a:rPr lang="en-GB" dirty="0"/>
              <a:t> </a:t>
            </a:r>
            <a:r>
              <a:rPr lang="en-GB" dirty="0" err="1"/>
              <a:t>staat</a:t>
            </a:r>
            <a:r>
              <a:rPr lang="en-GB" dirty="0"/>
              <a:t> </a:t>
            </a:r>
            <a:r>
              <a:rPr lang="en-GB" dirty="0" err="1"/>
              <a:t>aan</a:t>
            </a:r>
            <a:r>
              <a:rPr lang="en-GB" dirty="0"/>
              <a:t>.</a:t>
            </a:r>
            <a:endParaRPr lang="en-NL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17CE9E7-6B56-2E4C-885C-0F57AABD3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1558" y="5941228"/>
            <a:ext cx="4009335" cy="547683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3666692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r inf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5DE48A1-03D9-694B-AD51-2FB9B9E08BF5}"/>
              </a:ext>
            </a:extLst>
          </p:cNvPr>
          <p:cNvSpPr txBox="1"/>
          <p:nvPr userDrawn="1"/>
        </p:nvSpPr>
        <p:spPr>
          <a:xfrm>
            <a:off x="1142501" y="1714500"/>
            <a:ext cx="5715867" cy="40336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64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</a:t>
            </a:r>
            <a:r>
              <a:rPr lang="en-GB" sz="1164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weten</a:t>
            </a:r>
            <a:r>
              <a:rPr lang="en-GB" sz="1164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het. PowerPoint is </a:t>
            </a:r>
            <a:r>
              <a:rPr lang="en-GB" sz="1164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lastig</a:t>
            </a:r>
            <a:r>
              <a:rPr lang="en-GB" sz="1164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GB" sz="1164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Toch</a:t>
            </a:r>
            <a:r>
              <a:rPr lang="en-GB" sz="1164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164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helpen</a:t>
            </a:r>
            <a:r>
              <a:rPr lang="en-GB" sz="1164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je </a:t>
            </a:r>
            <a:r>
              <a:rPr lang="en-GB" sz="1164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graag</a:t>
            </a:r>
            <a:r>
              <a:rPr lang="en-GB" sz="1164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om </a:t>
            </a:r>
            <a:r>
              <a:rPr lang="en-GB" sz="1164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een</a:t>
            </a:r>
            <a:r>
              <a:rPr lang="en-GB" sz="1164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164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goede</a:t>
            </a:r>
            <a:r>
              <a:rPr lang="en-GB" sz="1164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164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</a:t>
            </a:r>
            <a:r>
              <a:rPr lang="en-GB" sz="1164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164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professionele</a:t>
            </a:r>
            <a:r>
              <a:rPr lang="en-GB" sz="1164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164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PowerPointpresentatie</a:t>
            </a:r>
            <a:r>
              <a:rPr lang="en-GB" sz="1164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164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</a:t>
            </a:r>
            <a:r>
              <a:rPr lang="en-GB" sz="1164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164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maken</a:t>
            </a:r>
            <a:r>
              <a:rPr lang="en-GB" sz="1164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en-GB" sz="1164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GB" sz="1164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Dit</a:t>
            </a:r>
            <a:r>
              <a:rPr lang="en-GB" sz="1164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164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zijn</a:t>
            </a:r>
            <a:r>
              <a:rPr lang="en-GB" sz="1164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OGD-</a:t>
            </a:r>
            <a:r>
              <a:rPr lang="en-GB" sz="1164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richtlijnen</a:t>
            </a:r>
            <a:r>
              <a:rPr lang="en-GB" sz="1164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164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voor</a:t>
            </a:r>
            <a:r>
              <a:rPr lang="en-GB" sz="1164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164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een</a:t>
            </a:r>
            <a:r>
              <a:rPr lang="en-GB" sz="1164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164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goede</a:t>
            </a:r>
            <a:r>
              <a:rPr lang="en-GB" sz="1164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164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PowerPointpresentatie</a:t>
            </a:r>
            <a:r>
              <a:rPr lang="en-GB" sz="1164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endParaRPr lang="en-NL" sz="1164" dirty="0">
              <a:latin typeface="Corbel" panose="020B0503020204020204" pitchFamily="34" charset="0"/>
            </a:endParaRPr>
          </a:p>
          <a:p>
            <a:pPr marL="181463" indent="-181463">
              <a:buAutoNum type="arabicPeriod"/>
            </a:pPr>
            <a:r>
              <a:rPr lang="en-NL" sz="1164" dirty="0">
                <a:latin typeface="Corbel" panose="020B0503020204020204" pitchFamily="34" charset="0"/>
              </a:rPr>
              <a:t>Een PowerPoint is om je presentatie te versterken. Niet om lappen tekst neer te zetten.</a:t>
            </a:r>
          </a:p>
          <a:p>
            <a:pPr marL="181463" indent="-181463">
              <a:buAutoNum type="arabicPeriod"/>
            </a:pPr>
            <a:r>
              <a:rPr lang="en-NL" sz="1164" dirty="0">
                <a:latin typeface="Corbel" panose="020B0503020204020204" pitchFamily="34" charset="0"/>
              </a:rPr>
              <a:t>Keep it simple! Keep it stupid! Keep it simple stupid! ;)</a:t>
            </a:r>
          </a:p>
          <a:p>
            <a:pPr marL="181463" indent="-181463">
              <a:buAutoNum type="arabicPeriod"/>
            </a:pPr>
            <a:r>
              <a:rPr lang="en-NL" sz="1164" b="1" dirty="0">
                <a:latin typeface="Corbel" panose="020B0503020204020204" pitchFamily="34" charset="0"/>
              </a:rPr>
              <a:t>Less is more. </a:t>
            </a:r>
            <a:r>
              <a:rPr lang="en-NL" sz="1164" dirty="0">
                <a:latin typeface="Corbel" panose="020B0503020204020204" pitchFamily="34" charset="0"/>
              </a:rPr>
              <a:t>(</a:t>
            </a:r>
            <a:r>
              <a:rPr lang="en-GB" sz="1164" dirty="0"/>
              <a:t>Ludwig </a:t>
            </a:r>
            <a:r>
              <a:rPr lang="en-GB" sz="1164" dirty="0" err="1"/>
              <a:t>Mies</a:t>
            </a:r>
            <a:r>
              <a:rPr lang="en-GB" sz="1164" dirty="0"/>
              <a:t> Van Der </a:t>
            </a:r>
            <a:r>
              <a:rPr lang="en-GB" sz="1164" dirty="0" err="1"/>
              <a:t>Rohe</a:t>
            </a:r>
            <a:r>
              <a:rPr lang="en-GB" sz="1164" dirty="0"/>
              <a:t>, architect)</a:t>
            </a:r>
            <a:endParaRPr lang="en-NL" sz="1164" dirty="0">
              <a:latin typeface="Corbel" panose="020B0503020204020204" pitchFamily="34" charset="0"/>
            </a:endParaRPr>
          </a:p>
          <a:p>
            <a:pPr marL="181463" indent="-181463">
              <a:buAutoNum type="arabicPeriod"/>
            </a:pPr>
            <a:r>
              <a:rPr lang="en-NL" sz="1164" b="1" dirty="0">
                <a:latin typeface="Corbel" panose="020B0503020204020204" pitchFamily="34" charset="0"/>
              </a:rPr>
              <a:t>Less is better. </a:t>
            </a:r>
            <a:r>
              <a:rPr lang="en-NL" sz="1164" dirty="0">
                <a:latin typeface="Corbel" panose="020B0503020204020204" pitchFamily="34" charset="0"/>
              </a:rPr>
              <a:t>(Dieter Rams, industrieel ontwerper)</a:t>
            </a:r>
          </a:p>
          <a:p>
            <a:pPr marL="181463" indent="-181463">
              <a:buAutoNum type="arabicPeriod"/>
            </a:pPr>
            <a:r>
              <a:rPr lang="en-NL" sz="1164" dirty="0">
                <a:latin typeface="Corbel" panose="020B0503020204020204" pitchFamily="34" charset="0"/>
              </a:rPr>
              <a:t>Als je afbeeldingen gebruikt zorg er dan voor dat ze scherp zijn en een hoge resolutie hebben</a:t>
            </a:r>
          </a:p>
          <a:p>
            <a:pPr marL="181463" indent="-181463">
              <a:buAutoNum type="arabicPeriod"/>
            </a:pPr>
            <a:r>
              <a:rPr lang="en-NL" sz="1164" dirty="0">
                <a:latin typeface="Corbel" panose="020B0503020204020204" pitchFamily="34" charset="0"/>
              </a:rPr>
              <a:t>Volg </a:t>
            </a:r>
            <a:r>
              <a:rPr lang="en-NL" sz="1164">
                <a:latin typeface="Corbel" panose="020B0503020204020204" pitchFamily="34" charset="0"/>
              </a:rPr>
              <a:t>de cursus </a:t>
            </a:r>
            <a:r>
              <a:rPr lang="en-NL" sz="1164" b="1" dirty="0">
                <a:latin typeface="Corbel" panose="020B0503020204020204" pitchFamily="34" charset="0"/>
              </a:rPr>
              <a:t>Visueel communiceren</a:t>
            </a:r>
          </a:p>
          <a:p>
            <a:pPr marL="0" indent="0">
              <a:buNone/>
            </a:pPr>
            <a:endParaRPr lang="en-NL" sz="1164" dirty="0">
              <a:latin typeface="Corbel" panose="020B0503020204020204" pitchFamily="34" charset="0"/>
            </a:endParaRPr>
          </a:p>
          <a:p>
            <a:pPr marL="0" indent="0">
              <a:buNone/>
            </a:pPr>
            <a:r>
              <a:rPr lang="en-NL" sz="1164" b="1" dirty="0">
                <a:latin typeface="Corbel" panose="020B0503020204020204" pitchFamily="34" charset="0"/>
              </a:rPr>
              <a:t>Waarom zitten er roze kaders in?</a:t>
            </a:r>
          </a:p>
          <a:p>
            <a:pPr marL="0" indent="0">
              <a:buNone/>
            </a:pPr>
            <a:r>
              <a:rPr lang="en-NL" sz="1164" dirty="0">
                <a:latin typeface="Corbel" panose="020B0503020204020204" pitchFamily="34" charset="0"/>
              </a:rPr>
              <a:t>Deze kaders zijn afbeeldingskaders. Hier kun je afbeeldingen in plaatsen. </a:t>
            </a:r>
            <a:br>
              <a:rPr lang="en-NL" sz="1164" dirty="0">
                <a:latin typeface="Corbel" panose="020B0503020204020204" pitchFamily="34" charset="0"/>
              </a:rPr>
            </a:br>
            <a:r>
              <a:rPr lang="en-GB" sz="1164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PowerPoint </a:t>
            </a:r>
            <a:r>
              <a:rPr lang="en-GB" sz="1164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schaalt</a:t>
            </a:r>
            <a:r>
              <a:rPr lang="en-GB" sz="1164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164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jouw</a:t>
            </a:r>
            <a:r>
              <a:rPr lang="en-GB" sz="1164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164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afbeeldingen</a:t>
            </a:r>
            <a:r>
              <a:rPr lang="en-GB" sz="1164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dan </a:t>
            </a:r>
            <a:r>
              <a:rPr lang="en-GB" sz="1164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mooi</a:t>
            </a:r>
            <a:r>
              <a:rPr lang="en-GB" sz="1164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GB" sz="1164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zodat</a:t>
            </a:r>
            <a:r>
              <a:rPr lang="en-GB" sz="1164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164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deze</a:t>
            </a:r>
            <a:r>
              <a:rPr lang="en-GB" sz="1164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164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goed</a:t>
            </a:r>
            <a:r>
              <a:rPr lang="en-GB" sz="1164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je </a:t>
            </a:r>
            <a:r>
              <a:rPr lang="en-GB" sz="1164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presentatie</a:t>
            </a:r>
            <a:r>
              <a:rPr lang="en-GB" sz="1164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164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passen</a:t>
            </a:r>
            <a:r>
              <a:rPr lang="en-GB" sz="1164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GB" sz="1164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 je </a:t>
            </a:r>
            <a:r>
              <a:rPr lang="en-GB" sz="1164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een</a:t>
            </a:r>
            <a:r>
              <a:rPr lang="en-GB" sz="1164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164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afbeelding</a:t>
            </a:r>
            <a:r>
              <a:rPr lang="en-GB" sz="1164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164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plaatsen</a:t>
            </a:r>
            <a:r>
              <a:rPr lang="en-GB" sz="1164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 </a:t>
            </a:r>
          </a:p>
          <a:p>
            <a:pPr marL="151219" indent="-151219">
              <a:buClr>
                <a:srgbClr val="E2231C"/>
              </a:buClr>
              <a:buFont typeface="Arial" panose="020B0604020202020204" pitchFamily="34" charset="0"/>
              <a:buChar char="•"/>
            </a:pPr>
            <a:r>
              <a:rPr lang="en-GB" sz="1164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Klik</a:t>
            </a:r>
            <a:r>
              <a:rPr lang="en-GB" sz="1164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op </a:t>
            </a:r>
            <a:r>
              <a:rPr lang="en-GB" sz="1164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dit</a:t>
            </a:r>
            <a:r>
              <a:rPr lang="en-GB" sz="1164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164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icoon</a:t>
            </a:r>
            <a:r>
              <a:rPr lang="en-GB" sz="1164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in het midden van het </a:t>
            </a:r>
            <a:r>
              <a:rPr lang="en-GB" sz="1164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afbeeldingskader</a:t>
            </a:r>
            <a:r>
              <a:rPr lang="en-GB" sz="1164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br>
              <a:rPr lang="en-GB" sz="1164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GB" sz="1164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 het </a:t>
            </a:r>
            <a:r>
              <a:rPr lang="en-GB" sz="1164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plaatsen</a:t>
            </a:r>
            <a:r>
              <a:rPr lang="en-GB" sz="1164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van de </a:t>
            </a:r>
            <a:r>
              <a:rPr lang="en-GB" sz="1164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afbeelding</a:t>
            </a:r>
            <a:r>
              <a:rPr lang="en-GB" sz="1164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164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verdwijnt</a:t>
            </a:r>
            <a:r>
              <a:rPr lang="en-GB" sz="1164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GB" sz="1164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roze</a:t>
            </a:r>
            <a:r>
              <a:rPr lang="en-GB" sz="1164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164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kleur</a:t>
            </a:r>
            <a:r>
              <a:rPr lang="en-GB" sz="1164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151219" indent="-151219">
              <a:buClr>
                <a:srgbClr val="E2231C"/>
              </a:buClr>
              <a:buFont typeface="Arial" panose="020B0604020202020204" pitchFamily="34" charset="0"/>
              <a:buChar char="•"/>
            </a:pPr>
            <a:r>
              <a:rPr lang="en-GB" sz="1164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Verplaats</a:t>
            </a:r>
            <a:r>
              <a:rPr lang="en-GB" sz="1164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GB" sz="1164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afbeelding</a:t>
            </a:r>
            <a:r>
              <a:rPr lang="en-GB" sz="1164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164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naar</a:t>
            </a:r>
            <a:r>
              <a:rPr lang="en-GB" sz="1164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GB" sz="1164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achtergrond</a:t>
            </a:r>
            <a:r>
              <a:rPr lang="en-GB" sz="1164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GB" sz="1164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Dit</a:t>
            </a:r>
            <a:r>
              <a:rPr lang="en-GB" sz="1164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doe je met de </a:t>
            </a:r>
            <a:r>
              <a:rPr lang="en-GB" sz="1164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volgende</a:t>
            </a:r>
            <a:r>
              <a:rPr lang="en-GB" sz="1164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164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sneltoetscombinatie</a:t>
            </a:r>
            <a:r>
              <a:rPr lang="en-GB" sz="1164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marL="393169" lvl="1" indent="-151219">
              <a:buClr>
                <a:srgbClr val="E2231C"/>
              </a:buClr>
              <a:buFont typeface="Arial" panose="020B0604020202020204" pitchFamily="34" charset="0"/>
              <a:buChar char="•"/>
            </a:pPr>
            <a:r>
              <a:rPr lang="en-GB" sz="1164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Voor</a:t>
            </a:r>
            <a:r>
              <a:rPr lang="en-GB" sz="1164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Windows: </a:t>
            </a:r>
            <a:r>
              <a:rPr lang="en-GB" sz="1164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ctrl+shift</a:t>
            </a:r>
            <a:r>
              <a:rPr lang="en-GB" sz="1164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+[</a:t>
            </a:r>
          </a:p>
          <a:p>
            <a:pPr marL="393169" lvl="1" indent="-151219">
              <a:buClr>
                <a:srgbClr val="E2231C"/>
              </a:buClr>
              <a:buFont typeface="Arial" panose="020B0604020202020204" pitchFamily="34" charset="0"/>
              <a:buChar char="•"/>
            </a:pPr>
            <a:r>
              <a:rPr lang="en-GB" sz="1164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Voor</a:t>
            </a:r>
            <a:r>
              <a:rPr lang="en-GB" sz="1164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Mac: </a:t>
            </a:r>
            <a:r>
              <a:rPr lang="en-GB" sz="1164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cmd+shift+b</a:t>
            </a:r>
            <a:endParaRPr lang="en-GB" sz="1164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20347B1-C84C-7940-A37C-0AD28F8C7561}"/>
              </a:ext>
            </a:extLst>
          </p:cNvPr>
          <p:cNvGrpSpPr/>
          <p:nvPr userDrawn="1"/>
        </p:nvGrpSpPr>
        <p:grpSpPr>
          <a:xfrm>
            <a:off x="11274189" y="0"/>
            <a:ext cx="917709" cy="833665"/>
            <a:chOff x="17077521" y="0"/>
            <a:chExt cx="3027045" cy="2749550"/>
          </a:xfrm>
        </p:grpSpPr>
        <p:sp>
          <p:nvSpPr>
            <p:cNvPr id="15" name="object 4">
              <a:extLst>
                <a:ext uri="{FF2B5EF4-FFF2-40B4-BE49-F238E27FC236}">
                  <a16:creationId xmlns:a16="http://schemas.microsoft.com/office/drawing/2014/main" id="{3FA7A188-D96E-5E40-A90A-AE4C3BB65B14}"/>
                </a:ext>
              </a:extLst>
            </p:cNvPr>
            <p:cNvSpPr/>
            <p:nvPr/>
          </p:nvSpPr>
          <p:spPr>
            <a:xfrm>
              <a:off x="17077521" y="0"/>
              <a:ext cx="3027045" cy="2749550"/>
            </a:xfrm>
            <a:custGeom>
              <a:avLst/>
              <a:gdLst/>
              <a:ahLst/>
              <a:cxnLst/>
              <a:rect l="l" t="t" r="r" b="b"/>
              <a:pathLst>
                <a:path w="3027044" h="2749550">
                  <a:moveTo>
                    <a:pt x="3026578" y="0"/>
                  </a:moveTo>
                  <a:lnTo>
                    <a:pt x="0" y="0"/>
                  </a:lnTo>
                  <a:lnTo>
                    <a:pt x="1166980" y="2749225"/>
                  </a:lnTo>
                  <a:lnTo>
                    <a:pt x="3026578" y="1959720"/>
                  </a:lnTo>
                  <a:lnTo>
                    <a:pt x="3026578" y="0"/>
                  </a:lnTo>
                  <a:close/>
                </a:path>
              </a:pathLst>
            </a:custGeom>
            <a:solidFill>
              <a:srgbClr val="E2231C"/>
            </a:solidFill>
          </p:spPr>
          <p:txBody>
            <a:bodyPr wrap="square" lIns="0" tIns="0" rIns="0" bIns="0" rtlCol="0"/>
            <a:lstStyle/>
            <a:p>
              <a:endParaRPr sz="1251"/>
            </a:p>
          </p:txBody>
        </p:sp>
        <p:sp>
          <p:nvSpPr>
            <p:cNvPr id="16" name="object 5">
              <a:extLst>
                <a:ext uri="{FF2B5EF4-FFF2-40B4-BE49-F238E27FC236}">
                  <a16:creationId xmlns:a16="http://schemas.microsoft.com/office/drawing/2014/main" id="{A8ABAAAD-AB4D-2D4E-81E6-BC353F171475}"/>
                </a:ext>
              </a:extLst>
            </p:cNvPr>
            <p:cNvSpPr/>
            <p:nvPr/>
          </p:nvSpPr>
          <p:spPr>
            <a:xfrm>
              <a:off x="18350022" y="1055475"/>
              <a:ext cx="497840" cy="699135"/>
            </a:xfrm>
            <a:custGeom>
              <a:avLst/>
              <a:gdLst/>
              <a:ahLst/>
              <a:cxnLst/>
              <a:rect l="l" t="t" r="r" b="b"/>
              <a:pathLst>
                <a:path w="497840" h="699135">
                  <a:moveTo>
                    <a:pt x="0" y="0"/>
                  </a:moveTo>
                  <a:lnTo>
                    <a:pt x="296535" y="698607"/>
                  </a:lnTo>
                  <a:lnTo>
                    <a:pt x="497576" y="2010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51"/>
            </a:p>
          </p:txBody>
        </p:sp>
        <p:sp>
          <p:nvSpPr>
            <p:cNvPr id="17" name="object 6">
              <a:extLst>
                <a:ext uri="{FF2B5EF4-FFF2-40B4-BE49-F238E27FC236}">
                  <a16:creationId xmlns:a16="http://schemas.microsoft.com/office/drawing/2014/main" id="{2D4AB3EE-31BE-F24D-91E4-3EC557275C71}"/>
                </a:ext>
              </a:extLst>
            </p:cNvPr>
            <p:cNvSpPr/>
            <p:nvPr/>
          </p:nvSpPr>
          <p:spPr>
            <a:xfrm>
              <a:off x="18611367" y="758933"/>
              <a:ext cx="734060" cy="884555"/>
            </a:xfrm>
            <a:custGeom>
              <a:avLst/>
              <a:gdLst/>
              <a:ahLst/>
              <a:cxnLst/>
              <a:rect l="l" t="t" r="r" b="b"/>
              <a:pathLst>
                <a:path w="734059" h="884555">
                  <a:moveTo>
                    <a:pt x="437264" y="0"/>
                  </a:moveTo>
                  <a:lnTo>
                    <a:pt x="0" y="185345"/>
                  </a:lnTo>
                  <a:lnTo>
                    <a:pt x="497576" y="386375"/>
                  </a:lnTo>
                  <a:lnTo>
                    <a:pt x="296535" y="883952"/>
                  </a:lnTo>
                  <a:lnTo>
                    <a:pt x="733799" y="698607"/>
                  </a:lnTo>
                  <a:lnTo>
                    <a:pt x="4372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51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00D5A0EA-BDB1-B442-BF7A-1A2B9754F23D}"/>
              </a:ext>
            </a:extLst>
          </p:cNvPr>
          <p:cNvSpPr/>
          <p:nvPr userDrawn="1"/>
        </p:nvSpPr>
        <p:spPr>
          <a:xfrm>
            <a:off x="761107" y="410095"/>
            <a:ext cx="4745481" cy="460443"/>
          </a:xfrm>
          <a:prstGeom prst="rect">
            <a:avLst/>
          </a:prstGeom>
          <a:solidFill>
            <a:schemeClr val="tx1"/>
          </a:solidFill>
        </p:spPr>
        <p:txBody>
          <a:bodyPr wrap="square" lIns="133346" tIns="76198" rIns="47624" bIns="57148" anchor="ctr" anchorCtr="0">
            <a:spAutoFit/>
          </a:bodyPr>
          <a:lstStyle/>
          <a:p>
            <a:pPr marL="302438" lvl="0" indent="-302438"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NL" sz="2117" b="1" dirty="0">
                <a:solidFill>
                  <a:schemeClr val="bg2"/>
                </a:solidFill>
                <a:latin typeface="Corbel" panose="020B0503020204020204" pitchFamily="34" charset="0"/>
              </a:rPr>
              <a:t>Dit is de OGD PowerPoint template</a:t>
            </a:r>
          </a:p>
        </p:txBody>
      </p:sp>
      <p:pic>
        <p:nvPicPr>
          <p:cNvPr id="4" name="Picture 3" descr="A picture containing drawing, clock&#10;&#10;Description automatically generated">
            <a:extLst>
              <a:ext uri="{FF2B5EF4-FFF2-40B4-BE49-F238E27FC236}">
                <a16:creationId xmlns:a16="http://schemas.microsoft.com/office/drawing/2014/main" id="{5F244C6A-7BFA-8E4A-A6BE-1F52E92F5CF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350678" y="4587958"/>
            <a:ext cx="194897" cy="16800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7CED033-879A-764D-828E-9008885B1628}"/>
              </a:ext>
            </a:extLst>
          </p:cNvPr>
          <p:cNvSpPr/>
          <p:nvPr userDrawn="1"/>
        </p:nvSpPr>
        <p:spPr>
          <a:xfrm>
            <a:off x="7624597" y="4372108"/>
            <a:ext cx="3810577" cy="15255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sz="1164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Heb</a:t>
            </a:r>
            <a:r>
              <a:rPr lang="en-GB" sz="1164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je </a:t>
            </a:r>
            <a:r>
              <a:rPr lang="en-GB" sz="1164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nog</a:t>
            </a:r>
            <a:r>
              <a:rPr lang="en-GB" sz="1164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164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vragen</a:t>
            </a:r>
            <a:r>
              <a:rPr lang="en-GB" sz="1164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 Mail dan </a:t>
            </a:r>
            <a:r>
              <a:rPr lang="en-GB" sz="1164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naar</a:t>
            </a:r>
            <a:r>
              <a:rPr lang="en-GB" sz="1164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NL" sz="1164" dirty="0">
                <a:latin typeface="Corbel" panose="020B0503020204020204" pitchFamily="34" charset="0"/>
                <a:hlinkClick r:id="rId5"/>
              </a:rPr>
              <a:t>marketing@ogd.nl</a:t>
            </a:r>
            <a:endParaRPr lang="en-NL" sz="1164" dirty="0">
              <a:latin typeface="Corbel" panose="020B0503020204020204" pitchFamily="34" charset="0"/>
            </a:endParaRPr>
          </a:p>
          <a:p>
            <a:pPr marL="0" indent="0">
              <a:buNone/>
            </a:pPr>
            <a:endParaRPr lang="en-NL" sz="1164" dirty="0">
              <a:latin typeface="Corbel" panose="020B0503020204020204" pitchFamily="34" charset="0"/>
            </a:endParaRPr>
          </a:p>
          <a:p>
            <a:pPr marL="0" indent="0">
              <a:buNone/>
            </a:pPr>
            <a:r>
              <a:rPr lang="en-NL" sz="1164" b="1" dirty="0">
                <a:latin typeface="Corbel" panose="020B0503020204020204" pitchFamily="34" charset="0"/>
              </a:rPr>
              <a:t>Wil je dat wij de PowerPoint voor je opmaken?</a:t>
            </a:r>
            <a:r>
              <a:rPr lang="en-NL" sz="1164" dirty="0">
                <a:latin typeface="Corbel" panose="020B0503020204020204" pitchFamily="34" charset="0"/>
              </a:rPr>
              <a:t> </a:t>
            </a:r>
          </a:p>
          <a:p>
            <a:pPr marL="181463" indent="-181463">
              <a:buClr>
                <a:srgbClr val="E2231C"/>
              </a:buClr>
              <a:buAutoNum type="arabicPeriod"/>
            </a:pPr>
            <a:r>
              <a:rPr lang="en-NL" sz="1164" dirty="0">
                <a:latin typeface="Corbel" panose="020B0503020204020204" pitchFamily="34" charset="0"/>
              </a:rPr>
              <a:t>Vul twee weken voordat je je presentatie geeft</a:t>
            </a:r>
          </a:p>
          <a:p>
            <a:pPr marL="181463" indent="-181463">
              <a:buClr>
                <a:srgbClr val="E2231C"/>
              </a:buClr>
              <a:buAutoNum type="arabicPeriod"/>
            </a:pPr>
            <a:r>
              <a:rPr lang="en-GB" sz="1164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Lever de </a:t>
            </a:r>
            <a:r>
              <a:rPr lang="en-GB" sz="1164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ingevulde</a:t>
            </a:r>
            <a:r>
              <a:rPr lang="en-GB" sz="1164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PowerPoint op basis van </a:t>
            </a:r>
            <a:r>
              <a:rPr lang="en-GB" sz="1164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dit</a:t>
            </a:r>
            <a:r>
              <a:rPr lang="en-GB" sz="1164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template </a:t>
            </a:r>
            <a:r>
              <a:rPr lang="en-GB" sz="1164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bij</a:t>
            </a:r>
            <a:r>
              <a:rPr lang="en-GB" sz="1164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164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ons</a:t>
            </a:r>
            <a:r>
              <a:rPr lang="en-GB" sz="1164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in. Doe </a:t>
            </a:r>
            <a:r>
              <a:rPr lang="en-GB" sz="1164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dit</a:t>
            </a:r>
            <a:r>
              <a:rPr lang="en-GB" sz="1164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164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minimaal</a:t>
            </a:r>
            <a:r>
              <a:rPr lang="en-GB" sz="1164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164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één</a:t>
            </a:r>
            <a:r>
              <a:rPr lang="en-GB" sz="1164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week </a:t>
            </a:r>
            <a:r>
              <a:rPr lang="en-GB" sz="1164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voordat</a:t>
            </a:r>
            <a:r>
              <a:rPr lang="en-GB" sz="1164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je de </a:t>
            </a:r>
            <a:r>
              <a:rPr lang="en-GB" sz="1164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presentatie</a:t>
            </a:r>
            <a:r>
              <a:rPr lang="en-GB" sz="1164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164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geeft</a:t>
            </a:r>
            <a:r>
              <a:rPr lang="en-GB" sz="1164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Het is </a:t>
            </a:r>
            <a:r>
              <a:rPr lang="en-GB" sz="1164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belangrijk</a:t>
            </a:r>
            <a:r>
              <a:rPr lang="en-GB" sz="1164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164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</a:t>
            </a:r>
            <a:r>
              <a:rPr lang="en-GB" sz="1164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 </a:t>
            </a:r>
            <a:r>
              <a:rPr lang="en-GB" sz="1164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tekst</a:t>
            </a:r>
            <a:r>
              <a:rPr lang="en-GB" sz="1164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164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</a:t>
            </a:r>
            <a:r>
              <a:rPr lang="en-GB" sz="1164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164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beelden</a:t>
            </a:r>
            <a:r>
              <a:rPr lang="en-GB" sz="1164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dan al </a:t>
            </a:r>
            <a:r>
              <a:rPr lang="en-GB" sz="1164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definitief</a:t>
            </a:r>
            <a:r>
              <a:rPr lang="en-GB" sz="1164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164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zijn</a:t>
            </a:r>
            <a:r>
              <a:rPr lang="en-GB" sz="1164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NL" sz="1164" dirty="0">
              <a:latin typeface="Corbel" panose="020B0503020204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859E8B9-8895-E743-80B3-E34B33EA26F8}"/>
              </a:ext>
            </a:extLst>
          </p:cNvPr>
          <p:cNvSpPr/>
          <p:nvPr userDrawn="1"/>
        </p:nvSpPr>
        <p:spPr>
          <a:xfrm>
            <a:off x="1142501" y="6001170"/>
            <a:ext cx="2611612" cy="2714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164" b="0" i="0" kern="1200" dirty="0">
                <a:solidFill>
                  <a:srgbClr val="E2231C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r>
              <a:rPr lang="en-GB" sz="1164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OGD PowerPoint </a:t>
            </a:r>
            <a:r>
              <a:rPr lang="en-GB" sz="1164" b="0" i="0" kern="1200" dirty="0">
                <a:solidFill>
                  <a:srgbClr val="E2231C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GB" sz="1164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17-07-2020 </a:t>
            </a:r>
            <a:r>
              <a:rPr lang="en-GB" sz="1164" b="0" i="0" kern="1200" dirty="0">
                <a:solidFill>
                  <a:srgbClr val="E2231C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GB" sz="1164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V01.1</a:t>
            </a:r>
            <a:endParaRPr lang="en-NL" sz="1164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B82BBE6-5144-774D-B908-BB2128C88E79}"/>
              </a:ext>
            </a:extLst>
          </p:cNvPr>
          <p:cNvSpPr/>
          <p:nvPr userDrawn="1"/>
        </p:nvSpPr>
        <p:spPr>
          <a:xfrm>
            <a:off x="1142501" y="1031788"/>
            <a:ext cx="4969630" cy="3854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NL" sz="1905" b="1" dirty="0">
                <a:latin typeface="Corbel" panose="020B0503020204020204" pitchFamily="34" charset="0"/>
              </a:rPr>
              <a:t>Zo maak je optimaal gebruik van dit template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74F9AFD-2F55-344E-ABED-CF2B7ECC9B38}"/>
              </a:ext>
            </a:extLst>
          </p:cNvPr>
          <p:cNvSpPr/>
          <p:nvPr userDrawn="1"/>
        </p:nvSpPr>
        <p:spPr>
          <a:xfrm>
            <a:off x="7156966" y="6001170"/>
            <a:ext cx="4273927" cy="4506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GB" sz="1164" b="0" i="0" kern="1200" dirty="0">
                <a:solidFill>
                  <a:srgbClr val="E2231C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r>
              <a:rPr lang="en-GB" sz="1164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Disclaimer: </a:t>
            </a:r>
            <a:r>
              <a:rPr lang="en-GB" sz="1164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maak</a:t>
            </a:r>
            <a:r>
              <a:rPr lang="en-GB" sz="1164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je </a:t>
            </a:r>
            <a:r>
              <a:rPr lang="en-GB" sz="1164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presentatie</a:t>
            </a:r>
            <a:r>
              <a:rPr lang="en-GB" sz="1164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op in de PowerPoint desktop app.</a:t>
            </a:r>
            <a:br>
              <a:rPr lang="en-NL" sz="1164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NL" sz="1164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 </a:t>
            </a:r>
            <a:r>
              <a:rPr lang="en-GB" sz="1164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 </a:t>
            </a:r>
            <a:r>
              <a:rPr lang="en-GB" sz="1164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versie</a:t>
            </a:r>
            <a:r>
              <a:rPr lang="en-GB" sz="1164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164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werkt</a:t>
            </a:r>
            <a:r>
              <a:rPr lang="en-GB" sz="1164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164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niet</a:t>
            </a:r>
            <a:r>
              <a:rPr lang="en-GB" sz="1164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164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naar</a:t>
            </a:r>
            <a:r>
              <a:rPr lang="en-GB" sz="1164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164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behoren</a:t>
            </a:r>
            <a:endParaRPr lang="en-GB" sz="1164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802462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leuren en lettertyp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520347B1-C84C-7940-A37C-0AD28F8C7561}"/>
              </a:ext>
            </a:extLst>
          </p:cNvPr>
          <p:cNvGrpSpPr/>
          <p:nvPr userDrawn="1"/>
        </p:nvGrpSpPr>
        <p:grpSpPr>
          <a:xfrm>
            <a:off x="11274189" y="0"/>
            <a:ext cx="917709" cy="833665"/>
            <a:chOff x="17077521" y="0"/>
            <a:chExt cx="3027045" cy="2749550"/>
          </a:xfrm>
        </p:grpSpPr>
        <p:sp>
          <p:nvSpPr>
            <p:cNvPr id="15" name="object 4">
              <a:extLst>
                <a:ext uri="{FF2B5EF4-FFF2-40B4-BE49-F238E27FC236}">
                  <a16:creationId xmlns:a16="http://schemas.microsoft.com/office/drawing/2014/main" id="{3FA7A188-D96E-5E40-A90A-AE4C3BB65B14}"/>
                </a:ext>
              </a:extLst>
            </p:cNvPr>
            <p:cNvSpPr/>
            <p:nvPr/>
          </p:nvSpPr>
          <p:spPr>
            <a:xfrm>
              <a:off x="17077521" y="0"/>
              <a:ext cx="3027045" cy="2749550"/>
            </a:xfrm>
            <a:custGeom>
              <a:avLst/>
              <a:gdLst/>
              <a:ahLst/>
              <a:cxnLst/>
              <a:rect l="l" t="t" r="r" b="b"/>
              <a:pathLst>
                <a:path w="3027044" h="2749550">
                  <a:moveTo>
                    <a:pt x="3026578" y="0"/>
                  </a:moveTo>
                  <a:lnTo>
                    <a:pt x="0" y="0"/>
                  </a:lnTo>
                  <a:lnTo>
                    <a:pt x="1166980" y="2749225"/>
                  </a:lnTo>
                  <a:lnTo>
                    <a:pt x="3026578" y="1959720"/>
                  </a:lnTo>
                  <a:lnTo>
                    <a:pt x="3026578" y="0"/>
                  </a:lnTo>
                  <a:close/>
                </a:path>
              </a:pathLst>
            </a:custGeom>
            <a:solidFill>
              <a:srgbClr val="E2231C"/>
            </a:solidFill>
          </p:spPr>
          <p:txBody>
            <a:bodyPr wrap="square" lIns="0" tIns="0" rIns="0" bIns="0" rtlCol="0"/>
            <a:lstStyle/>
            <a:p>
              <a:endParaRPr sz="1251"/>
            </a:p>
          </p:txBody>
        </p:sp>
        <p:sp>
          <p:nvSpPr>
            <p:cNvPr id="16" name="object 5">
              <a:extLst>
                <a:ext uri="{FF2B5EF4-FFF2-40B4-BE49-F238E27FC236}">
                  <a16:creationId xmlns:a16="http://schemas.microsoft.com/office/drawing/2014/main" id="{A8ABAAAD-AB4D-2D4E-81E6-BC353F171475}"/>
                </a:ext>
              </a:extLst>
            </p:cNvPr>
            <p:cNvSpPr/>
            <p:nvPr/>
          </p:nvSpPr>
          <p:spPr>
            <a:xfrm>
              <a:off x="18350022" y="1055475"/>
              <a:ext cx="497840" cy="699135"/>
            </a:xfrm>
            <a:custGeom>
              <a:avLst/>
              <a:gdLst/>
              <a:ahLst/>
              <a:cxnLst/>
              <a:rect l="l" t="t" r="r" b="b"/>
              <a:pathLst>
                <a:path w="497840" h="699135">
                  <a:moveTo>
                    <a:pt x="0" y="0"/>
                  </a:moveTo>
                  <a:lnTo>
                    <a:pt x="296535" y="698607"/>
                  </a:lnTo>
                  <a:lnTo>
                    <a:pt x="497576" y="2010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51"/>
            </a:p>
          </p:txBody>
        </p:sp>
        <p:sp>
          <p:nvSpPr>
            <p:cNvPr id="17" name="object 6">
              <a:extLst>
                <a:ext uri="{FF2B5EF4-FFF2-40B4-BE49-F238E27FC236}">
                  <a16:creationId xmlns:a16="http://schemas.microsoft.com/office/drawing/2014/main" id="{2D4AB3EE-31BE-F24D-91E4-3EC557275C71}"/>
                </a:ext>
              </a:extLst>
            </p:cNvPr>
            <p:cNvSpPr/>
            <p:nvPr/>
          </p:nvSpPr>
          <p:spPr>
            <a:xfrm>
              <a:off x="18611367" y="758933"/>
              <a:ext cx="734060" cy="884555"/>
            </a:xfrm>
            <a:custGeom>
              <a:avLst/>
              <a:gdLst/>
              <a:ahLst/>
              <a:cxnLst/>
              <a:rect l="l" t="t" r="r" b="b"/>
              <a:pathLst>
                <a:path w="734059" h="884555">
                  <a:moveTo>
                    <a:pt x="437264" y="0"/>
                  </a:moveTo>
                  <a:lnTo>
                    <a:pt x="0" y="185345"/>
                  </a:lnTo>
                  <a:lnTo>
                    <a:pt x="497576" y="386375"/>
                  </a:lnTo>
                  <a:lnTo>
                    <a:pt x="296535" y="883952"/>
                  </a:lnTo>
                  <a:lnTo>
                    <a:pt x="733799" y="698607"/>
                  </a:lnTo>
                  <a:lnTo>
                    <a:pt x="4372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51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00D5A0EA-BDB1-B442-BF7A-1A2B9754F23D}"/>
              </a:ext>
            </a:extLst>
          </p:cNvPr>
          <p:cNvSpPr/>
          <p:nvPr userDrawn="1"/>
        </p:nvSpPr>
        <p:spPr>
          <a:xfrm>
            <a:off x="761107" y="410095"/>
            <a:ext cx="4745481" cy="460443"/>
          </a:xfrm>
          <a:prstGeom prst="rect">
            <a:avLst/>
          </a:prstGeom>
          <a:solidFill>
            <a:schemeClr val="tx1"/>
          </a:solidFill>
        </p:spPr>
        <p:txBody>
          <a:bodyPr wrap="square" lIns="133346" tIns="76198" rIns="47624" bIns="57148" anchor="ctr" anchorCtr="0">
            <a:spAutoFit/>
          </a:bodyPr>
          <a:lstStyle/>
          <a:p>
            <a:pPr marL="302438" lvl="0" indent="-302438"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NL" sz="2117" b="1" dirty="0">
                <a:solidFill>
                  <a:schemeClr val="bg2"/>
                </a:solidFill>
                <a:latin typeface="Corbel" panose="020B0503020204020204" pitchFamily="34" charset="0"/>
              </a:rPr>
              <a:t>Dit is de OGD PowerPoint template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859E8B9-8895-E743-80B3-E34B33EA26F8}"/>
              </a:ext>
            </a:extLst>
          </p:cNvPr>
          <p:cNvSpPr/>
          <p:nvPr userDrawn="1"/>
        </p:nvSpPr>
        <p:spPr>
          <a:xfrm>
            <a:off x="1142501" y="6001170"/>
            <a:ext cx="2611612" cy="2714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164" b="0" i="0" kern="1200" dirty="0">
                <a:solidFill>
                  <a:srgbClr val="E2231C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r>
              <a:rPr lang="en-GB" sz="1164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OGD PowerPoint </a:t>
            </a:r>
            <a:r>
              <a:rPr lang="en-GB" sz="1164" b="0" i="0" kern="1200" dirty="0">
                <a:solidFill>
                  <a:srgbClr val="E2231C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GB" sz="1164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17-07-2020 </a:t>
            </a:r>
            <a:r>
              <a:rPr lang="en-GB" sz="1164" b="0" i="0" kern="1200" dirty="0">
                <a:solidFill>
                  <a:srgbClr val="E2231C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GB" sz="1164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V01.1</a:t>
            </a:r>
            <a:endParaRPr lang="en-NL" sz="1164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B82BBE6-5144-774D-B908-BB2128C88E79}"/>
              </a:ext>
            </a:extLst>
          </p:cNvPr>
          <p:cNvSpPr/>
          <p:nvPr userDrawn="1"/>
        </p:nvSpPr>
        <p:spPr>
          <a:xfrm>
            <a:off x="1142501" y="1031788"/>
            <a:ext cx="2528256" cy="3854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NL" sz="1905" b="1" dirty="0">
                <a:latin typeface="Corbel" panose="020B0503020204020204" pitchFamily="34" charset="0"/>
              </a:rPr>
              <a:t>Kleuren en lettertypes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74F9AFD-2F55-344E-ABED-CF2B7ECC9B38}"/>
              </a:ext>
            </a:extLst>
          </p:cNvPr>
          <p:cNvSpPr/>
          <p:nvPr userDrawn="1"/>
        </p:nvSpPr>
        <p:spPr>
          <a:xfrm>
            <a:off x="7156966" y="6001170"/>
            <a:ext cx="4273927" cy="4506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GB" sz="1164" b="0" i="0" kern="1200" dirty="0">
                <a:solidFill>
                  <a:srgbClr val="E2231C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r>
              <a:rPr lang="en-GB" sz="1164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Disclaimer: </a:t>
            </a:r>
            <a:r>
              <a:rPr lang="en-GB" sz="1164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maak</a:t>
            </a:r>
            <a:r>
              <a:rPr lang="en-GB" sz="1164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je </a:t>
            </a:r>
            <a:r>
              <a:rPr lang="en-GB" sz="1164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presentatie</a:t>
            </a:r>
            <a:r>
              <a:rPr lang="en-GB" sz="1164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op in de PowerPoint desktop app.</a:t>
            </a:r>
            <a:br>
              <a:rPr lang="en-NL" sz="1164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NL" sz="1164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 </a:t>
            </a:r>
            <a:r>
              <a:rPr lang="en-GB" sz="1164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 </a:t>
            </a:r>
            <a:r>
              <a:rPr lang="en-GB" sz="1164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versie</a:t>
            </a:r>
            <a:r>
              <a:rPr lang="en-GB" sz="1164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164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werkt</a:t>
            </a:r>
            <a:r>
              <a:rPr lang="en-GB" sz="1164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164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niet</a:t>
            </a:r>
            <a:r>
              <a:rPr lang="en-GB" sz="1164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164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naar</a:t>
            </a:r>
            <a:r>
              <a:rPr lang="en-GB" sz="1164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164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behoren</a:t>
            </a:r>
            <a:endParaRPr lang="en-GB" sz="1164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93DA55-2D4A-C44C-B209-63A8976B672E}"/>
              </a:ext>
            </a:extLst>
          </p:cNvPr>
          <p:cNvSpPr/>
          <p:nvPr userDrawn="1"/>
        </p:nvSpPr>
        <p:spPr>
          <a:xfrm>
            <a:off x="1142081" y="1714501"/>
            <a:ext cx="761948" cy="423719"/>
          </a:xfrm>
          <a:prstGeom prst="rect">
            <a:avLst/>
          </a:prstGeom>
          <a:solidFill>
            <a:srgbClr val="0436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953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2FB0FEB-6DD8-264A-8FD0-5507D9625557}"/>
              </a:ext>
            </a:extLst>
          </p:cNvPr>
          <p:cNvSpPr/>
          <p:nvPr userDrawn="1"/>
        </p:nvSpPr>
        <p:spPr>
          <a:xfrm>
            <a:off x="1142081" y="2357478"/>
            <a:ext cx="762020" cy="215259"/>
          </a:xfrm>
          <a:prstGeom prst="rect">
            <a:avLst/>
          </a:prstGeom>
          <a:solidFill>
            <a:srgbClr val="244F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953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84083CB-A7B1-2148-940E-DF75963B8727}"/>
              </a:ext>
            </a:extLst>
          </p:cNvPr>
          <p:cNvSpPr/>
          <p:nvPr userDrawn="1"/>
        </p:nvSpPr>
        <p:spPr>
          <a:xfrm>
            <a:off x="1142081" y="2786589"/>
            <a:ext cx="762020" cy="215259"/>
          </a:xfrm>
          <a:prstGeom prst="rect">
            <a:avLst/>
          </a:prstGeom>
          <a:solidFill>
            <a:srgbClr val="406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953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E0A56C7-C03B-2C4F-9C4C-15D3023001A8}"/>
              </a:ext>
            </a:extLst>
          </p:cNvPr>
          <p:cNvSpPr/>
          <p:nvPr userDrawn="1"/>
        </p:nvSpPr>
        <p:spPr>
          <a:xfrm>
            <a:off x="1142081" y="3217106"/>
            <a:ext cx="762020" cy="215259"/>
          </a:xfrm>
          <a:prstGeom prst="rect">
            <a:avLst/>
          </a:prstGeom>
          <a:solidFill>
            <a:srgbClr val="5F7F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953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9BC9ADD-FF48-1F4C-B5C9-04B11F44FC3F}"/>
              </a:ext>
            </a:extLst>
          </p:cNvPr>
          <p:cNvSpPr/>
          <p:nvPr userDrawn="1"/>
        </p:nvSpPr>
        <p:spPr>
          <a:xfrm>
            <a:off x="1142081" y="3647404"/>
            <a:ext cx="762020" cy="215259"/>
          </a:xfrm>
          <a:prstGeom prst="rect">
            <a:avLst/>
          </a:prstGeom>
          <a:solidFill>
            <a:srgbClr val="7D9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953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2465F69-F0A5-F64B-9D6C-CB00E8A15A70}"/>
              </a:ext>
            </a:extLst>
          </p:cNvPr>
          <p:cNvSpPr/>
          <p:nvPr userDrawn="1"/>
        </p:nvSpPr>
        <p:spPr>
          <a:xfrm>
            <a:off x="1142081" y="4077702"/>
            <a:ext cx="762020" cy="215259"/>
          </a:xfrm>
          <a:prstGeom prst="rect">
            <a:avLst/>
          </a:prstGeom>
          <a:solidFill>
            <a:srgbClr val="9BAF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953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636D073-CCFC-9E4D-AB59-090026F36F6F}"/>
              </a:ext>
            </a:extLst>
          </p:cNvPr>
          <p:cNvSpPr/>
          <p:nvPr userDrawn="1"/>
        </p:nvSpPr>
        <p:spPr>
          <a:xfrm>
            <a:off x="1142081" y="4505406"/>
            <a:ext cx="762020" cy="215259"/>
          </a:xfrm>
          <a:prstGeom prst="rect">
            <a:avLst/>
          </a:prstGeom>
          <a:solidFill>
            <a:srgbClr val="B9C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953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340D11F-B65E-BA48-AB6E-BCE0091D8369}"/>
              </a:ext>
            </a:extLst>
          </p:cNvPr>
          <p:cNvSpPr/>
          <p:nvPr userDrawn="1"/>
        </p:nvSpPr>
        <p:spPr>
          <a:xfrm>
            <a:off x="1142081" y="4927909"/>
            <a:ext cx="762020" cy="215259"/>
          </a:xfrm>
          <a:prstGeom prst="rect">
            <a:avLst/>
          </a:prstGeom>
          <a:solidFill>
            <a:srgbClr val="D7DF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953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F50B2AA-F3C8-9746-AA12-DC249F74B9BB}"/>
              </a:ext>
            </a:extLst>
          </p:cNvPr>
          <p:cNvSpPr/>
          <p:nvPr userDrawn="1"/>
        </p:nvSpPr>
        <p:spPr>
          <a:xfrm>
            <a:off x="1142081" y="5350413"/>
            <a:ext cx="762020" cy="215259"/>
          </a:xfrm>
          <a:prstGeom prst="rect">
            <a:avLst/>
          </a:prstGeom>
          <a:solidFill>
            <a:srgbClr val="F5F7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953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08112C4-5ABD-DE48-BD51-FD08AB374C50}"/>
              </a:ext>
            </a:extLst>
          </p:cNvPr>
          <p:cNvSpPr/>
          <p:nvPr userDrawn="1"/>
        </p:nvSpPr>
        <p:spPr>
          <a:xfrm>
            <a:off x="2287746" y="1714501"/>
            <a:ext cx="761948" cy="423719"/>
          </a:xfrm>
          <a:prstGeom prst="rect">
            <a:avLst/>
          </a:prstGeom>
          <a:solidFill>
            <a:srgbClr val="E224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953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E5132D0-726F-1E47-8ED8-B659ACEC4758}"/>
              </a:ext>
            </a:extLst>
          </p:cNvPr>
          <p:cNvSpPr/>
          <p:nvPr userDrawn="1"/>
        </p:nvSpPr>
        <p:spPr>
          <a:xfrm>
            <a:off x="2287746" y="2357478"/>
            <a:ext cx="762020" cy="215259"/>
          </a:xfrm>
          <a:prstGeom prst="rect">
            <a:avLst/>
          </a:prstGeom>
          <a:solidFill>
            <a:srgbClr val="E63F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953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285AE41-B79D-EF44-82B2-AE61D6D2D32B}"/>
              </a:ext>
            </a:extLst>
          </p:cNvPr>
          <p:cNvSpPr/>
          <p:nvPr userDrawn="1"/>
        </p:nvSpPr>
        <p:spPr>
          <a:xfrm>
            <a:off x="2287746" y="2786589"/>
            <a:ext cx="762020" cy="215259"/>
          </a:xfrm>
          <a:prstGeom prst="rect">
            <a:avLst/>
          </a:prstGeom>
          <a:solidFill>
            <a:srgbClr val="E958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953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C4DE974-28F4-3345-B9B2-B86310A0FC7D}"/>
              </a:ext>
            </a:extLst>
          </p:cNvPr>
          <p:cNvSpPr/>
          <p:nvPr userDrawn="1"/>
        </p:nvSpPr>
        <p:spPr>
          <a:xfrm>
            <a:off x="2287746" y="3217106"/>
            <a:ext cx="762020" cy="215259"/>
          </a:xfrm>
          <a:prstGeom prst="rect">
            <a:avLst/>
          </a:prstGeom>
          <a:solidFill>
            <a:srgbClr val="ED7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953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FEBE64E-831F-4B4E-A6FF-69A58CFEA150}"/>
              </a:ext>
            </a:extLst>
          </p:cNvPr>
          <p:cNvSpPr/>
          <p:nvPr userDrawn="1"/>
        </p:nvSpPr>
        <p:spPr>
          <a:xfrm>
            <a:off x="2287746" y="3647404"/>
            <a:ext cx="762020" cy="215259"/>
          </a:xfrm>
          <a:prstGeom prst="rect">
            <a:avLst/>
          </a:prstGeom>
          <a:solidFill>
            <a:srgbClr val="F08E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953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6D483D37-BDF6-F84D-9599-7FEF3310A147}"/>
              </a:ext>
            </a:extLst>
          </p:cNvPr>
          <p:cNvSpPr/>
          <p:nvPr userDrawn="1"/>
        </p:nvSpPr>
        <p:spPr>
          <a:xfrm>
            <a:off x="2287746" y="4077702"/>
            <a:ext cx="762020" cy="215259"/>
          </a:xfrm>
          <a:prstGeom prst="rect">
            <a:avLst/>
          </a:prstGeom>
          <a:solidFill>
            <a:srgbClr val="F3A7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953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0A33B7A-DB69-8E46-BA88-B05BEE8E4901}"/>
              </a:ext>
            </a:extLst>
          </p:cNvPr>
          <p:cNvSpPr/>
          <p:nvPr userDrawn="1"/>
        </p:nvSpPr>
        <p:spPr>
          <a:xfrm>
            <a:off x="2287746" y="4505406"/>
            <a:ext cx="762020" cy="215259"/>
          </a:xfrm>
          <a:prstGeom prst="rect">
            <a:avLst/>
          </a:prstGeom>
          <a:solidFill>
            <a:srgbClr val="F7C2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953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5D832CB-BFAC-C849-8ED9-0FA7F371E37D}"/>
              </a:ext>
            </a:extLst>
          </p:cNvPr>
          <p:cNvSpPr/>
          <p:nvPr userDrawn="1"/>
        </p:nvSpPr>
        <p:spPr>
          <a:xfrm>
            <a:off x="2287746" y="4927909"/>
            <a:ext cx="762020" cy="215259"/>
          </a:xfrm>
          <a:prstGeom prst="rect">
            <a:avLst/>
          </a:prstGeom>
          <a:solidFill>
            <a:srgbClr val="FADC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953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0D5B5B3-207D-0B4F-B7AC-935B0A9546D8}"/>
              </a:ext>
            </a:extLst>
          </p:cNvPr>
          <p:cNvSpPr/>
          <p:nvPr userDrawn="1"/>
        </p:nvSpPr>
        <p:spPr>
          <a:xfrm>
            <a:off x="2287746" y="5350413"/>
            <a:ext cx="762020" cy="215259"/>
          </a:xfrm>
          <a:prstGeom prst="rect">
            <a:avLst/>
          </a:prstGeom>
          <a:solidFill>
            <a:srgbClr val="FE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953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600A3663-63CD-914C-A794-293F42296D7D}"/>
              </a:ext>
            </a:extLst>
          </p:cNvPr>
          <p:cNvSpPr/>
          <p:nvPr userDrawn="1"/>
        </p:nvSpPr>
        <p:spPr>
          <a:xfrm>
            <a:off x="3430351" y="1714501"/>
            <a:ext cx="761948" cy="423719"/>
          </a:xfrm>
          <a:prstGeom prst="rect">
            <a:avLst/>
          </a:prstGeom>
          <a:solidFill>
            <a:srgbClr val="37CF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953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1E31459E-BE44-FC40-A0BE-F768E3562FCB}"/>
              </a:ext>
            </a:extLst>
          </p:cNvPr>
          <p:cNvSpPr/>
          <p:nvPr userDrawn="1"/>
        </p:nvSpPr>
        <p:spPr>
          <a:xfrm>
            <a:off x="3430351" y="2357478"/>
            <a:ext cx="762020" cy="215259"/>
          </a:xfrm>
          <a:prstGeom prst="rect">
            <a:avLst/>
          </a:prstGeom>
          <a:solidFill>
            <a:srgbClr val="4FD5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953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9A04C28-A145-6F42-8D69-6C5372BAA88E}"/>
              </a:ext>
            </a:extLst>
          </p:cNvPr>
          <p:cNvSpPr/>
          <p:nvPr userDrawn="1"/>
        </p:nvSpPr>
        <p:spPr>
          <a:xfrm>
            <a:off x="3430351" y="2786589"/>
            <a:ext cx="762020" cy="215259"/>
          </a:xfrm>
          <a:prstGeom prst="rect">
            <a:avLst/>
          </a:prstGeom>
          <a:solidFill>
            <a:srgbClr val="67DA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953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01EE4705-9BF9-664D-BB18-60F8372FFA99}"/>
              </a:ext>
            </a:extLst>
          </p:cNvPr>
          <p:cNvSpPr/>
          <p:nvPr userDrawn="1"/>
        </p:nvSpPr>
        <p:spPr>
          <a:xfrm>
            <a:off x="3430351" y="3217106"/>
            <a:ext cx="762020" cy="215259"/>
          </a:xfrm>
          <a:prstGeom prst="rect">
            <a:avLst/>
          </a:prstGeom>
          <a:solidFill>
            <a:srgbClr val="7FE0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953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107DD77-DE20-CA49-B3FF-7623FAD1C6EA}"/>
              </a:ext>
            </a:extLst>
          </p:cNvPr>
          <p:cNvSpPr/>
          <p:nvPr userDrawn="1"/>
        </p:nvSpPr>
        <p:spPr>
          <a:xfrm>
            <a:off x="3430351" y="3647404"/>
            <a:ext cx="762020" cy="215259"/>
          </a:xfrm>
          <a:prstGeom prst="rect">
            <a:avLst/>
          </a:prstGeom>
          <a:solidFill>
            <a:srgbClr val="98E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953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8BA9EE2-D938-A143-A85D-0616FBACFBFD}"/>
              </a:ext>
            </a:extLst>
          </p:cNvPr>
          <p:cNvSpPr/>
          <p:nvPr userDrawn="1"/>
        </p:nvSpPr>
        <p:spPr>
          <a:xfrm>
            <a:off x="3430351" y="4077702"/>
            <a:ext cx="762020" cy="215259"/>
          </a:xfrm>
          <a:prstGeom prst="rect">
            <a:avLst/>
          </a:prstGeom>
          <a:solidFill>
            <a:srgbClr val="AFEC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953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F3660D23-6DE8-A84C-9547-50B6AA5158A7}"/>
              </a:ext>
            </a:extLst>
          </p:cNvPr>
          <p:cNvSpPr/>
          <p:nvPr userDrawn="1"/>
        </p:nvSpPr>
        <p:spPr>
          <a:xfrm>
            <a:off x="3430351" y="4505406"/>
            <a:ext cx="762020" cy="215259"/>
          </a:xfrm>
          <a:prstGeom prst="rect">
            <a:avLst/>
          </a:prstGeom>
          <a:solidFill>
            <a:srgbClr val="C7F2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953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2497C78-F8FF-5140-A094-94C190389AC6}"/>
              </a:ext>
            </a:extLst>
          </p:cNvPr>
          <p:cNvSpPr/>
          <p:nvPr userDrawn="1"/>
        </p:nvSpPr>
        <p:spPr>
          <a:xfrm>
            <a:off x="3430351" y="4927909"/>
            <a:ext cx="762020" cy="215259"/>
          </a:xfrm>
          <a:prstGeom prst="rect">
            <a:avLst/>
          </a:prstGeom>
          <a:solidFill>
            <a:srgbClr val="DFF7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953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95F8485-CA8B-7741-9265-B417A429231E}"/>
              </a:ext>
            </a:extLst>
          </p:cNvPr>
          <p:cNvSpPr/>
          <p:nvPr userDrawn="1"/>
        </p:nvSpPr>
        <p:spPr>
          <a:xfrm>
            <a:off x="3430351" y="5350413"/>
            <a:ext cx="762020" cy="215259"/>
          </a:xfrm>
          <a:prstGeom prst="rect">
            <a:avLst/>
          </a:prstGeom>
          <a:solidFill>
            <a:srgbClr val="F7FD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953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5DA9B3-DBF6-E54E-87FF-DA0E240CD941}"/>
              </a:ext>
            </a:extLst>
          </p:cNvPr>
          <p:cNvSpPr txBox="1"/>
          <p:nvPr userDrawn="1"/>
        </p:nvSpPr>
        <p:spPr>
          <a:xfrm>
            <a:off x="1142081" y="2138220"/>
            <a:ext cx="761948" cy="222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847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#043673</a:t>
            </a:r>
            <a:endParaRPr lang="en-NL" sz="847" b="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E01AB77-6428-6343-B4C1-4D6474E54044}"/>
              </a:ext>
            </a:extLst>
          </p:cNvPr>
          <p:cNvSpPr txBox="1"/>
          <p:nvPr userDrawn="1"/>
        </p:nvSpPr>
        <p:spPr>
          <a:xfrm>
            <a:off x="1142081" y="2571330"/>
            <a:ext cx="761948" cy="222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47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#244f84</a:t>
            </a:r>
            <a:endParaRPr lang="en-NL" sz="847" b="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836FE91-E223-5043-B7CE-3A2BF79327AE}"/>
              </a:ext>
            </a:extLst>
          </p:cNvPr>
          <p:cNvSpPr txBox="1"/>
          <p:nvPr userDrawn="1"/>
        </p:nvSpPr>
        <p:spPr>
          <a:xfrm>
            <a:off x="1142081" y="3001848"/>
            <a:ext cx="761948" cy="222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847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#406694</a:t>
            </a:r>
            <a:endParaRPr lang="en-NL" sz="847" b="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34B3B7E-C617-4042-8529-1C98EADCBC8C}"/>
              </a:ext>
            </a:extLst>
          </p:cNvPr>
          <p:cNvSpPr txBox="1"/>
          <p:nvPr userDrawn="1"/>
        </p:nvSpPr>
        <p:spPr>
          <a:xfrm>
            <a:off x="1142081" y="3437346"/>
            <a:ext cx="761948" cy="222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47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#5f7fa6</a:t>
            </a:r>
            <a:endParaRPr lang="en-NL" sz="847" b="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F4595BE-B620-9343-A4DA-C6A084783DF2}"/>
              </a:ext>
            </a:extLst>
          </p:cNvPr>
          <p:cNvSpPr txBox="1"/>
          <p:nvPr userDrawn="1"/>
        </p:nvSpPr>
        <p:spPr>
          <a:xfrm>
            <a:off x="1142081" y="3864455"/>
            <a:ext cx="761948" cy="222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847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</a:t>
            </a:r>
            <a:r>
              <a:rPr lang="en-GB" sz="847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7d97b7</a:t>
            </a:r>
            <a:endParaRPr lang="en-NL" sz="847" b="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8C5B27E-1AFB-EA47-A13E-27837FCCD258}"/>
              </a:ext>
            </a:extLst>
          </p:cNvPr>
          <p:cNvSpPr txBox="1"/>
          <p:nvPr userDrawn="1"/>
        </p:nvSpPr>
        <p:spPr>
          <a:xfrm>
            <a:off x="1142081" y="4291563"/>
            <a:ext cx="761948" cy="222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47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#9bafc7</a:t>
            </a:r>
            <a:endParaRPr lang="en-NL" sz="847" b="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386685A-AE86-7143-A896-A6422DCDA88F}"/>
              </a:ext>
            </a:extLst>
          </p:cNvPr>
          <p:cNvSpPr txBox="1"/>
          <p:nvPr userDrawn="1"/>
        </p:nvSpPr>
        <p:spPr>
          <a:xfrm>
            <a:off x="1142081" y="4719258"/>
            <a:ext cx="761948" cy="222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847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</a:t>
            </a:r>
            <a:r>
              <a:rPr lang="en-GB" sz="847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b9c7d8</a:t>
            </a:r>
            <a:endParaRPr lang="en-NL" sz="847" b="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ADFB1F1-6A98-C44A-A171-11CB90E4CEF6}"/>
              </a:ext>
            </a:extLst>
          </p:cNvPr>
          <p:cNvSpPr txBox="1"/>
          <p:nvPr userDrawn="1"/>
        </p:nvSpPr>
        <p:spPr>
          <a:xfrm>
            <a:off x="1142081" y="5150100"/>
            <a:ext cx="761948" cy="222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847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</a:t>
            </a:r>
            <a:r>
              <a:rPr lang="en-GB" sz="847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d7dfe8</a:t>
            </a:r>
            <a:endParaRPr lang="en-NL" sz="847" b="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BFD6D63-64B3-EE4B-B712-4357E1E6BFF3}"/>
              </a:ext>
            </a:extLst>
          </p:cNvPr>
          <p:cNvSpPr txBox="1"/>
          <p:nvPr userDrawn="1"/>
        </p:nvSpPr>
        <p:spPr>
          <a:xfrm>
            <a:off x="1142081" y="5565049"/>
            <a:ext cx="761948" cy="222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847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</a:t>
            </a:r>
            <a:r>
              <a:rPr lang="en-GB" sz="847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f5f7fa</a:t>
            </a:r>
            <a:endParaRPr lang="en-NL" sz="847" b="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5EE397C-86C6-7B45-9F97-EF1C8818BC44}"/>
              </a:ext>
            </a:extLst>
          </p:cNvPr>
          <p:cNvSpPr txBox="1"/>
          <p:nvPr userDrawn="1"/>
        </p:nvSpPr>
        <p:spPr>
          <a:xfrm>
            <a:off x="2288606" y="2138220"/>
            <a:ext cx="761948" cy="222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847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</a:t>
            </a:r>
            <a:r>
              <a:rPr lang="en-GB" sz="847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e2241d</a:t>
            </a:r>
            <a:endParaRPr lang="en-NL" sz="847" b="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9BB2A8F-1430-DB40-AA75-D2F6EA49E310}"/>
              </a:ext>
            </a:extLst>
          </p:cNvPr>
          <p:cNvSpPr txBox="1"/>
          <p:nvPr userDrawn="1"/>
        </p:nvSpPr>
        <p:spPr>
          <a:xfrm>
            <a:off x="2288606" y="2571330"/>
            <a:ext cx="761948" cy="222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47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#e63f39</a:t>
            </a:r>
            <a:endParaRPr lang="en-NL" sz="847" b="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D4D5D0C-BACE-7E42-96C6-77DF4580C176}"/>
              </a:ext>
            </a:extLst>
          </p:cNvPr>
          <p:cNvSpPr txBox="1"/>
          <p:nvPr userDrawn="1"/>
        </p:nvSpPr>
        <p:spPr>
          <a:xfrm>
            <a:off x="2288606" y="3001848"/>
            <a:ext cx="761948" cy="222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847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</a:t>
            </a:r>
            <a:r>
              <a:rPr lang="en-GB" sz="847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e95853</a:t>
            </a:r>
            <a:endParaRPr lang="en-NL" sz="847" b="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A189BAB-87E8-AF41-8996-0095B629281D}"/>
              </a:ext>
            </a:extLst>
          </p:cNvPr>
          <p:cNvSpPr txBox="1"/>
          <p:nvPr userDrawn="1"/>
        </p:nvSpPr>
        <p:spPr>
          <a:xfrm>
            <a:off x="2288606" y="3437346"/>
            <a:ext cx="761948" cy="222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47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#ed736f</a:t>
            </a:r>
            <a:endParaRPr lang="en-NL" sz="847" b="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D110459-5E66-CE4E-B990-BB36540264FB}"/>
              </a:ext>
            </a:extLst>
          </p:cNvPr>
          <p:cNvSpPr txBox="1"/>
          <p:nvPr userDrawn="1"/>
        </p:nvSpPr>
        <p:spPr>
          <a:xfrm>
            <a:off x="2288606" y="3864455"/>
            <a:ext cx="761948" cy="222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847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</a:t>
            </a:r>
            <a:r>
              <a:rPr lang="en-GB" sz="847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f08e8a</a:t>
            </a:r>
            <a:endParaRPr lang="en-NL" sz="847" b="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C153465-0D82-B64D-89EF-43E72D1ED682}"/>
              </a:ext>
            </a:extLst>
          </p:cNvPr>
          <p:cNvSpPr txBox="1"/>
          <p:nvPr userDrawn="1"/>
        </p:nvSpPr>
        <p:spPr>
          <a:xfrm>
            <a:off x="2288606" y="4291563"/>
            <a:ext cx="761948" cy="222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47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#f3a7a5</a:t>
            </a:r>
            <a:endParaRPr lang="en-NL" sz="847" b="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630A086-C89C-2246-9148-F45D4676B2C4}"/>
              </a:ext>
            </a:extLst>
          </p:cNvPr>
          <p:cNvSpPr txBox="1"/>
          <p:nvPr userDrawn="1"/>
        </p:nvSpPr>
        <p:spPr>
          <a:xfrm>
            <a:off x="2288606" y="4719258"/>
            <a:ext cx="761948" cy="222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847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</a:t>
            </a:r>
            <a:r>
              <a:rPr lang="en-GB" sz="847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f7c2c0</a:t>
            </a:r>
            <a:endParaRPr lang="en-NL" sz="847" b="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8B22D36-1FC4-BA43-BF4B-195EE3277B65}"/>
              </a:ext>
            </a:extLst>
          </p:cNvPr>
          <p:cNvSpPr txBox="1"/>
          <p:nvPr userDrawn="1"/>
        </p:nvSpPr>
        <p:spPr>
          <a:xfrm>
            <a:off x="2288606" y="5150100"/>
            <a:ext cx="761948" cy="222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847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</a:t>
            </a:r>
            <a:r>
              <a:rPr lang="en-GB" sz="847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fadcdb</a:t>
            </a:r>
            <a:endParaRPr lang="en-NL" sz="847" b="0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1FA4CFC-756A-F041-90A4-72BBED2390FE}"/>
              </a:ext>
            </a:extLst>
          </p:cNvPr>
          <p:cNvSpPr txBox="1"/>
          <p:nvPr userDrawn="1"/>
        </p:nvSpPr>
        <p:spPr>
          <a:xfrm>
            <a:off x="2288606" y="5565049"/>
            <a:ext cx="761948" cy="222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847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</a:t>
            </a:r>
            <a:r>
              <a:rPr lang="en-GB" sz="847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fef6f6</a:t>
            </a:r>
            <a:endParaRPr lang="en-NL" sz="847" b="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E2DAF3C-0C4E-4B47-A36F-EE39E6BB0D5C}"/>
              </a:ext>
            </a:extLst>
          </p:cNvPr>
          <p:cNvSpPr txBox="1"/>
          <p:nvPr userDrawn="1"/>
        </p:nvSpPr>
        <p:spPr>
          <a:xfrm>
            <a:off x="3431117" y="2138220"/>
            <a:ext cx="761948" cy="222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847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</a:t>
            </a:r>
            <a:r>
              <a:rPr lang="en-GB" sz="847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37cfb1</a:t>
            </a:r>
            <a:endParaRPr lang="en-NL" sz="847" b="0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A9E43A52-F3CF-4442-94EB-0FDD4184F195}"/>
              </a:ext>
            </a:extLst>
          </p:cNvPr>
          <p:cNvSpPr txBox="1"/>
          <p:nvPr userDrawn="1"/>
        </p:nvSpPr>
        <p:spPr>
          <a:xfrm>
            <a:off x="3431117" y="2571330"/>
            <a:ext cx="761948" cy="222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47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#4fd5bb</a:t>
            </a:r>
            <a:endParaRPr lang="en-NL" sz="847" b="0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24044D5-9FC6-E34D-9A7E-F8E1E301DC93}"/>
              </a:ext>
            </a:extLst>
          </p:cNvPr>
          <p:cNvSpPr txBox="1"/>
          <p:nvPr userDrawn="1"/>
        </p:nvSpPr>
        <p:spPr>
          <a:xfrm>
            <a:off x="3431117" y="3001848"/>
            <a:ext cx="761948" cy="222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847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</a:t>
            </a:r>
            <a:r>
              <a:rPr lang="en-GB" sz="847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67dac3</a:t>
            </a:r>
            <a:endParaRPr lang="en-NL" sz="847" b="0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9A2F235-9D49-5848-A8BC-99E358746B7D}"/>
              </a:ext>
            </a:extLst>
          </p:cNvPr>
          <p:cNvSpPr txBox="1"/>
          <p:nvPr userDrawn="1"/>
        </p:nvSpPr>
        <p:spPr>
          <a:xfrm>
            <a:off x="3431117" y="3437346"/>
            <a:ext cx="761948" cy="222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47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#7fe0cd</a:t>
            </a:r>
            <a:endParaRPr lang="en-NL" sz="847" b="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6855195E-6645-8A4A-B6C6-842954B790CE}"/>
              </a:ext>
            </a:extLst>
          </p:cNvPr>
          <p:cNvSpPr txBox="1"/>
          <p:nvPr userDrawn="1"/>
        </p:nvSpPr>
        <p:spPr>
          <a:xfrm>
            <a:off x="3431117" y="3864455"/>
            <a:ext cx="761948" cy="222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847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</a:t>
            </a:r>
            <a:r>
              <a:rPr lang="en-GB" sz="847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98e7d7</a:t>
            </a:r>
            <a:endParaRPr lang="en-NL" sz="847" b="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7BEB3693-9EEC-7C49-80A6-2C6489370D48}"/>
              </a:ext>
            </a:extLst>
          </p:cNvPr>
          <p:cNvSpPr txBox="1"/>
          <p:nvPr userDrawn="1"/>
        </p:nvSpPr>
        <p:spPr>
          <a:xfrm>
            <a:off x="3431117" y="4291563"/>
            <a:ext cx="761948" cy="222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47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#afece0</a:t>
            </a:r>
            <a:endParaRPr lang="en-NL" sz="847" b="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A2D496D9-3057-524F-B0ED-291834E1F9EE}"/>
              </a:ext>
            </a:extLst>
          </p:cNvPr>
          <p:cNvSpPr txBox="1"/>
          <p:nvPr userDrawn="1"/>
        </p:nvSpPr>
        <p:spPr>
          <a:xfrm>
            <a:off x="3431117" y="4719258"/>
            <a:ext cx="761948" cy="222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847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</a:t>
            </a:r>
            <a:r>
              <a:rPr lang="en-GB" sz="847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c7f2ea</a:t>
            </a:r>
            <a:endParaRPr lang="en-NL" sz="847" b="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3E84857-4B02-CC4D-B09A-74155212CFF0}"/>
              </a:ext>
            </a:extLst>
          </p:cNvPr>
          <p:cNvSpPr txBox="1"/>
          <p:nvPr userDrawn="1"/>
        </p:nvSpPr>
        <p:spPr>
          <a:xfrm>
            <a:off x="3431117" y="5150100"/>
            <a:ext cx="761948" cy="222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847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</a:t>
            </a:r>
            <a:r>
              <a:rPr lang="en-GB" sz="847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dff7f2</a:t>
            </a:r>
            <a:endParaRPr lang="en-NL" sz="847" b="0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40B9F58-3F7E-4C41-8153-5326A60C1C5C}"/>
              </a:ext>
            </a:extLst>
          </p:cNvPr>
          <p:cNvSpPr txBox="1"/>
          <p:nvPr userDrawn="1"/>
        </p:nvSpPr>
        <p:spPr>
          <a:xfrm>
            <a:off x="3431117" y="5565049"/>
            <a:ext cx="761948" cy="222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847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</a:t>
            </a:r>
            <a:r>
              <a:rPr lang="en-GB" sz="847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f7fdfc</a:t>
            </a:r>
            <a:endParaRPr lang="en-NL" sz="847" b="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6BA983-A7FE-C141-8CBF-9C759F6476BD}"/>
              </a:ext>
            </a:extLst>
          </p:cNvPr>
          <p:cNvSpPr txBox="1"/>
          <p:nvPr userDrawn="1"/>
        </p:nvSpPr>
        <p:spPr>
          <a:xfrm>
            <a:off x="4952659" y="1714500"/>
            <a:ext cx="761948" cy="238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953" b="1" dirty="0">
                <a:latin typeface="Rockwell" panose="02060603020205020403" pitchFamily="18" charset="77"/>
              </a:rPr>
              <a:t>Rockwell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569796D-0D92-9C41-807E-9AB3CC3BEE53}"/>
              </a:ext>
            </a:extLst>
          </p:cNvPr>
          <p:cNvSpPr txBox="1"/>
          <p:nvPr userDrawn="1"/>
        </p:nvSpPr>
        <p:spPr>
          <a:xfrm>
            <a:off x="4952659" y="2943944"/>
            <a:ext cx="761948" cy="238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953" dirty="0"/>
              <a:t>Corbel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69E50080-25EE-D040-AC8A-48D0F42AEADB}"/>
              </a:ext>
            </a:extLst>
          </p:cNvPr>
          <p:cNvSpPr txBox="1"/>
          <p:nvPr userDrawn="1"/>
        </p:nvSpPr>
        <p:spPr>
          <a:xfrm>
            <a:off x="5715389" y="1714500"/>
            <a:ext cx="761948" cy="238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953" b="1" dirty="0">
                <a:latin typeface="Rockwell" panose="02060603020205020403" pitchFamily="18" charset="77"/>
              </a:rPr>
              <a:t>Bold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5D6365A4-31FA-5247-9059-0F9506ED4EA3}"/>
              </a:ext>
            </a:extLst>
          </p:cNvPr>
          <p:cNvSpPr txBox="1"/>
          <p:nvPr userDrawn="1"/>
        </p:nvSpPr>
        <p:spPr>
          <a:xfrm>
            <a:off x="5715389" y="2940544"/>
            <a:ext cx="761948" cy="238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953" dirty="0">
                <a:latin typeface="Corbel" panose="020B0503020204020204" pitchFamily="34" charset="0"/>
              </a:rPr>
              <a:t>Regular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C635610-4D95-6449-99A3-F49D356795A7}"/>
              </a:ext>
            </a:extLst>
          </p:cNvPr>
          <p:cNvSpPr txBox="1"/>
          <p:nvPr userDrawn="1"/>
        </p:nvSpPr>
        <p:spPr>
          <a:xfrm>
            <a:off x="5715389" y="3160478"/>
            <a:ext cx="761948" cy="238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953" i="1" dirty="0">
                <a:latin typeface="Corbel" panose="020B0503020204020204" pitchFamily="34" charset="0"/>
              </a:rPr>
              <a:t>Italic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A9DDCA01-AE20-9E45-A8B4-7A86E447A2A4}"/>
              </a:ext>
            </a:extLst>
          </p:cNvPr>
          <p:cNvSpPr txBox="1"/>
          <p:nvPr userDrawn="1"/>
        </p:nvSpPr>
        <p:spPr>
          <a:xfrm>
            <a:off x="5715389" y="3380412"/>
            <a:ext cx="761948" cy="238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953" b="1" dirty="0">
                <a:latin typeface="Corbel" panose="020B0503020204020204" pitchFamily="34" charset="0"/>
              </a:rPr>
              <a:t>Bold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85B07BA4-F9B9-6F40-9D71-D1407A2C09AA}"/>
              </a:ext>
            </a:extLst>
          </p:cNvPr>
          <p:cNvSpPr txBox="1"/>
          <p:nvPr userDrawn="1"/>
        </p:nvSpPr>
        <p:spPr>
          <a:xfrm>
            <a:off x="5715389" y="3600346"/>
            <a:ext cx="761948" cy="238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953" b="1" i="1" dirty="0">
                <a:latin typeface="Corbel" panose="020B0503020204020204" pitchFamily="34" charset="0"/>
              </a:rPr>
              <a:t>Bold Italic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9D48B0A6-ADC6-2049-BC6F-6076AEB8E91D}"/>
              </a:ext>
            </a:extLst>
          </p:cNvPr>
          <p:cNvSpPr txBox="1"/>
          <p:nvPr userDrawn="1"/>
        </p:nvSpPr>
        <p:spPr>
          <a:xfrm>
            <a:off x="6859485" y="1714500"/>
            <a:ext cx="1522777" cy="678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953" b="1" dirty="0">
                <a:latin typeface="Rockwell" panose="02060603020205020403" pitchFamily="18" charset="77"/>
              </a:rPr>
              <a:t>Deze wordt alleen gebruikt voor presentatie- en hoofdstuktitels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581FCC02-92EE-3945-8F70-92587D78BC88}"/>
              </a:ext>
            </a:extLst>
          </p:cNvPr>
          <p:cNvSpPr txBox="1"/>
          <p:nvPr userDrawn="1"/>
        </p:nvSpPr>
        <p:spPr>
          <a:xfrm>
            <a:off x="6859485" y="2940544"/>
            <a:ext cx="1522777" cy="385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953" dirty="0">
                <a:latin typeface="Corbel" panose="020B0503020204020204" pitchFamily="34" charset="0"/>
              </a:rPr>
              <a:t>Deze wordt voor alle andere tekst gebruikt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42EBA595-1BCC-9341-B7A2-34664317D998}"/>
              </a:ext>
            </a:extLst>
          </p:cNvPr>
          <p:cNvSpPr/>
          <p:nvPr userDrawn="1"/>
        </p:nvSpPr>
        <p:spPr>
          <a:xfrm>
            <a:off x="4986008" y="2728418"/>
            <a:ext cx="3396705" cy="1905"/>
          </a:xfrm>
          <a:prstGeom prst="rect">
            <a:avLst/>
          </a:prstGeom>
          <a:solidFill>
            <a:srgbClr val="E224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953"/>
          </a:p>
        </p:txBody>
      </p:sp>
    </p:spTree>
    <p:extLst>
      <p:ext uri="{BB962C8B-B14F-4D97-AF65-F5344CB8AC3E}">
        <p14:creationId xmlns:p14="http://schemas.microsoft.com/office/powerpoint/2010/main" val="2928366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Quote dark option FLUSH LEF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2884235"/>
            <a:ext cx="11658600" cy="1089529"/>
          </a:xfrm>
        </p:spPr>
        <p:txBody>
          <a:bodyPr anchor="ctr"/>
          <a:lstStyle>
            <a:lvl1pPr marL="231775" indent="-231775" algn="l">
              <a:spcBef>
                <a:spcPts val="0"/>
              </a:spcBef>
              <a:defRPr sz="3600" b="0" baseline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</a:defRPr>
            </a:lvl1pPr>
            <a:lvl2pPr marL="109538" indent="0" algn="l">
              <a:spcBef>
                <a:spcPts val="0"/>
              </a:spcBef>
              <a:defRPr sz="3600" b="1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2pPr>
          </a:lstStyle>
          <a:p>
            <a:pPr lvl="0"/>
            <a:r>
              <a:rPr lang="en-US" dirty="0"/>
              <a:t>“QUOTATION.”</a:t>
            </a:r>
          </a:p>
          <a:p>
            <a:pPr lvl="1"/>
            <a:r>
              <a:rPr lang="en-US" dirty="0"/>
              <a:t> BOLD</a:t>
            </a:r>
          </a:p>
        </p:txBody>
      </p:sp>
      <p:sp>
        <p:nvSpPr>
          <p:cNvPr id="7" name="Freeform: Shape 6"/>
          <p:cNvSpPr/>
          <p:nvPr userDrawn="1"/>
        </p:nvSpPr>
        <p:spPr>
          <a:xfrm>
            <a:off x="129521" y="0"/>
            <a:ext cx="2749481" cy="1364786"/>
          </a:xfrm>
          <a:custGeom>
            <a:avLst/>
            <a:gdLst>
              <a:gd name="connsiteX0" fmla="*/ 0 w 4741280"/>
              <a:gd name="connsiteY0" fmla="*/ 0 h 2353474"/>
              <a:gd name="connsiteX1" fmla="*/ 4741280 w 4741280"/>
              <a:gd name="connsiteY1" fmla="*/ 0 h 2353474"/>
              <a:gd name="connsiteX2" fmla="*/ 4729949 w 4741280"/>
              <a:gd name="connsiteY2" fmla="*/ 224399 h 2353474"/>
              <a:gd name="connsiteX3" fmla="*/ 2370640 w 4741280"/>
              <a:gd name="connsiteY3" fmla="*/ 2353474 h 2353474"/>
              <a:gd name="connsiteX4" fmla="*/ 11331 w 4741280"/>
              <a:gd name="connsiteY4" fmla="*/ 224399 h 235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1280" h="2353474">
                <a:moveTo>
                  <a:pt x="0" y="0"/>
                </a:moveTo>
                <a:lnTo>
                  <a:pt x="4741280" y="0"/>
                </a:lnTo>
                <a:lnTo>
                  <a:pt x="4729949" y="224399"/>
                </a:lnTo>
                <a:cubicBezTo>
                  <a:pt x="4608502" y="1420269"/>
                  <a:pt x="3598552" y="2353474"/>
                  <a:pt x="2370640" y="2353474"/>
                </a:cubicBezTo>
                <a:cubicBezTo>
                  <a:pt x="1142728" y="2353474"/>
                  <a:pt x="132779" y="1420269"/>
                  <a:pt x="11331" y="2243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865562" y="5276808"/>
            <a:ext cx="8097838" cy="369332"/>
          </a:xfrm>
        </p:spPr>
        <p:txBody>
          <a:bodyPr/>
          <a:lstStyle>
            <a:lvl1pPr algn="r">
              <a:spcBef>
                <a:spcPts val="0"/>
              </a:spcBef>
              <a:defRPr sz="2000" b="0">
                <a:solidFill>
                  <a:schemeClr val="bg1"/>
                </a:solidFill>
              </a:defRPr>
            </a:lvl1pPr>
            <a:lvl2pPr algn="r"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—Name and Company/Source goes here</a:t>
            </a:r>
          </a:p>
        </p:txBody>
      </p:sp>
    </p:spTree>
    <p:extLst>
      <p:ext uri="{BB962C8B-B14F-4D97-AF65-F5344CB8AC3E}">
        <p14:creationId xmlns:p14="http://schemas.microsoft.com/office/powerpoint/2010/main" val="2075739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ote light option CENT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5648960" y="419100"/>
            <a:ext cx="89408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>
                <a:solidFill>
                  <a:schemeClr val="accent4"/>
                </a:solidFill>
                <a:latin typeface="Arial Black" panose="020B0A04020102020204" pitchFamily="34" charset="0"/>
              </a:rPr>
              <a:t>“</a:t>
            </a:r>
            <a:endParaRPr lang="en-US" sz="2800" dirty="0">
              <a:solidFill>
                <a:schemeClr val="accent4"/>
              </a:solidFill>
            </a:endParaRP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408362" y="5335071"/>
            <a:ext cx="8097838" cy="369332"/>
          </a:xfrm>
        </p:spPr>
        <p:txBody>
          <a:bodyPr/>
          <a:lstStyle>
            <a:lvl1pPr algn="r">
              <a:spcBef>
                <a:spcPts val="0"/>
              </a:spcBef>
              <a:defRPr sz="2000">
                <a:solidFill>
                  <a:schemeClr val="tx2"/>
                </a:solidFill>
              </a:defRPr>
            </a:lvl1pPr>
            <a:lvl2pPr algn="r"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—Name and Company/Source goes here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2884235"/>
            <a:ext cx="11658600" cy="1089529"/>
          </a:xfrm>
        </p:spPr>
        <p:txBody>
          <a:bodyPr anchor="ctr"/>
          <a:lstStyle>
            <a:lvl1pPr algn="ctr">
              <a:spcBef>
                <a:spcPts val="0"/>
              </a:spcBef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spcBef>
                <a:spcPts val="0"/>
              </a:spcBef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</a:lstStyle>
          <a:p>
            <a:pPr lvl="0"/>
            <a:r>
              <a:rPr lang="en-US" dirty="0"/>
              <a:t>“QUOTATION.”</a:t>
            </a:r>
          </a:p>
          <a:p>
            <a:pPr lvl="1"/>
            <a:r>
              <a:rPr lang="en-US" dirty="0"/>
              <a:t>BOLD</a:t>
            </a:r>
          </a:p>
        </p:txBody>
      </p:sp>
      <p:sp>
        <p:nvSpPr>
          <p:cNvPr id="7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922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ark Callout with small Non-bullete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04800" y="2597273"/>
            <a:ext cx="4868985" cy="1643527"/>
          </a:xfrm>
        </p:spPr>
        <p:txBody>
          <a:bodyPr wrap="square" lIns="91440" rIns="91440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None/>
              <a:tabLst/>
              <a:defRPr lang="en-US" sz="2800" b="0" kern="1200" spc="0" baseline="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r>
              <a:rPr lang="en-US" dirty="0"/>
              <a:t>A short introduction</a:t>
            </a:r>
            <a:br>
              <a:rPr lang="en-US" dirty="0"/>
            </a:br>
            <a:r>
              <a:rPr lang="en-US" dirty="0"/>
              <a:t>to the data, revealing</a:t>
            </a:r>
            <a:br>
              <a:rPr lang="en-US" dirty="0"/>
            </a:br>
            <a:r>
              <a:rPr lang="en-US" dirty="0"/>
              <a:t>points one at a time, will enhance comprehension.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6096000" y="419100"/>
            <a:ext cx="5671764" cy="1843069"/>
          </a:xfrm>
        </p:spPr>
        <p:txBody>
          <a:bodyPr/>
          <a:lstStyle>
            <a:lvl1pPr marL="0" indent="0" algn="l">
              <a:buNone/>
              <a:defRPr sz="22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1pPr>
            <a:lvl2pPr marL="0" indent="0" algn="l">
              <a:buNone/>
              <a:defRPr sz="20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2pPr>
            <a:lvl3pPr marL="0" indent="0" algn="l">
              <a:buNone/>
              <a:defRPr sz="18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3pPr>
            <a:lvl4pPr marL="0" indent="0" algn="l">
              <a:buNone/>
              <a:defRPr sz="16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4pPr>
            <a:lvl5pPr marL="0" indent="0" algn="l">
              <a:buNone/>
              <a:defRPr sz="16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555244" y="0"/>
            <a:ext cx="4083304" cy="1357295"/>
          </a:xfrm>
          <a:prstGeom prst="rect">
            <a:avLst/>
          </a:prstGeom>
        </p:spPr>
        <p:txBody>
          <a:bodyPr lIns="146304" tIns="420624" rIns="146304" anchor="t" anchorCtr="0"/>
          <a:lstStyle>
            <a:lvl1pPr algn="ctr">
              <a:defRPr lang="en-US" sz="3200" b="0" kern="1200" spc="60" baseline="0" dirty="0">
                <a:solidFill>
                  <a:schemeClr val="bg1"/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title style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6096000" y="2599498"/>
            <a:ext cx="5671764" cy="1843069"/>
          </a:xfrm>
        </p:spPr>
        <p:txBody>
          <a:bodyPr/>
          <a:lstStyle>
            <a:lvl1pPr marL="0" indent="0" algn="l">
              <a:buNone/>
              <a:defRPr sz="22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1pPr>
            <a:lvl2pPr marL="0" indent="0" algn="l">
              <a:buNone/>
              <a:defRPr sz="20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2pPr>
            <a:lvl3pPr marL="0" indent="0" algn="l">
              <a:buNone/>
              <a:defRPr sz="18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3pPr>
            <a:lvl4pPr marL="0" indent="0" algn="l">
              <a:buNone/>
              <a:defRPr sz="16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4pPr>
            <a:lvl5pPr marL="0" indent="0" algn="l">
              <a:buNone/>
              <a:defRPr sz="16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096000" y="4779896"/>
            <a:ext cx="5671764" cy="1843069"/>
          </a:xfrm>
        </p:spPr>
        <p:txBody>
          <a:bodyPr/>
          <a:lstStyle>
            <a:lvl1pPr marL="0" indent="0" algn="l">
              <a:buNone/>
              <a:defRPr sz="22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1pPr>
            <a:lvl2pPr marL="0" indent="0" algn="l">
              <a:buNone/>
              <a:defRPr sz="20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2pPr>
            <a:lvl3pPr marL="0" indent="0" algn="l">
              <a:buNone/>
              <a:defRPr sz="18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3pPr>
            <a:lvl4pPr marL="0" indent="0" algn="l">
              <a:buNone/>
              <a:defRPr sz="16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4pPr>
            <a:lvl5pPr marL="0" indent="0" algn="l">
              <a:buNone/>
              <a:defRPr sz="16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200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allout with small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/>
          <p:cNvSpPr/>
          <p:nvPr userDrawn="1"/>
        </p:nvSpPr>
        <p:spPr>
          <a:xfrm>
            <a:off x="129521" y="0"/>
            <a:ext cx="4741280" cy="2353474"/>
          </a:xfrm>
          <a:custGeom>
            <a:avLst/>
            <a:gdLst>
              <a:gd name="connsiteX0" fmla="*/ 0 w 4741280"/>
              <a:gd name="connsiteY0" fmla="*/ 0 h 2353474"/>
              <a:gd name="connsiteX1" fmla="*/ 4741280 w 4741280"/>
              <a:gd name="connsiteY1" fmla="*/ 0 h 2353474"/>
              <a:gd name="connsiteX2" fmla="*/ 4729949 w 4741280"/>
              <a:gd name="connsiteY2" fmla="*/ 224399 h 2353474"/>
              <a:gd name="connsiteX3" fmla="*/ 2370640 w 4741280"/>
              <a:gd name="connsiteY3" fmla="*/ 2353474 h 2353474"/>
              <a:gd name="connsiteX4" fmla="*/ 11331 w 4741280"/>
              <a:gd name="connsiteY4" fmla="*/ 224399 h 235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1280" h="2353474">
                <a:moveTo>
                  <a:pt x="0" y="0"/>
                </a:moveTo>
                <a:lnTo>
                  <a:pt x="4741280" y="0"/>
                </a:lnTo>
                <a:lnTo>
                  <a:pt x="4729949" y="224399"/>
                </a:lnTo>
                <a:cubicBezTo>
                  <a:pt x="4608502" y="1420269"/>
                  <a:pt x="3598552" y="2353474"/>
                  <a:pt x="2370640" y="2353474"/>
                </a:cubicBezTo>
                <a:cubicBezTo>
                  <a:pt x="1142728" y="2353474"/>
                  <a:pt x="132779" y="1420269"/>
                  <a:pt x="11331" y="22439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04800" y="2472751"/>
            <a:ext cx="4566001" cy="1643527"/>
          </a:xfrm>
        </p:spPr>
        <p:txBody>
          <a:bodyPr wrap="square" lIns="91440" rIns="91440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None/>
              <a:tabLst/>
              <a:defRPr lang="en-US" sz="2800" b="0" kern="1200" spc="0" baseline="0" dirty="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+mj-lt"/>
                <a:ea typeface="+mn-ea"/>
                <a:cs typeface="+mn-cs"/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r>
              <a:rPr lang="en-US" dirty="0"/>
              <a:t>A short introduction</a:t>
            </a:r>
            <a:br>
              <a:rPr lang="en-US" dirty="0"/>
            </a:br>
            <a:r>
              <a:rPr lang="en-US" dirty="0"/>
              <a:t>to the data, revealing</a:t>
            </a:r>
            <a:br>
              <a:rPr lang="en-US" dirty="0"/>
            </a:br>
            <a:r>
              <a:rPr lang="en-US" dirty="0"/>
              <a:t>points one at a time, will enhance comprehension.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6096000" y="419100"/>
            <a:ext cx="5671764" cy="1705723"/>
          </a:xfrm>
        </p:spPr>
        <p:txBody>
          <a:bodyPr/>
          <a:lstStyle>
            <a:lvl1pPr marL="0" indent="0" algn="l">
              <a:buNone/>
              <a:defRPr sz="2200">
                <a:latin typeface="+mn-lt"/>
              </a:defRPr>
            </a:lvl1pPr>
            <a:lvl2pPr marL="0" indent="0" algn="l">
              <a:buNone/>
              <a:defRPr sz="1765">
                <a:latin typeface="+mn-lt"/>
              </a:defRPr>
            </a:lvl2pPr>
            <a:lvl3pPr marL="0" indent="0" algn="l">
              <a:buNone/>
              <a:defRPr sz="1568">
                <a:latin typeface="+mn-lt"/>
              </a:defRPr>
            </a:lvl3pPr>
            <a:lvl4pPr marL="0" indent="0" algn="l">
              <a:buNone/>
              <a:defRPr sz="1372">
                <a:latin typeface="+mn-lt"/>
              </a:defRPr>
            </a:lvl4pPr>
            <a:lvl5pPr marL="0" indent="0" algn="l">
              <a:buNone/>
              <a:defRPr sz="1372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50600" y="6484937"/>
            <a:ext cx="42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5AE1514C-5E56-4738-A1FF-4B1CFD2A3E3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555244" y="0"/>
            <a:ext cx="4083304" cy="1926336"/>
          </a:xfrm>
          <a:prstGeom prst="rect">
            <a:avLst/>
          </a:prstGeom>
        </p:spPr>
        <p:txBody>
          <a:bodyPr lIns="146304" tIns="420624" rIns="146304" anchor="t" anchorCtr="0"/>
          <a:lstStyle>
            <a:lvl1pPr>
              <a:defRPr lang="en-US" sz="3200" b="0" kern="1200" spc="60" baseline="0" dirty="0">
                <a:solidFill>
                  <a:schemeClr val="bg1"/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title style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6096000" y="2697329"/>
            <a:ext cx="5671764" cy="1705723"/>
          </a:xfrm>
        </p:spPr>
        <p:txBody>
          <a:bodyPr/>
          <a:lstStyle>
            <a:lvl1pPr marL="0" indent="0" algn="l">
              <a:buNone/>
              <a:defRPr sz="2200">
                <a:latin typeface="+mn-lt"/>
              </a:defRPr>
            </a:lvl1pPr>
            <a:lvl2pPr marL="0" indent="0" algn="l">
              <a:buNone/>
              <a:defRPr sz="1765">
                <a:latin typeface="+mn-lt"/>
              </a:defRPr>
            </a:lvl2pPr>
            <a:lvl3pPr marL="0" indent="0" algn="l">
              <a:buNone/>
              <a:defRPr sz="1568">
                <a:latin typeface="+mn-lt"/>
              </a:defRPr>
            </a:lvl3pPr>
            <a:lvl4pPr marL="0" indent="0" algn="l">
              <a:buNone/>
              <a:defRPr sz="1372">
                <a:latin typeface="+mn-lt"/>
              </a:defRPr>
            </a:lvl4pPr>
            <a:lvl5pPr marL="0" indent="0" algn="l">
              <a:buNone/>
              <a:defRPr sz="1372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096000" y="4975558"/>
            <a:ext cx="5671764" cy="1705723"/>
          </a:xfrm>
        </p:spPr>
        <p:txBody>
          <a:bodyPr/>
          <a:lstStyle>
            <a:lvl1pPr marL="0" indent="0" algn="l">
              <a:buNone/>
              <a:defRPr sz="2200">
                <a:latin typeface="+mn-lt"/>
              </a:defRPr>
            </a:lvl1pPr>
            <a:lvl2pPr marL="0" indent="0" algn="l">
              <a:buNone/>
              <a:defRPr sz="1765">
                <a:latin typeface="+mn-lt"/>
              </a:defRPr>
            </a:lvl2pPr>
            <a:lvl3pPr marL="0" indent="0" algn="l">
              <a:buNone/>
              <a:defRPr sz="1568">
                <a:latin typeface="+mn-lt"/>
              </a:defRPr>
            </a:lvl3pPr>
            <a:lvl4pPr marL="0" indent="0" algn="l">
              <a:buNone/>
              <a:defRPr sz="1372">
                <a:latin typeface="+mn-lt"/>
              </a:defRPr>
            </a:lvl4pPr>
            <a:lvl5pPr marL="0" indent="0" algn="l">
              <a:buNone/>
              <a:defRPr sz="1372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674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4.07407E-6 L 0.03178 0.00047 " pathEditMode="relative" rAng="0" ptsTypes="AA">
                                      <p:cBhvr>
                                        <p:cTn id="9" dur="7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89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4" grpId="1" build="p">
        <p:tmplLst>
          <p:tmpl lvl="1">
            <p:tnLst>
              <p:par>
                <p:cTn presetID="63" presetClass="path" presetSubtype="0" accel="50000" decel="50000" fill="hold" nodeType="withEffect">
                  <p:stCondLst>
                    <p:cond delay="0"/>
                  </p:stCondLst>
                  <p:childTnLst>
                    <p:animMotion origin="layout" path="M -4.375E-6 -4.07407E-6 L 0.03178 0.00047 " pathEditMode="relative" rAng="0" ptsTypes="AA">
                      <p:cBhvr>
                        <p:cTn dur="750" fill="hold"/>
                        <p:tgtEl>
                          <p:spTgt spid="4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1589" y="23"/>
                    </p:animMotion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40.xml"/><Relationship Id="rId18" Type="http://schemas.openxmlformats.org/officeDocument/2006/relationships/slideLayout" Target="../slideLayouts/slideLayout45.xml"/><Relationship Id="rId26" Type="http://schemas.openxmlformats.org/officeDocument/2006/relationships/slideLayout" Target="../slideLayouts/slideLayout53.xml"/><Relationship Id="rId21" Type="http://schemas.openxmlformats.org/officeDocument/2006/relationships/slideLayout" Target="../slideLayouts/slideLayout48.xml"/><Relationship Id="rId34" Type="http://schemas.openxmlformats.org/officeDocument/2006/relationships/image" Target="../media/image8.png"/><Relationship Id="rId7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9.xml"/><Relationship Id="rId17" Type="http://schemas.openxmlformats.org/officeDocument/2006/relationships/slideLayout" Target="../slideLayouts/slideLayout44.xml"/><Relationship Id="rId25" Type="http://schemas.openxmlformats.org/officeDocument/2006/relationships/slideLayout" Target="../slideLayouts/slideLayout52.xml"/><Relationship Id="rId33" Type="http://schemas.openxmlformats.org/officeDocument/2006/relationships/theme" Target="../theme/theme2.xml"/><Relationship Id="rId2" Type="http://schemas.openxmlformats.org/officeDocument/2006/relationships/slideLayout" Target="../slideLayouts/slideLayout29.xml"/><Relationship Id="rId16" Type="http://schemas.openxmlformats.org/officeDocument/2006/relationships/slideLayout" Target="../slideLayouts/slideLayout43.xml"/><Relationship Id="rId20" Type="http://schemas.openxmlformats.org/officeDocument/2006/relationships/slideLayout" Target="../slideLayouts/slideLayout47.xml"/><Relationship Id="rId29" Type="http://schemas.openxmlformats.org/officeDocument/2006/relationships/slideLayout" Target="../slideLayouts/slideLayout56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24" Type="http://schemas.openxmlformats.org/officeDocument/2006/relationships/slideLayout" Target="../slideLayouts/slideLayout51.xml"/><Relationship Id="rId32" Type="http://schemas.openxmlformats.org/officeDocument/2006/relationships/slideLayout" Target="../slideLayouts/slideLayout59.xml"/><Relationship Id="rId37" Type="http://schemas.openxmlformats.org/officeDocument/2006/relationships/image" Target="../media/image11.svg"/><Relationship Id="rId5" Type="http://schemas.openxmlformats.org/officeDocument/2006/relationships/slideLayout" Target="../slideLayouts/slideLayout32.xml"/><Relationship Id="rId15" Type="http://schemas.openxmlformats.org/officeDocument/2006/relationships/slideLayout" Target="../slideLayouts/slideLayout42.xml"/><Relationship Id="rId23" Type="http://schemas.openxmlformats.org/officeDocument/2006/relationships/slideLayout" Target="../slideLayouts/slideLayout50.xml"/><Relationship Id="rId28" Type="http://schemas.openxmlformats.org/officeDocument/2006/relationships/slideLayout" Target="../slideLayouts/slideLayout55.xml"/><Relationship Id="rId36" Type="http://schemas.openxmlformats.org/officeDocument/2006/relationships/image" Target="../media/image10.png"/><Relationship Id="rId10" Type="http://schemas.openxmlformats.org/officeDocument/2006/relationships/slideLayout" Target="../slideLayouts/slideLayout37.xml"/><Relationship Id="rId19" Type="http://schemas.openxmlformats.org/officeDocument/2006/relationships/slideLayout" Target="../slideLayouts/slideLayout46.xml"/><Relationship Id="rId31" Type="http://schemas.openxmlformats.org/officeDocument/2006/relationships/slideLayout" Target="../slideLayouts/slideLayout58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41.xml"/><Relationship Id="rId22" Type="http://schemas.openxmlformats.org/officeDocument/2006/relationships/slideLayout" Target="../slideLayouts/slideLayout49.xml"/><Relationship Id="rId27" Type="http://schemas.openxmlformats.org/officeDocument/2006/relationships/slideLayout" Target="../slideLayouts/slideLayout54.xml"/><Relationship Id="rId30" Type="http://schemas.openxmlformats.org/officeDocument/2006/relationships/slideLayout" Target="../slideLayouts/slideLayout57.xml"/><Relationship Id="rId35" Type="http://schemas.openxmlformats.org/officeDocument/2006/relationships/image" Target="../media/image9.svg"/><Relationship Id="rId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275347"/>
            <a:ext cx="11658600" cy="187076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04800" y="419100"/>
            <a:ext cx="11658600" cy="590931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510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12" r:id="rId2"/>
    <p:sldLayoutId id="2147483672" r:id="rId3"/>
    <p:sldLayoutId id="2147483749" r:id="rId4"/>
    <p:sldLayoutId id="2147483750" r:id="rId5"/>
    <p:sldLayoutId id="2147483752" r:id="rId6"/>
    <p:sldLayoutId id="2147483674" r:id="rId7"/>
    <p:sldLayoutId id="2147483720" r:id="rId8"/>
    <p:sldLayoutId id="2147483721" r:id="rId9"/>
    <p:sldLayoutId id="2147483732" r:id="rId10"/>
    <p:sldLayoutId id="2147483730" r:id="rId11"/>
    <p:sldLayoutId id="2147483716" r:id="rId12"/>
    <p:sldLayoutId id="2147483735" r:id="rId13"/>
    <p:sldLayoutId id="2147483700" r:id="rId14"/>
    <p:sldLayoutId id="2147483734" r:id="rId15"/>
    <p:sldLayoutId id="2147483701" r:id="rId16"/>
    <p:sldLayoutId id="2147483736" r:id="rId17"/>
    <p:sldLayoutId id="2147483733" r:id="rId18"/>
    <p:sldLayoutId id="2147483741" r:id="rId19"/>
    <p:sldLayoutId id="2147483727" r:id="rId20"/>
    <p:sldLayoutId id="2147483719" r:id="rId21"/>
    <p:sldLayoutId id="2147483655" r:id="rId22"/>
    <p:sldLayoutId id="2147483748" r:id="rId23"/>
    <p:sldLayoutId id="2147483753" r:id="rId24"/>
    <p:sldLayoutId id="2147483747" r:id="rId25"/>
    <p:sldLayoutId id="2147483745" r:id="rId26"/>
    <p:sldLayoutId id="2147483737" r:id="rId2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0" i="0" kern="1200" spc="300" dirty="0">
          <a:gradFill>
            <a:gsLst>
              <a:gs pos="15000">
                <a:schemeClr val="tx1"/>
              </a:gs>
              <a:gs pos="47000">
                <a:schemeClr val="tx1"/>
              </a:gs>
            </a:gsLst>
            <a:lin ang="5400000" scaled="1"/>
          </a:gradFill>
          <a:latin typeface="Segoe UI Semibold" panose="020B0702040204020203" pitchFamily="34" charset="0"/>
          <a:ea typeface="+mn-ea"/>
          <a:cs typeface="Segoe UI Semibold" panose="020B0702040204020203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400" b="1" kern="1200">
          <a:gradFill>
            <a:gsLst>
              <a:gs pos="15000">
                <a:schemeClr val="tx1"/>
              </a:gs>
              <a:gs pos="47000">
                <a:schemeClr val="tx1"/>
              </a:gs>
            </a:gsLst>
            <a:lin ang="5400000" scaled="1"/>
          </a:gra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90000"/>
        </a:lnSpc>
        <a:spcBef>
          <a:spcPts val="1200"/>
        </a:spcBef>
        <a:spcAft>
          <a:spcPts val="1200"/>
        </a:spcAft>
        <a:buFont typeface="Arial" panose="020B0604020202020204" pitchFamily="34" charset="0"/>
        <a:buNone/>
        <a:defRPr sz="2000" b="1" kern="1200">
          <a:solidFill>
            <a:schemeClr val="tx2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192" userDrawn="1">
          <p15:clr>
            <a:srgbClr val="F26B43"/>
          </p15:clr>
        </p15:guide>
        <p15:guide id="4" pos="7536" userDrawn="1">
          <p15:clr>
            <a:srgbClr val="F26B43"/>
          </p15:clr>
        </p15:guide>
        <p15:guide id="5" orient="horz" pos="264" userDrawn="1">
          <p15:clr>
            <a:srgbClr val="F26B43"/>
          </p15:clr>
        </p15:guide>
        <p15:guide id="6" orient="horz" pos="792" userDrawn="1">
          <p15:clr>
            <a:srgbClr val="F26B43"/>
          </p15:clr>
        </p15:guide>
        <p15:guide id="7" orient="horz" pos="420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1107" y="368683"/>
            <a:ext cx="4009334" cy="547683"/>
          </a:xfrm>
          <a:prstGeom prst="rect">
            <a:avLst/>
          </a:prstGeom>
          <a:solidFill>
            <a:srgbClr val="043673"/>
          </a:solidFill>
        </p:spPr>
        <p:txBody>
          <a:bodyPr vert="horz" wrap="none" lIns="251999" tIns="144000" rIns="91440" bIns="108000" rtlCol="0" anchor="ctr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619" y="1286422"/>
            <a:ext cx="10287273" cy="47147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2500" y="6429387"/>
            <a:ext cx="4191132" cy="42861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marL="181463" indent="-181463" algn="l">
              <a:buFontTx/>
              <a:buBlip>
                <a:blip r:embed="rId34">
                  <a:extLst>
                    <a:ext uri="{96DAC541-7B7A-43D3-8B79-37D633B846F1}">
                      <asvg:svgBlip xmlns:asvg="http://schemas.microsoft.com/office/drawing/2016/SVG/main" r:embed="rId35"/>
                    </a:ext>
                  </a:extLst>
                </a:blip>
              </a:buBlip>
              <a:defRPr sz="1200">
                <a:solidFill>
                  <a:srgbClr val="043673"/>
                </a:solidFill>
                <a:latin typeface="Corbel" panose="020B0503020204020204" pitchFamily="34" charset="0"/>
              </a:defRPr>
            </a:lvl1pPr>
          </a:lstStyle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15834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  <p:sldLayoutId id="2147483766" r:id="rId12"/>
    <p:sldLayoutId id="2147483767" r:id="rId13"/>
    <p:sldLayoutId id="2147483768" r:id="rId14"/>
    <p:sldLayoutId id="2147483769" r:id="rId15"/>
    <p:sldLayoutId id="2147483770" r:id="rId16"/>
    <p:sldLayoutId id="2147483771" r:id="rId17"/>
    <p:sldLayoutId id="2147483772" r:id="rId18"/>
    <p:sldLayoutId id="2147483773" r:id="rId19"/>
    <p:sldLayoutId id="2147483774" r:id="rId20"/>
    <p:sldLayoutId id="2147483775" r:id="rId21"/>
    <p:sldLayoutId id="2147483776" r:id="rId22"/>
    <p:sldLayoutId id="2147483777" r:id="rId23"/>
    <p:sldLayoutId id="2147483778" r:id="rId24"/>
    <p:sldLayoutId id="2147483779" r:id="rId25"/>
    <p:sldLayoutId id="2147483780" r:id="rId26"/>
    <p:sldLayoutId id="2147483781" r:id="rId27"/>
    <p:sldLayoutId id="2147483782" r:id="rId28"/>
    <p:sldLayoutId id="2147483783" r:id="rId29"/>
    <p:sldLayoutId id="2147483784" r:id="rId30"/>
    <p:sldLayoutId id="2147483785" r:id="rId31"/>
    <p:sldLayoutId id="2147483786" r:id="rId32"/>
  </p:sldLayoutIdLst>
  <p:txStyles>
    <p:titleStyle>
      <a:lvl1pPr marL="191465" indent="-248618" algn="l" defTabSz="914427" rtl="0" eaLnBrk="1" latinLnBrk="0" hangingPunct="1">
        <a:lnSpc>
          <a:spcPct val="90000"/>
        </a:lnSpc>
        <a:spcBef>
          <a:spcPct val="0"/>
        </a:spcBef>
        <a:buFontTx/>
        <a:buBlip>
          <a:blip r:embed="rId34">
            <a:extLst>
              <a:ext uri="{96DAC541-7B7A-43D3-8B79-37D633B846F1}">
                <asvg:svgBlip xmlns:asvg="http://schemas.microsoft.com/office/drawing/2016/SVG/main" r:embed="rId35"/>
              </a:ext>
            </a:extLst>
          </a:blip>
        </a:buBlip>
        <a:defRPr sz="2117" b="1" kern="1200">
          <a:solidFill>
            <a:schemeClr val="bg2"/>
          </a:solidFill>
          <a:latin typeface="Corbel" panose="020B0503020204020204" pitchFamily="34" charset="0"/>
          <a:ea typeface="+mj-ea"/>
          <a:cs typeface="+mj-cs"/>
        </a:defRPr>
      </a:lvl1pPr>
    </p:titleStyle>
    <p:bodyStyle>
      <a:lvl1pPr marL="228606" indent="-228606" algn="l" defTabSz="914427" rtl="0" eaLnBrk="1" latinLnBrk="0" hangingPunct="1">
        <a:lnSpc>
          <a:spcPct val="90000"/>
        </a:lnSpc>
        <a:spcBef>
          <a:spcPts val="1000"/>
        </a:spcBef>
        <a:buFontTx/>
        <a:buBlip>
          <a:blip r:embed="rId36">
            <a:extLst>
              <a:ext uri="{96DAC541-7B7A-43D3-8B79-37D633B846F1}">
                <asvg:svgBlip xmlns:asvg="http://schemas.microsoft.com/office/drawing/2016/SVG/main" r:embed="rId37"/>
              </a:ext>
            </a:extLst>
          </a:blip>
        </a:buBlip>
        <a:defRPr sz="2117" kern="1200">
          <a:solidFill>
            <a:srgbClr val="043673"/>
          </a:solidFill>
          <a:latin typeface="Corbel" panose="020B0503020204020204" pitchFamily="34" charset="0"/>
          <a:ea typeface="+mn-ea"/>
          <a:cs typeface="+mn-cs"/>
        </a:defRPr>
      </a:lvl1pPr>
      <a:lvl2pPr marL="685820" indent="-228606" algn="l" defTabSz="914427" rtl="0" eaLnBrk="1" latinLnBrk="0" hangingPunct="1">
        <a:lnSpc>
          <a:spcPct val="90000"/>
        </a:lnSpc>
        <a:spcBef>
          <a:spcPts val="500"/>
        </a:spcBef>
        <a:buClr>
          <a:srgbClr val="E2241D"/>
        </a:buClr>
        <a:buFont typeface="Arial" panose="020B0604020202020204" pitchFamily="34" charset="0"/>
        <a:buChar char="•"/>
        <a:defRPr sz="2117" kern="1200">
          <a:solidFill>
            <a:srgbClr val="043673"/>
          </a:solidFill>
          <a:latin typeface="Corbel" panose="020B0503020204020204" pitchFamily="34" charset="0"/>
          <a:ea typeface="+mn-ea"/>
          <a:cs typeface="+mn-cs"/>
        </a:defRPr>
      </a:lvl2pPr>
      <a:lvl3pPr marL="1143033" indent="-228606" algn="l" defTabSz="914427" rtl="0" eaLnBrk="1" latinLnBrk="0" hangingPunct="1">
        <a:lnSpc>
          <a:spcPct val="90000"/>
        </a:lnSpc>
        <a:spcBef>
          <a:spcPts val="500"/>
        </a:spcBef>
        <a:buClr>
          <a:srgbClr val="E2241D"/>
        </a:buClr>
        <a:buFont typeface="Arial" panose="020B0604020202020204" pitchFamily="34" charset="0"/>
        <a:buChar char="•"/>
        <a:defRPr sz="2117" kern="1200">
          <a:solidFill>
            <a:srgbClr val="043673"/>
          </a:solidFill>
          <a:latin typeface="Corbel" panose="020B0503020204020204" pitchFamily="34" charset="0"/>
          <a:ea typeface="+mn-ea"/>
          <a:cs typeface="+mn-cs"/>
        </a:defRPr>
      </a:lvl3pPr>
      <a:lvl4pPr marL="1600247" indent="-228606" algn="l" defTabSz="914427" rtl="0" eaLnBrk="1" latinLnBrk="0" hangingPunct="1">
        <a:lnSpc>
          <a:spcPct val="90000"/>
        </a:lnSpc>
        <a:spcBef>
          <a:spcPts val="500"/>
        </a:spcBef>
        <a:buClr>
          <a:srgbClr val="E2241D"/>
        </a:buClr>
        <a:buFont typeface="Arial" panose="020B0604020202020204" pitchFamily="34" charset="0"/>
        <a:buChar char="•"/>
        <a:defRPr sz="2117" kern="1200">
          <a:solidFill>
            <a:srgbClr val="043673"/>
          </a:solidFill>
          <a:latin typeface="Corbel" panose="020B0503020204020204" pitchFamily="34" charset="0"/>
          <a:ea typeface="+mn-ea"/>
          <a:cs typeface="+mn-cs"/>
        </a:defRPr>
      </a:lvl4pPr>
      <a:lvl5pPr marL="2057460" indent="-228606" algn="l" defTabSz="914427" rtl="0" eaLnBrk="1" latinLnBrk="0" hangingPunct="1">
        <a:lnSpc>
          <a:spcPct val="90000"/>
        </a:lnSpc>
        <a:spcBef>
          <a:spcPts val="500"/>
        </a:spcBef>
        <a:buClr>
          <a:srgbClr val="E2241D"/>
        </a:buClr>
        <a:buFont typeface="Arial" panose="020B0604020202020204" pitchFamily="34" charset="0"/>
        <a:buChar char="•"/>
        <a:defRPr sz="2117" kern="1200">
          <a:solidFill>
            <a:srgbClr val="043673"/>
          </a:solidFill>
          <a:latin typeface="Corbel" panose="020B0503020204020204" pitchFamily="34" charset="0"/>
          <a:ea typeface="+mn-ea"/>
          <a:cs typeface="+mn-cs"/>
        </a:defRPr>
      </a:lvl5pPr>
      <a:lvl6pPr marL="2286067" indent="0" algn="l" defTabSz="914427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87" indent="-228606" algn="l" defTabSz="91442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100" indent="-228606" algn="l" defTabSz="91442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314" indent="-228606" algn="l" defTabSz="91442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3" algn="l" defTabSz="91442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7" algn="l" defTabSz="91442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40" algn="l" defTabSz="91442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53" algn="l" defTabSz="91442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67" algn="l" defTabSz="91442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80" algn="l" defTabSz="91442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94" algn="l" defTabSz="91442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07" algn="l" defTabSz="91442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82">
          <p15:clr>
            <a:srgbClr val="F26B43"/>
          </p15:clr>
        </p15:guide>
        <p15:guide id="2" pos="8164">
          <p15:clr>
            <a:srgbClr val="F26B43"/>
          </p15:clr>
        </p15:guide>
        <p15:guide id="3" pos="7257">
          <p15:clr>
            <a:srgbClr val="F26B43"/>
          </p15:clr>
        </p15:guide>
        <p15:guide id="4" pos="6349">
          <p15:clr>
            <a:srgbClr val="F26B43"/>
          </p15:clr>
        </p15:guide>
        <p15:guide id="5" pos="5442">
          <p15:clr>
            <a:srgbClr val="F26B43"/>
          </p15:clr>
        </p15:guide>
        <p15:guide id="6" pos="4535">
          <p15:clr>
            <a:srgbClr val="F26B43"/>
          </p15:clr>
        </p15:guide>
        <p15:guide id="7" pos="3628">
          <p15:clr>
            <a:srgbClr val="F26B43"/>
          </p15:clr>
        </p15:guide>
        <p15:guide id="8" pos="2721">
          <p15:clr>
            <a:srgbClr val="F26B43"/>
          </p15:clr>
        </p15:guide>
        <p15:guide id="9" pos="1813">
          <p15:clr>
            <a:srgbClr val="F26B43"/>
          </p15:clr>
        </p15:guide>
        <p15:guide id="10" pos="9071">
          <p15:clr>
            <a:srgbClr val="F26B43"/>
          </p15:clr>
        </p15:guide>
        <p15:guide id="11" pos="9978">
          <p15:clr>
            <a:srgbClr val="F26B43"/>
          </p15:clr>
        </p15:guide>
        <p15:guide id="12" pos="10885">
          <p15:clr>
            <a:srgbClr val="F26B43"/>
          </p15:clr>
        </p15:guide>
        <p15:guide id="13" pos="11792">
          <p15:clr>
            <a:srgbClr val="F26B43"/>
          </p15:clr>
        </p15:guide>
        <p15:guide id="14" pos="12700">
          <p15:clr>
            <a:srgbClr val="F26B43"/>
          </p15:clr>
        </p15:guide>
        <p15:guide id="15" pos="13607">
          <p15:clr>
            <a:srgbClr val="F26B43"/>
          </p15:clr>
        </p15:guide>
        <p15:guide id="16" pos="906">
          <p15:clr>
            <a:srgbClr val="F26B43"/>
          </p15:clr>
        </p15:guide>
        <p15:guide id="17" orient="horz" pos="3061">
          <p15:clr>
            <a:srgbClr val="F26B43"/>
          </p15:clr>
        </p15:guide>
        <p15:guide id="18" orient="horz" pos="2041">
          <p15:clr>
            <a:srgbClr val="F26B43"/>
          </p15:clr>
        </p15:guide>
        <p15:guide id="19" orient="horz" pos="1020">
          <p15:clr>
            <a:srgbClr val="F26B43"/>
          </p15:clr>
        </p15:guide>
        <p15:guide id="20" orient="horz" pos="5103">
          <p15:clr>
            <a:srgbClr val="F26B43"/>
          </p15:clr>
        </p15:guide>
        <p15:guide id="21" orient="horz" pos="6123">
          <p15:clr>
            <a:srgbClr val="F26B43"/>
          </p15:clr>
        </p15:guide>
        <p15:guide id="22" orient="horz" pos="714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fif"/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sv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sv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en-us/rest/api/power-bi/datasets" TargetMode="External"/><Relationship Id="rId3" Type="http://schemas.openxmlformats.org/officeDocument/2006/relationships/image" Target="../media/image26.png"/><Relationship Id="rId7" Type="http://schemas.openxmlformats.org/officeDocument/2006/relationships/hyperlink" Target="https://docs.microsoft.com/en-us/rest/api/power-bi/dataflows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docs.microsoft.com/en-us/rest/api/power-bi/groups" TargetMode="External"/><Relationship Id="rId11" Type="http://schemas.openxmlformats.org/officeDocument/2006/relationships/hyperlink" Target="https://docs.microsoft.com/en-us/rest/api/power-bi/apps" TargetMode="External"/><Relationship Id="rId5" Type="http://schemas.openxmlformats.org/officeDocument/2006/relationships/hyperlink" Target="https://docs.microsoft.com/en-us/rest/api/power-bi/" TargetMode="External"/><Relationship Id="rId10" Type="http://schemas.openxmlformats.org/officeDocument/2006/relationships/hyperlink" Target="https://docs.microsoft.com/en-us/rest/api/power-bi/dashboards" TargetMode="External"/><Relationship Id="rId4" Type="http://schemas.openxmlformats.org/officeDocument/2006/relationships/image" Target="../media/image27.svg"/><Relationship Id="rId9" Type="http://schemas.openxmlformats.org/officeDocument/2006/relationships/hyperlink" Target="https://docs.microsoft.com/en-us/rest/api/power-bi/reports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powerbi.microsoft.com/en-us/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0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0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0.sv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hyperlink" Target="https://github.com/thedataabides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hedataabides.com/" TargetMode="External"/><Relationship Id="rId5" Type="http://schemas.openxmlformats.org/officeDocument/2006/relationships/hyperlink" Target="https://twitter.com/TheDataAbides" TargetMode="External"/><Relationship Id="rId4" Type="http://schemas.openxmlformats.org/officeDocument/2006/relationships/hyperlink" Target="https://linkedin.com/in/arnocoppens" TargetMode="Externa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s://pbig.nl/" TargetMode="External"/><Relationship Id="rId3" Type="http://schemas.openxmlformats.org/officeDocument/2006/relationships/hyperlink" Target="https://sqlserverbi.blog/2020/07/12/doing-power-bi-the-right-way/" TargetMode="External"/><Relationship Id="rId7" Type="http://schemas.openxmlformats.org/officeDocument/2006/relationships/hyperlink" Target="https://dataminds.be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ax.guide/" TargetMode="External"/><Relationship Id="rId5" Type="http://schemas.openxmlformats.org/officeDocument/2006/relationships/hyperlink" Target="https://www.kratosbi.com/data-gods" TargetMode="External"/><Relationship Id="rId10" Type="http://schemas.openxmlformats.org/officeDocument/2006/relationships/hyperlink" Target="https://www.powerbidays.com/" TargetMode="External"/><Relationship Id="rId4" Type="http://schemas.openxmlformats.org/officeDocument/2006/relationships/hyperlink" Target="https://sqlserverbi.blog/2020/12/07/power-bi-expert-resources/" TargetMode="External"/><Relationship Id="rId9" Type="http://schemas.openxmlformats.org/officeDocument/2006/relationships/hyperlink" Target="https://www.dataweekender.com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hyperlink" Target="https://www.ogd.nl/" TargetMode="External"/><Relationship Id="rId1" Type="http://schemas.openxmlformats.org/officeDocument/2006/relationships/slideLayout" Target="../slideLayouts/slideLayout4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05A1069-C9C5-4A33-84F0-9FCC6BEE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514C-5E56-4738-A1FF-4B1CFD2A3E36}" type="slidenum">
              <a:rPr lang="en-US" smtClean="0"/>
              <a:t>1</a:t>
            </a:fld>
            <a:endParaRPr lang="en-US" dirty="0"/>
          </a:p>
        </p:txBody>
      </p:sp>
      <p:sp>
        <p:nvSpPr>
          <p:cNvPr id="3" name="FocusDot">
            <a:extLst>
              <a:ext uri="{FF2B5EF4-FFF2-40B4-BE49-F238E27FC236}">
                <a16:creationId xmlns:a16="http://schemas.microsoft.com/office/drawing/2014/main" id="{D0BDDA80-D782-4600-8A5C-04296580174A}"/>
              </a:ext>
            </a:extLst>
          </p:cNvPr>
          <p:cNvSpPr>
            <a:spLocks noChangeAspect="1"/>
          </p:cNvSpPr>
          <p:nvPr/>
        </p:nvSpPr>
        <p:spPr>
          <a:xfrm>
            <a:off x="676439" y="6110068"/>
            <a:ext cx="551893" cy="551893"/>
          </a:xfrm>
          <a:custGeom>
            <a:avLst/>
            <a:gdLst>
              <a:gd name="connsiteX0" fmla="*/ 244064 w 488128"/>
              <a:gd name="connsiteY0" fmla="*/ 0 h 488128"/>
              <a:gd name="connsiteX1" fmla="*/ 488128 w 488128"/>
              <a:gd name="connsiteY1" fmla="*/ 244064 h 488128"/>
              <a:gd name="connsiteX2" fmla="*/ 244064 w 488128"/>
              <a:gd name="connsiteY2" fmla="*/ 488128 h 488128"/>
              <a:gd name="connsiteX3" fmla="*/ 0 w 488128"/>
              <a:gd name="connsiteY3" fmla="*/ 244064 h 488128"/>
              <a:gd name="connsiteX4" fmla="*/ 244064 w 488128"/>
              <a:gd name="connsiteY4" fmla="*/ 0 h 488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8128" h="488128">
                <a:moveTo>
                  <a:pt x="244064" y="0"/>
                </a:moveTo>
                <a:cubicBezTo>
                  <a:pt x="378857" y="0"/>
                  <a:pt x="488128" y="109271"/>
                  <a:pt x="488128" y="244064"/>
                </a:cubicBezTo>
                <a:cubicBezTo>
                  <a:pt x="488128" y="378857"/>
                  <a:pt x="378857" y="488128"/>
                  <a:pt x="244064" y="488128"/>
                </a:cubicBezTo>
                <a:cubicBezTo>
                  <a:pt x="109271" y="488128"/>
                  <a:pt x="0" y="378857"/>
                  <a:pt x="0" y="244064"/>
                </a:cubicBezTo>
                <a:cubicBezTo>
                  <a:pt x="0" y="109271"/>
                  <a:pt x="109271" y="0"/>
                  <a:pt x="24406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B4D347-8041-49A8-A99C-5FE93BBD70A7}"/>
              </a:ext>
            </a:extLst>
          </p:cNvPr>
          <p:cNvSpPr txBox="1"/>
          <p:nvPr/>
        </p:nvSpPr>
        <p:spPr>
          <a:xfrm>
            <a:off x="9440585" y="515816"/>
            <a:ext cx="2307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150" dirty="0">
                <a:solidFill>
                  <a:schemeClr val="bg1"/>
                </a:solidFill>
              </a:rPr>
              <a:t>#DatamindsSaturday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1C05BF-EF64-4478-AF8F-F8812571BC3E}"/>
              </a:ext>
            </a:extLst>
          </p:cNvPr>
          <p:cNvSpPr txBox="1"/>
          <p:nvPr/>
        </p:nvSpPr>
        <p:spPr>
          <a:xfrm>
            <a:off x="8287034" y="5488745"/>
            <a:ext cx="2307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150" dirty="0">
                <a:solidFill>
                  <a:schemeClr val="bg1"/>
                </a:solidFill>
              </a:rPr>
              <a:t>@TheDataAbides</a:t>
            </a:r>
            <a:endParaRPr lang="nl-N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379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1753512" y="6484937"/>
            <a:ext cx="419776" cy="365125"/>
          </a:xfrm>
        </p:spPr>
        <p:txBody>
          <a:bodyPr/>
          <a:lstStyle/>
          <a:p>
            <a:fld id="{5AE1514C-5E56-4738-A1FF-4B1CFD2A3E3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8713" y="1329359"/>
            <a:ext cx="4938298" cy="701731"/>
          </a:xfrm>
        </p:spPr>
        <p:txBody>
          <a:bodyPr/>
          <a:lstStyle/>
          <a:p>
            <a:pPr lvl="1">
              <a:spcAft>
                <a:spcPts val="1200"/>
              </a:spcAft>
            </a:pPr>
            <a:r>
              <a:rPr lang="en-150" sz="4400" b="1" dirty="0">
                <a:solidFill>
                  <a:schemeClr val="bg1"/>
                </a:solidFill>
              </a:rPr>
              <a:t>Babs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12" name="Content Placeholder 46">
            <a:extLst>
              <a:ext uri="{FF2B5EF4-FFF2-40B4-BE49-F238E27FC236}">
                <a16:creationId xmlns:a16="http://schemas.microsoft.com/office/drawing/2014/main" id="{4FDE1936-DD6F-420F-AFA2-27CBF7104A05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6096000" cy="84023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gradFill>
                  <a:gsLst>
                    <a:gs pos="15000">
                      <a:schemeClr val="tx1"/>
                    </a:gs>
                    <a:gs pos="47000">
                      <a:schemeClr val="tx1"/>
                    </a:gs>
                  </a:gsLst>
                  <a:lin ang="5400000" scaled="1"/>
                </a:gra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150" dirty="0">
                <a:solidFill>
                  <a:srgbClr val="FFC000"/>
                </a:solidFill>
                <a:latin typeface="Segoe UI"/>
              </a:rPr>
              <a:t>2 – Case, What &amp; Why: </a:t>
            </a:r>
            <a:r>
              <a:rPr lang="en-150" dirty="0">
                <a:solidFill>
                  <a:schemeClr val="bg1"/>
                </a:solidFill>
                <a:latin typeface="Segoe UI"/>
              </a:rPr>
              <a:t>Babs</a:t>
            </a:r>
            <a:endParaRPr lang="en-US" dirty="0">
              <a:solidFill>
                <a:schemeClr val="bg1"/>
              </a:solidFill>
              <a:latin typeface="Segoe UI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363BD7-0907-4894-8FC2-FA727C5E8656}"/>
              </a:ext>
            </a:extLst>
          </p:cNvPr>
          <p:cNvSpPr>
            <a:spLocks noChangeAspect="1"/>
          </p:cNvSpPr>
          <p:nvPr/>
        </p:nvSpPr>
        <p:spPr>
          <a:xfrm>
            <a:off x="4780545" y="-942474"/>
            <a:ext cx="9166461" cy="8742947"/>
          </a:xfrm>
          <a:custGeom>
            <a:avLst/>
            <a:gdLst>
              <a:gd name="connsiteX0" fmla="*/ 244064 w 488128"/>
              <a:gd name="connsiteY0" fmla="*/ 0 h 488128"/>
              <a:gd name="connsiteX1" fmla="*/ 488128 w 488128"/>
              <a:gd name="connsiteY1" fmla="*/ 244064 h 488128"/>
              <a:gd name="connsiteX2" fmla="*/ 244064 w 488128"/>
              <a:gd name="connsiteY2" fmla="*/ 488128 h 488128"/>
              <a:gd name="connsiteX3" fmla="*/ 0 w 488128"/>
              <a:gd name="connsiteY3" fmla="*/ 244064 h 488128"/>
              <a:gd name="connsiteX4" fmla="*/ 244064 w 488128"/>
              <a:gd name="connsiteY4" fmla="*/ 0 h 488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8128" h="488128">
                <a:moveTo>
                  <a:pt x="244064" y="0"/>
                </a:moveTo>
                <a:cubicBezTo>
                  <a:pt x="378857" y="0"/>
                  <a:pt x="488128" y="109271"/>
                  <a:pt x="488128" y="244064"/>
                </a:cubicBezTo>
                <a:cubicBezTo>
                  <a:pt x="488128" y="378857"/>
                  <a:pt x="378857" y="488128"/>
                  <a:pt x="244064" y="488128"/>
                </a:cubicBezTo>
                <a:cubicBezTo>
                  <a:pt x="109271" y="488128"/>
                  <a:pt x="0" y="378857"/>
                  <a:pt x="0" y="244064"/>
                </a:cubicBezTo>
                <a:cubicBezTo>
                  <a:pt x="0" y="109271"/>
                  <a:pt x="109271" y="0"/>
                  <a:pt x="24406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dirty="0">
              <a:ln>
                <a:noFill/>
              </a:ln>
              <a:solidFill>
                <a:schemeClr val="tx2"/>
              </a:solidFill>
              <a:effectLst/>
              <a:uLnTx/>
              <a:uFillTx/>
            </a:endParaRP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F59BA469-3802-4306-9245-E78117A1DE45}"/>
              </a:ext>
            </a:extLst>
          </p:cNvPr>
          <p:cNvSpPr txBox="1">
            <a:spLocks/>
          </p:cNvSpPr>
          <p:nvPr/>
        </p:nvSpPr>
        <p:spPr>
          <a:xfrm>
            <a:off x="5479708" y="1015005"/>
            <a:ext cx="6228084" cy="4827988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Font typeface="Arial" panose="020B0604020202020204" pitchFamily="34" charset="0"/>
              <a:buNone/>
              <a:defRPr lang="en-US" sz="3600" b="0" i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Aft>
                <a:spcPts val="1200"/>
              </a:spcAft>
            </a:pPr>
            <a:r>
              <a:rPr lang="en-150" sz="2400" b="1" dirty="0">
                <a:solidFill>
                  <a:schemeClr val="accent4"/>
                </a:solidFill>
              </a:rPr>
              <a:t>Role</a:t>
            </a:r>
          </a:p>
          <a:p>
            <a:pPr lvl="1">
              <a:spcAft>
                <a:spcPts val="1200"/>
              </a:spcAft>
            </a:pPr>
            <a:r>
              <a:rPr lang="en-150" sz="2400" dirty="0">
                <a:solidFill>
                  <a:schemeClr val="accent4"/>
                </a:solidFill>
              </a:rPr>
              <a:t>Something with computers</a:t>
            </a:r>
            <a:endParaRPr lang="en-150" sz="2400" b="1" dirty="0">
              <a:solidFill>
                <a:schemeClr val="accent4"/>
              </a:solidFill>
            </a:endParaRPr>
          </a:p>
          <a:p>
            <a:pPr lvl="1">
              <a:spcAft>
                <a:spcPts val="1200"/>
              </a:spcAft>
            </a:pPr>
            <a:r>
              <a:rPr lang="en-US" sz="2400" dirty="0">
                <a:solidFill>
                  <a:schemeClr val="accent4"/>
                </a:solidFill>
              </a:rPr>
              <a:t>Very friendly. </a:t>
            </a:r>
            <a:endParaRPr lang="en-150" sz="2400" dirty="0">
              <a:solidFill>
                <a:schemeClr val="accent4"/>
              </a:solidFill>
            </a:endParaRPr>
          </a:p>
          <a:p>
            <a:pPr lvl="1">
              <a:spcAft>
                <a:spcPts val="1200"/>
              </a:spcAft>
            </a:pPr>
            <a:endParaRPr lang="en-US" sz="2400" b="1" dirty="0">
              <a:solidFill>
                <a:schemeClr val="accent4"/>
              </a:solidFill>
            </a:endParaRPr>
          </a:p>
          <a:p>
            <a:pPr lvl="1">
              <a:spcAft>
                <a:spcPts val="1200"/>
              </a:spcAft>
            </a:pPr>
            <a:r>
              <a:rPr lang="en-150" sz="2400" b="1" dirty="0">
                <a:solidFill>
                  <a:schemeClr val="accent4"/>
                </a:solidFill>
              </a:rPr>
              <a:t>Power BI Experience</a:t>
            </a:r>
          </a:p>
          <a:p>
            <a:pPr lvl="1">
              <a:spcAft>
                <a:spcPts val="1200"/>
              </a:spcAft>
            </a:pPr>
            <a:r>
              <a:rPr lang="en-US" sz="2400" dirty="0">
                <a:solidFill>
                  <a:schemeClr val="accent4"/>
                </a:solidFill>
              </a:rPr>
              <a:t>About </a:t>
            </a:r>
            <a:r>
              <a:rPr lang="en-US" sz="2400" dirty="0">
                <a:solidFill>
                  <a:schemeClr val="tx2"/>
                </a:solidFill>
              </a:rPr>
              <a:t>3</a:t>
            </a:r>
            <a:r>
              <a:rPr lang="en-US" sz="2400" dirty="0">
                <a:solidFill>
                  <a:schemeClr val="accent4"/>
                </a:solidFill>
              </a:rPr>
              <a:t> years. </a:t>
            </a:r>
          </a:p>
          <a:p>
            <a:pPr lvl="1">
              <a:spcAft>
                <a:spcPts val="1200"/>
              </a:spcAft>
            </a:pPr>
            <a:endParaRPr lang="en-US" sz="2400" b="1" dirty="0">
              <a:solidFill>
                <a:schemeClr val="accent4"/>
              </a:solidFill>
            </a:endParaRPr>
          </a:p>
          <a:p>
            <a:pPr lvl="1">
              <a:spcAft>
                <a:spcPts val="1200"/>
              </a:spcAft>
            </a:pPr>
            <a:r>
              <a:rPr lang="en-150" sz="2400" b="1" dirty="0">
                <a:solidFill>
                  <a:schemeClr val="accent4"/>
                </a:solidFill>
              </a:rPr>
              <a:t>Portfolio</a:t>
            </a:r>
            <a:endParaRPr lang="en-US" sz="2400" b="1" dirty="0">
              <a:solidFill>
                <a:schemeClr val="accent4"/>
              </a:solidFill>
            </a:endParaRPr>
          </a:p>
          <a:p>
            <a:pPr lvl="1">
              <a:spcAft>
                <a:spcPts val="1200"/>
              </a:spcAft>
            </a:pPr>
            <a:r>
              <a:rPr lang="en-US" sz="2400" dirty="0">
                <a:solidFill>
                  <a:schemeClr val="accent4"/>
                </a:solidFill>
              </a:rPr>
              <a:t>About </a:t>
            </a:r>
            <a:r>
              <a:rPr lang="en-US" sz="2400" dirty="0">
                <a:solidFill>
                  <a:schemeClr val="tx2"/>
                </a:solidFill>
              </a:rPr>
              <a:t>8</a:t>
            </a:r>
            <a:r>
              <a:rPr lang="en-US" sz="2400" dirty="0">
                <a:solidFill>
                  <a:schemeClr val="accent4"/>
                </a:solidFill>
              </a:rPr>
              <a:t> datasets and </a:t>
            </a:r>
            <a:r>
              <a:rPr lang="en-US" sz="2400" dirty="0">
                <a:solidFill>
                  <a:schemeClr val="tx2"/>
                </a:solidFill>
              </a:rPr>
              <a:t>32</a:t>
            </a:r>
            <a:r>
              <a:rPr lang="en-US" sz="2400" dirty="0">
                <a:solidFill>
                  <a:schemeClr val="accent4"/>
                </a:solidFill>
              </a:rPr>
              <a:t> reports</a:t>
            </a:r>
            <a:endParaRPr lang="en-NL" sz="24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99168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allAtOnce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1753512" y="6484937"/>
            <a:ext cx="419776" cy="365125"/>
          </a:xfrm>
        </p:spPr>
        <p:txBody>
          <a:bodyPr/>
          <a:lstStyle/>
          <a:p>
            <a:fld id="{5AE1514C-5E56-4738-A1FF-4B1CFD2A3E3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8713" y="1329359"/>
            <a:ext cx="4938298" cy="701731"/>
          </a:xfrm>
        </p:spPr>
        <p:txBody>
          <a:bodyPr/>
          <a:lstStyle/>
          <a:p>
            <a:pPr lvl="1">
              <a:spcAft>
                <a:spcPts val="1200"/>
              </a:spcAft>
            </a:pPr>
            <a:r>
              <a:rPr lang="en-150" sz="4400" b="1" dirty="0">
                <a:solidFill>
                  <a:schemeClr val="bg1"/>
                </a:solidFill>
              </a:rPr>
              <a:t>James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12" name="Content Placeholder 46">
            <a:extLst>
              <a:ext uri="{FF2B5EF4-FFF2-40B4-BE49-F238E27FC236}">
                <a16:creationId xmlns:a16="http://schemas.microsoft.com/office/drawing/2014/main" id="{4FDE1936-DD6F-420F-AFA2-27CBF7104A05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6096000" cy="84023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gradFill>
                  <a:gsLst>
                    <a:gs pos="15000">
                      <a:schemeClr val="tx1"/>
                    </a:gs>
                    <a:gs pos="47000">
                      <a:schemeClr val="tx1"/>
                    </a:gs>
                  </a:gsLst>
                  <a:lin ang="5400000" scaled="1"/>
                </a:gra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150" dirty="0">
                <a:solidFill>
                  <a:srgbClr val="FFC000"/>
                </a:solidFill>
                <a:latin typeface="Segoe UI"/>
              </a:rPr>
              <a:t>2 – Case, What &amp; Why: </a:t>
            </a:r>
            <a:r>
              <a:rPr lang="en-150" dirty="0">
                <a:solidFill>
                  <a:schemeClr val="bg1"/>
                </a:solidFill>
                <a:latin typeface="Segoe UI"/>
              </a:rPr>
              <a:t>James</a:t>
            </a:r>
            <a:endParaRPr lang="en-US" dirty="0">
              <a:solidFill>
                <a:schemeClr val="bg1"/>
              </a:solidFill>
              <a:latin typeface="Segoe UI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363BD7-0907-4894-8FC2-FA727C5E8656}"/>
              </a:ext>
            </a:extLst>
          </p:cNvPr>
          <p:cNvSpPr>
            <a:spLocks noChangeAspect="1"/>
          </p:cNvSpPr>
          <p:nvPr/>
        </p:nvSpPr>
        <p:spPr>
          <a:xfrm>
            <a:off x="4780545" y="-942474"/>
            <a:ext cx="9166461" cy="8742947"/>
          </a:xfrm>
          <a:custGeom>
            <a:avLst/>
            <a:gdLst>
              <a:gd name="connsiteX0" fmla="*/ 244064 w 488128"/>
              <a:gd name="connsiteY0" fmla="*/ 0 h 488128"/>
              <a:gd name="connsiteX1" fmla="*/ 488128 w 488128"/>
              <a:gd name="connsiteY1" fmla="*/ 244064 h 488128"/>
              <a:gd name="connsiteX2" fmla="*/ 244064 w 488128"/>
              <a:gd name="connsiteY2" fmla="*/ 488128 h 488128"/>
              <a:gd name="connsiteX3" fmla="*/ 0 w 488128"/>
              <a:gd name="connsiteY3" fmla="*/ 244064 h 488128"/>
              <a:gd name="connsiteX4" fmla="*/ 244064 w 488128"/>
              <a:gd name="connsiteY4" fmla="*/ 0 h 488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8128" h="488128">
                <a:moveTo>
                  <a:pt x="244064" y="0"/>
                </a:moveTo>
                <a:cubicBezTo>
                  <a:pt x="378857" y="0"/>
                  <a:pt x="488128" y="109271"/>
                  <a:pt x="488128" y="244064"/>
                </a:cubicBezTo>
                <a:cubicBezTo>
                  <a:pt x="488128" y="378857"/>
                  <a:pt x="378857" y="488128"/>
                  <a:pt x="244064" y="488128"/>
                </a:cubicBezTo>
                <a:cubicBezTo>
                  <a:pt x="109271" y="488128"/>
                  <a:pt x="0" y="378857"/>
                  <a:pt x="0" y="244064"/>
                </a:cubicBezTo>
                <a:cubicBezTo>
                  <a:pt x="0" y="109271"/>
                  <a:pt x="109271" y="0"/>
                  <a:pt x="24406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dirty="0">
              <a:ln>
                <a:noFill/>
              </a:ln>
              <a:solidFill>
                <a:schemeClr val="tx2"/>
              </a:solidFill>
              <a:effectLst/>
              <a:uLnTx/>
              <a:uFillTx/>
            </a:endParaRP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F59BA469-3802-4306-9245-E78117A1DE45}"/>
              </a:ext>
            </a:extLst>
          </p:cNvPr>
          <p:cNvSpPr txBox="1">
            <a:spLocks/>
          </p:cNvSpPr>
          <p:nvPr/>
        </p:nvSpPr>
        <p:spPr>
          <a:xfrm>
            <a:off x="5525428" y="1066814"/>
            <a:ext cx="6228084" cy="5160387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Font typeface="Arial" panose="020B0604020202020204" pitchFamily="34" charset="0"/>
              <a:buNone/>
              <a:defRPr lang="en-US" sz="3600" b="0" i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Aft>
                <a:spcPts val="1200"/>
              </a:spcAft>
            </a:pPr>
            <a:r>
              <a:rPr lang="en-150" sz="2400" b="1" dirty="0">
                <a:solidFill>
                  <a:schemeClr val="accent4"/>
                </a:solidFill>
              </a:rPr>
              <a:t>Role</a:t>
            </a:r>
          </a:p>
          <a:p>
            <a:pPr lvl="1">
              <a:spcAft>
                <a:spcPts val="1200"/>
              </a:spcAft>
            </a:pPr>
            <a:r>
              <a:rPr lang="en-150" sz="2400" dirty="0">
                <a:solidFill>
                  <a:schemeClr val="accent4"/>
                </a:solidFill>
              </a:rPr>
              <a:t>Something in the finance dept.</a:t>
            </a:r>
            <a:endParaRPr lang="en-US" sz="2400" dirty="0">
              <a:solidFill>
                <a:schemeClr val="accent4"/>
              </a:solidFill>
            </a:endParaRPr>
          </a:p>
          <a:p>
            <a:pPr lvl="1">
              <a:spcAft>
                <a:spcPts val="1200"/>
              </a:spcAft>
            </a:pPr>
            <a:r>
              <a:rPr lang="en-US" sz="2400" dirty="0">
                <a:solidFill>
                  <a:schemeClr val="accent4"/>
                </a:solidFill>
              </a:rPr>
              <a:t>Very helpful</a:t>
            </a:r>
            <a:endParaRPr lang="en-150" sz="2400" dirty="0">
              <a:solidFill>
                <a:schemeClr val="accent4"/>
              </a:solidFill>
            </a:endParaRPr>
          </a:p>
          <a:p>
            <a:pPr lvl="1">
              <a:spcAft>
                <a:spcPts val="1200"/>
              </a:spcAft>
            </a:pPr>
            <a:r>
              <a:rPr lang="en-150" sz="2400" b="1" dirty="0">
                <a:solidFill>
                  <a:schemeClr val="accent4"/>
                </a:solidFill>
              </a:rPr>
              <a:t>Power BI Experience</a:t>
            </a:r>
          </a:p>
          <a:p>
            <a:pPr lvl="1">
              <a:spcAft>
                <a:spcPts val="1200"/>
              </a:spcAft>
            </a:pPr>
            <a:r>
              <a:rPr lang="en-US" sz="2400" dirty="0">
                <a:solidFill>
                  <a:schemeClr val="accent4"/>
                </a:solidFill>
              </a:rPr>
              <a:t>About </a:t>
            </a:r>
            <a:r>
              <a:rPr lang="en-150" sz="2400" dirty="0">
                <a:solidFill>
                  <a:schemeClr val="tx2"/>
                </a:solidFill>
              </a:rPr>
              <a:t>4</a:t>
            </a:r>
            <a:r>
              <a:rPr lang="en-US" sz="2400" dirty="0">
                <a:solidFill>
                  <a:schemeClr val="accent4"/>
                </a:solidFill>
              </a:rPr>
              <a:t> years.</a:t>
            </a:r>
          </a:p>
          <a:p>
            <a:pPr lvl="1">
              <a:spcAft>
                <a:spcPts val="1200"/>
              </a:spcAft>
            </a:pPr>
            <a:r>
              <a:rPr lang="en-US" sz="2400" dirty="0">
                <a:solidFill>
                  <a:schemeClr val="accent4"/>
                </a:solidFill>
              </a:rPr>
              <a:t> Go-to PBI fixer in the dept. </a:t>
            </a:r>
          </a:p>
          <a:p>
            <a:pPr lvl="1">
              <a:spcAft>
                <a:spcPts val="1200"/>
              </a:spcAft>
            </a:pPr>
            <a:r>
              <a:rPr lang="en-150" sz="2400" b="1" dirty="0">
                <a:solidFill>
                  <a:schemeClr val="accent4"/>
                </a:solidFill>
              </a:rPr>
              <a:t>Portfolio</a:t>
            </a:r>
            <a:endParaRPr lang="en-US" sz="2400" b="1" dirty="0">
              <a:solidFill>
                <a:schemeClr val="accent4"/>
              </a:solidFill>
            </a:endParaRPr>
          </a:p>
          <a:p>
            <a:pPr lvl="1">
              <a:spcAft>
                <a:spcPts val="1200"/>
              </a:spcAft>
            </a:pPr>
            <a:r>
              <a:rPr lang="en-US" sz="2400" dirty="0">
                <a:solidFill>
                  <a:schemeClr val="accent4"/>
                </a:solidFill>
              </a:rPr>
              <a:t>About </a:t>
            </a:r>
            <a:r>
              <a:rPr lang="en-US" sz="2400" dirty="0">
                <a:solidFill>
                  <a:schemeClr val="tx2"/>
                </a:solidFill>
              </a:rPr>
              <a:t>4</a:t>
            </a:r>
            <a:r>
              <a:rPr lang="en-150" sz="2400" dirty="0">
                <a:solidFill>
                  <a:schemeClr val="tx2"/>
                </a:solidFill>
              </a:rPr>
              <a:t>0</a:t>
            </a:r>
            <a:r>
              <a:rPr lang="en-150" sz="2400" dirty="0">
                <a:solidFill>
                  <a:schemeClr val="accent4"/>
                </a:solidFill>
              </a:rPr>
              <a:t>-odd reports and </a:t>
            </a:r>
            <a:r>
              <a:rPr lang="en-US" sz="2400" dirty="0">
                <a:solidFill>
                  <a:schemeClr val="accent4"/>
                </a:solidFill>
              </a:rPr>
              <a:t>datasets</a:t>
            </a:r>
          </a:p>
          <a:p>
            <a:pPr lvl="1">
              <a:spcAft>
                <a:spcPts val="1200"/>
              </a:spcAft>
            </a:pPr>
            <a:r>
              <a:rPr lang="en-US" sz="2400" dirty="0">
                <a:solidFill>
                  <a:schemeClr val="accent4"/>
                </a:solidFill>
              </a:rPr>
              <a:t>Various versions of various files are used by different teams and people.</a:t>
            </a:r>
            <a:endParaRPr lang="en-NL" sz="24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01856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596000" y="2980112"/>
            <a:ext cx="3600000" cy="1477905"/>
          </a:xfrm>
        </p:spPr>
        <p:txBody>
          <a:bodyPr/>
          <a:lstStyle/>
          <a:p>
            <a:pPr lvl="1" indent="122238" algn="ctr">
              <a:lnSpc>
                <a:spcPct val="150000"/>
              </a:lnSpc>
            </a:pPr>
            <a:r>
              <a:rPr lang="en-150" sz="3200" dirty="0"/>
              <a:t>James</a:t>
            </a:r>
          </a:p>
          <a:p>
            <a:pPr lvl="1" indent="122238" algn="ctr">
              <a:lnSpc>
                <a:spcPct val="150000"/>
              </a:lnSpc>
            </a:pPr>
            <a:r>
              <a:rPr lang="en-150" sz="3200" dirty="0">
                <a:solidFill>
                  <a:schemeClr val="tx1"/>
                </a:solidFill>
              </a:rPr>
              <a:t>#</a:t>
            </a:r>
            <a:endParaRPr lang="en-US" sz="3200" dirty="0">
              <a:solidFill>
                <a:schemeClr val="tx1"/>
              </a:solidFill>
            </a:endParaRPr>
          </a:p>
        </p:txBody>
      </p:sp>
      <p:pic>
        <p:nvPicPr>
          <p:cNvPr id="5" name="Graphic 4" descr="Rock On Hand Gesture with solid fill">
            <a:extLst>
              <a:ext uri="{FF2B5EF4-FFF2-40B4-BE49-F238E27FC236}">
                <a16:creationId xmlns:a16="http://schemas.microsoft.com/office/drawing/2014/main" id="{22CA3BD7-B139-41C8-97FD-BA91388419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2196" y="69574"/>
            <a:ext cx="914400" cy="9144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465888"/>
            <a:ext cx="431800" cy="365125"/>
          </a:xfrm>
          <a:prstGeom prst="rect">
            <a:avLst/>
          </a:prstGeom>
        </p:spPr>
        <p:txBody>
          <a:bodyPr/>
          <a:lstStyle/>
          <a:p>
            <a:fld id="{5AE1514C-5E56-4738-A1FF-4B1CFD2A3E3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2" name="Content Placeholder 46">
            <a:extLst>
              <a:ext uri="{FF2B5EF4-FFF2-40B4-BE49-F238E27FC236}">
                <a16:creationId xmlns:a16="http://schemas.microsoft.com/office/drawing/2014/main" id="{29E37DEF-5268-4FE9-9369-A94F884B6F3D}"/>
              </a:ext>
            </a:extLst>
          </p:cNvPr>
          <p:cNvSpPr txBox="1">
            <a:spLocks/>
          </p:cNvSpPr>
          <p:nvPr/>
        </p:nvSpPr>
        <p:spPr>
          <a:xfrm>
            <a:off x="6100698" y="3501"/>
            <a:ext cx="6096000" cy="84023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gradFill>
                  <a:gsLst>
                    <a:gs pos="15000">
                      <a:schemeClr val="tx1"/>
                    </a:gs>
                    <a:gs pos="47000">
                      <a:schemeClr val="tx1"/>
                    </a:gs>
                  </a:gsLst>
                  <a:lin ang="5400000" scaled="1"/>
                </a:gra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150" dirty="0">
                <a:solidFill>
                  <a:srgbClr val="FFC000"/>
                </a:solidFill>
                <a:latin typeface="Segoe UI"/>
              </a:rPr>
              <a:t>2 – Case, What &amp; Why: The Count</a:t>
            </a:r>
            <a:endParaRPr lang="en-US" dirty="0">
              <a:solidFill>
                <a:schemeClr val="bg1"/>
              </a:solidFill>
              <a:latin typeface="Segoe UI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1053D9-8275-4617-828D-CFD2E166CAFF}"/>
              </a:ext>
            </a:extLst>
          </p:cNvPr>
          <p:cNvSpPr/>
          <p:nvPr/>
        </p:nvSpPr>
        <p:spPr>
          <a:xfrm>
            <a:off x="1596000" y="3709921"/>
            <a:ext cx="360000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 Placeholder 17">
            <a:extLst>
              <a:ext uri="{FF2B5EF4-FFF2-40B4-BE49-F238E27FC236}">
                <a16:creationId xmlns:a16="http://schemas.microsoft.com/office/drawing/2014/main" id="{26299605-32A7-4550-B150-4E92E2AD90C5}"/>
              </a:ext>
            </a:extLst>
          </p:cNvPr>
          <p:cNvSpPr txBox="1">
            <a:spLocks/>
          </p:cNvSpPr>
          <p:nvPr/>
        </p:nvSpPr>
        <p:spPr>
          <a:xfrm>
            <a:off x="6996000" y="2980488"/>
            <a:ext cx="3600000" cy="147790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231775" indent="-231775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3600" b="0" kern="1200" baseline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lt"/>
                <a:ea typeface="+mn-ea"/>
                <a:cs typeface="+mn-cs"/>
              </a:defRPr>
            </a:lvl1pPr>
            <a:lvl2pPr marL="109538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3600" b="1" kern="120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indent="122238" algn="ctr">
              <a:lnSpc>
                <a:spcPct val="150000"/>
              </a:lnSpc>
            </a:pPr>
            <a:r>
              <a:rPr lang="en-150" sz="3200" dirty="0"/>
              <a:t>Babs</a:t>
            </a:r>
          </a:p>
          <a:p>
            <a:pPr lvl="1" indent="122238" algn="ctr">
              <a:lnSpc>
                <a:spcPct val="150000"/>
              </a:lnSpc>
            </a:pPr>
            <a:r>
              <a:rPr lang="en-150" sz="3200" dirty="0">
                <a:solidFill>
                  <a:schemeClr val="tx1"/>
                </a:solidFill>
              </a:rPr>
              <a:t>#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4C2012-1C23-49BC-A8AB-8941E1B266D9}"/>
              </a:ext>
            </a:extLst>
          </p:cNvPr>
          <p:cNvSpPr/>
          <p:nvPr/>
        </p:nvSpPr>
        <p:spPr>
          <a:xfrm>
            <a:off x="6996000" y="3711288"/>
            <a:ext cx="360000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54C6E64E-C08C-4FE5-B457-0608515C74FA}"/>
              </a:ext>
            </a:extLst>
          </p:cNvPr>
          <p:cNvSpPr txBox="1">
            <a:spLocks/>
          </p:cNvSpPr>
          <p:nvPr/>
        </p:nvSpPr>
        <p:spPr>
          <a:xfrm>
            <a:off x="1596000" y="1522439"/>
            <a:ext cx="9000000" cy="5909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231775" indent="-231775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3600" b="0" kern="1200" baseline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lt"/>
                <a:ea typeface="+mn-ea"/>
                <a:cs typeface="+mn-cs"/>
              </a:defRPr>
            </a:lvl1pPr>
            <a:lvl2pPr marL="109538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3600" b="1" kern="120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150" dirty="0"/>
              <a:t>Show of hands, who will you ask for help?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628232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933 -4.44444E-6 L 3.95833E-6 -4.44444E-6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66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933 -4.44444E-6 L 3.95833E-6 -4.44444E-6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6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14" grpId="0" animBg="1"/>
      <p:bldP spid="14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E1514C-5E56-4738-A1FF-4B1CFD2A3E3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9"/>
          </p:nvPr>
        </p:nvSpPr>
        <p:spPr>
          <a:xfrm>
            <a:off x="0" y="834957"/>
            <a:ext cx="6096000" cy="1089529"/>
          </a:xfrm>
        </p:spPr>
        <p:txBody>
          <a:bodyPr/>
          <a:lstStyle/>
          <a:p>
            <a:r>
              <a:rPr lang="en-150" dirty="0"/>
              <a:t>What do I mean with a ‘pro’ or developer workflow? </a:t>
            </a:r>
            <a:endParaRPr lang="en-US" dirty="0"/>
          </a:p>
        </p:txBody>
      </p:sp>
      <p:pic>
        <p:nvPicPr>
          <p:cNvPr id="2050" name="Picture 2" descr="High Five Seven Five: What's Taters Precious?">
            <a:extLst>
              <a:ext uri="{FF2B5EF4-FFF2-40B4-BE49-F238E27FC236}">
                <a16:creationId xmlns:a16="http://schemas.microsoft.com/office/drawing/2014/main" id="{C8E8A0E8-D0C8-4F6E-97DC-6EDB0BAD772D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66" r="14366"/>
          <a:stretch>
            <a:fillRect/>
          </a:stretch>
        </p:blipFill>
        <p:spPr bwMode="auto">
          <a:xfrm>
            <a:off x="6129304" y="4689"/>
            <a:ext cx="6062696" cy="685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46">
            <a:extLst>
              <a:ext uri="{FF2B5EF4-FFF2-40B4-BE49-F238E27FC236}">
                <a16:creationId xmlns:a16="http://schemas.microsoft.com/office/drawing/2014/main" id="{30E61EB5-4BED-4C30-96E0-CFF1CB7E03E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6096000" cy="84023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gradFill>
                  <a:gsLst>
                    <a:gs pos="15000">
                      <a:schemeClr val="tx1"/>
                    </a:gs>
                    <a:gs pos="47000">
                      <a:schemeClr val="tx1"/>
                    </a:gs>
                  </a:gsLst>
                  <a:lin ang="5400000" scaled="1"/>
                </a:gra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150" dirty="0">
                <a:solidFill>
                  <a:srgbClr val="FFC000"/>
                </a:solidFill>
                <a:latin typeface="Segoe UI"/>
              </a:rPr>
              <a:t>2 – Case, What &amp; Why: </a:t>
            </a:r>
            <a:r>
              <a:rPr lang="en-150" dirty="0">
                <a:solidFill>
                  <a:schemeClr val="tx2"/>
                </a:solidFill>
                <a:latin typeface="Segoe UI"/>
              </a:rPr>
              <a:t>What &amp; Why</a:t>
            </a:r>
            <a:endParaRPr lang="en-US" dirty="0">
              <a:solidFill>
                <a:schemeClr val="bg1"/>
              </a:solidFill>
              <a:latin typeface="Segoe UI"/>
            </a:endParaRPr>
          </a:p>
        </p:txBody>
      </p:sp>
      <p:sp>
        <p:nvSpPr>
          <p:cNvPr id="8" name="Color overlay">
            <a:extLst>
              <a:ext uri="{FF2B5EF4-FFF2-40B4-BE49-F238E27FC236}">
                <a16:creationId xmlns:a16="http://schemas.microsoft.com/office/drawing/2014/main" id="{117AE0E9-08E7-48F8-A263-EBA4E3C24804}"/>
              </a:ext>
            </a:extLst>
          </p:cNvPr>
          <p:cNvSpPr/>
          <p:nvPr/>
        </p:nvSpPr>
        <p:spPr>
          <a:xfrm>
            <a:off x="6129305" y="-7938"/>
            <a:ext cx="6062696" cy="6865938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AE3177-5A5A-4591-8CF9-AB3ECA46205E}"/>
              </a:ext>
            </a:extLst>
          </p:cNvPr>
          <p:cNvSpPr txBox="1"/>
          <p:nvPr/>
        </p:nvSpPr>
        <p:spPr>
          <a:xfrm>
            <a:off x="8947532" y="275154"/>
            <a:ext cx="3026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/>
                </a:solidFill>
              </a:rPr>
              <a:t>“</a:t>
            </a:r>
            <a:r>
              <a:rPr lang="en-150" b="1" dirty="0">
                <a:solidFill>
                  <a:schemeClr val="accent4"/>
                </a:solidFill>
              </a:rPr>
              <a:t>What’s </a:t>
            </a:r>
            <a:r>
              <a:rPr lang="en-US" b="1" dirty="0">
                <a:solidFill>
                  <a:schemeClr val="accent4"/>
                </a:solidFill>
              </a:rPr>
              <a:t>‘</a:t>
            </a:r>
            <a:r>
              <a:rPr lang="en-150" b="1" dirty="0">
                <a:solidFill>
                  <a:schemeClr val="accent4"/>
                </a:solidFill>
              </a:rPr>
              <a:t>Pro</a:t>
            </a:r>
            <a:r>
              <a:rPr lang="en-US" b="1" dirty="0">
                <a:solidFill>
                  <a:schemeClr val="accent4"/>
                </a:solidFill>
              </a:rPr>
              <a:t>’</a:t>
            </a:r>
            <a:r>
              <a:rPr lang="en-150" b="1" dirty="0">
                <a:solidFill>
                  <a:schemeClr val="accent4"/>
                </a:solidFill>
              </a:rPr>
              <a:t>, precious?</a:t>
            </a:r>
            <a:r>
              <a:rPr lang="en-US" b="1" dirty="0">
                <a:solidFill>
                  <a:schemeClr val="accent4"/>
                </a:solidFill>
              </a:rPr>
              <a:t>”</a:t>
            </a:r>
            <a:endParaRPr lang="nl-NL" b="1" dirty="0">
              <a:solidFill>
                <a:schemeClr val="accent4"/>
              </a:solidFill>
            </a:endParaRP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425961D7-D795-4D09-8143-DD3F6A7A7EB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2443089"/>
            <a:ext cx="6096000" cy="3595343"/>
          </a:xfrm>
        </p:spPr>
        <p:txBody>
          <a:bodyPr/>
          <a:lstStyle/>
          <a:p>
            <a:pPr>
              <a:spcBef>
                <a:spcPts val="1000"/>
              </a:spcBef>
              <a:spcAft>
                <a:spcPts val="500"/>
              </a:spcAft>
            </a:pPr>
            <a:r>
              <a:rPr lang="en-150" dirty="0"/>
              <a:t>Version control</a:t>
            </a:r>
          </a:p>
          <a:p>
            <a:pPr marL="285750" indent="-285750">
              <a:lnSpc>
                <a:spcPct val="100000"/>
              </a:lnSpc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150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+mn-cs"/>
              </a:rPr>
              <a:t>Know what changes</a:t>
            </a:r>
          </a:p>
          <a:p>
            <a:pPr marL="285750" indent="-285750">
              <a:lnSpc>
                <a:spcPct val="100000"/>
              </a:lnSpc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150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+mn-cs"/>
              </a:rPr>
              <a:t>Controlled up (or down)grade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cs typeface="+mn-cs"/>
            </a:endParaRPr>
          </a:p>
          <a:p>
            <a:pPr>
              <a:spcBef>
                <a:spcPts val="1000"/>
              </a:spcBef>
              <a:spcAft>
                <a:spcPts val="500"/>
              </a:spcAft>
            </a:pPr>
            <a:r>
              <a:rPr lang="en-150" dirty="0"/>
              <a:t>Source control</a:t>
            </a:r>
            <a:endParaRPr lang="en-US" dirty="0"/>
          </a:p>
          <a:p>
            <a:pPr marL="285750" lvl="4" indent="-2857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150" dirty="0"/>
              <a:t>Know how things get into production</a:t>
            </a:r>
            <a:endParaRPr lang="en-US" dirty="0"/>
          </a:p>
          <a:p>
            <a:pPr>
              <a:spcBef>
                <a:spcPts val="1000"/>
              </a:spcBef>
              <a:spcAft>
                <a:spcPts val="500"/>
              </a:spcAft>
            </a:pPr>
            <a:r>
              <a:rPr lang="en-150" dirty="0"/>
              <a:t>Maintainability</a:t>
            </a:r>
          </a:p>
          <a:p>
            <a:pPr marL="285750" marR="0" lvl="4" indent="-28575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150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Reuse, Reduce, Recycle.</a:t>
            </a:r>
          </a:p>
          <a:p>
            <a:pPr marL="285750" marR="0" lvl="4" indent="-28575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150" dirty="0">
                <a:solidFill>
                  <a:srgbClr val="000000">
                    <a:lumMod val="85000"/>
                    <a:lumOff val="15000"/>
                  </a:srgbClr>
                </a:solidFill>
                <a:latin typeface="Segoe UI"/>
              </a:rPr>
              <a:t>Build once, break everywhere, fix once.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2258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465888"/>
            <a:ext cx="431800" cy="365125"/>
          </a:xfrm>
          <a:prstGeom prst="rect">
            <a:avLst/>
          </a:prstGeom>
        </p:spPr>
        <p:txBody>
          <a:bodyPr/>
          <a:lstStyle/>
          <a:p>
            <a:fld id="{5AE1514C-5E56-4738-A1FF-4B1CFD2A3E3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2C885F0A-A954-4F6B-A307-2A95387EA441}"/>
              </a:ext>
            </a:extLst>
          </p:cNvPr>
          <p:cNvSpPr txBox="1">
            <a:spLocks/>
          </p:cNvSpPr>
          <p:nvPr/>
        </p:nvSpPr>
        <p:spPr>
          <a:xfrm>
            <a:off x="360000" y="1800000"/>
            <a:ext cx="3600000" cy="4320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gradFill>
                  <a:gsLst>
                    <a:gs pos="15000">
                      <a:schemeClr val="tx1"/>
                    </a:gs>
                    <a:gs pos="47000">
                      <a:schemeClr val="tx1"/>
                    </a:gs>
                  </a:gsLst>
                  <a:lin ang="5400000" scaled="1"/>
                </a:gra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2400"/>
              </a:spcAft>
            </a:pPr>
            <a:r>
              <a:rPr lang="en-150" dirty="0">
                <a:solidFill>
                  <a:schemeClr val="tx1"/>
                </a:solidFill>
              </a:rPr>
              <a:t>The Good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Content Placeholder 9">
            <a:extLst>
              <a:ext uri="{FF2B5EF4-FFF2-40B4-BE49-F238E27FC236}">
                <a16:creationId xmlns:a16="http://schemas.microsoft.com/office/drawing/2014/main" id="{ACE7AA8C-FFD4-47CF-8FC9-F7993958D5F0}"/>
              </a:ext>
            </a:extLst>
          </p:cNvPr>
          <p:cNvSpPr txBox="1">
            <a:spLocks/>
          </p:cNvSpPr>
          <p:nvPr/>
        </p:nvSpPr>
        <p:spPr>
          <a:xfrm>
            <a:off x="4320000" y="2232000"/>
            <a:ext cx="3600000" cy="334744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gradFill>
                  <a:gsLst>
                    <a:gs pos="15000">
                      <a:schemeClr val="tx1"/>
                    </a:gs>
                    <a:gs pos="47000">
                      <a:schemeClr val="tx1"/>
                    </a:gs>
                  </a:gsLst>
                  <a:lin ang="5400000" scaled="1"/>
                </a:gra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150" dirty="0">
                <a:solidFill>
                  <a:schemeClr val="bg1"/>
                </a:solidFill>
              </a:rPr>
              <a:t>From </a:t>
            </a:r>
            <a:r>
              <a:rPr lang="en-150" dirty="0">
                <a:solidFill>
                  <a:schemeClr val="accent4"/>
                </a:solidFill>
              </a:rPr>
              <a:t>Excel hell</a:t>
            </a:r>
            <a:r>
              <a:rPr lang="en-150" dirty="0">
                <a:solidFill>
                  <a:schemeClr val="bg1"/>
                </a:solidFill>
              </a:rPr>
              <a:t> to </a:t>
            </a:r>
            <a:r>
              <a:rPr lang="en-150" dirty="0">
                <a:solidFill>
                  <a:schemeClr val="accent4"/>
                </a:solidFill>
              </a:rPr>
              <a:t>Power BI purgatory</a:t>
            </a:r>
          </a:p>
          <a:p>
            <a:pPr lvl="1"/>
            <a:endParaRPr lang="en-150" dirty="0">
              <a:solidFill>
                <a:schemeClr val="accent4"/>
              </a:solidFill>
            </a:endParaRPr>
          </a:p>
          <a:p>
            <a:pPr lvl="1"/>
            <a:r>
              <a:rPr lang="en-150" dirty="0">
                <a:solidFill>
                  <a:schemeClr val="bg1"/>
                </a:solidFill>
              </a:rPr>
              <a:t>Power Desktop encourages/does not discourage bad habits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6F5947EE-5297-4F6E-94B9-73BCF057B307}"/>
              </a:ext>
            </a:extLst>
          </p:cNvPr>
          <p:cNvSpPr txBox="1">
            <a:spLocks/>
          </p:cNvSpPr>
          <p:nvPr/>
        </p:nvSpPr>
        <p:spPr>
          <a:xfrm>
            <a:off x="8280000" y="2232000"/>
            <a:ext cx="3600000" cy="365224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gradFill>
                  <a:gsLst>
                    <a:gs pos="15000">
                      <a:schemeClr val="tx1"/>
                    </a:gs>
                    <a:gs pos="47000">
                      <a:schemeClr val="tx1"/>
                    </a:gs>
                  </a:gsLst>
                  <a:lin ang="5400000" scaled="1"/>
                </a:gra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150" dirty="0">
                <a:solidFill>
                  <a:schemeClr val="bg1"/>
                </a:solidFill>
              </a:rPr>
              <a:t>Fixes/workaround are available, just not necessarily </a:t>
            </a:r>
            <a:r>
              <a:rPr lang="en-150" dirty="0">
                <a:solidFill>
                  <a:schemeClr val="accent4"/>
                </a:solidFill>
              </a:rPr>
              <a:t>evident</a:t>
            </a:r>
            <a:r>
              <a:rPr lang="en-150" dirty="0">
                <a:solidFill>
                  <a:schemeClr val="bg1"/>
                </a:solidFill>
              </a:rPr>
              <a:t> or </a:t>
            </a:r>
            <a:r>
              <a:rPr lang="en-150" dirty="0">
                <a:solidFill>
                  <a:schemeClr val="accent4"/>
                </a:solidFill>
              </a:rPr>
              <a:t>intuitive</a:t>
            </a:r>
            <a:r>
              <a:rPr lang="en-US" dirty="0"/>
              <a:t> </a:t>
            </a:r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E21238AE-9779-4E1E-A486-C424E29E85A0}"/>
              </a:ext>
            </a:extLst>
          </p:cNvPr>
          <p:cNvSpPr txBox="1">
            <a:spLocks/>
          </p:cNvSpPr>
          <p:nvPr/>
        </p:nvSpPr>
        <p:spPr>
          <a:xfrm>
            <a:off x="304800" y="2236765"/>
            <a:ext cx="3600000" cy="3293448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gradFill>
                  <a:gsLst>
                    <a:gs pos="15000">
                      <a:schemeClr val="tx1"/>
                    </a:gs>
                    <a:gs pos="47000">
                      <a:schemeClr val="tx1"/>
                    </a:gs>
                  </a:gsLst>
                  <a:lin ang="5400000" scaled="1"/>
                </a:gra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150" dirty="0">
                <a:solidFill>
                  <a:schemeClr val="bg1"/>
                </a:solidFill>
              </a:rPr>
              <a:t>Empowering and engaging people with their data</a:t>
            </a:r>
          </a:p>
          <a:p>
            <a:pPr lvl="1"/>
            <a:r>
              <a:rPr lang="en-150" dirty="0">
                <a:solidFill>
                  <a:schemeClr val="bg1"/>
                </a:solidFill>
              </a:rPr>
              <a:t>=</a:t>
            </a:r>
          </a:p>
          <a:p>
            <a:pPr lvl="1"/>
            <a:r>
              <a:rPr lang="en-150" dirty="0">
                <a:solidFill>
                  <a:schemeClr val="bg1"/>
                </a:solidFill>
              </a:rPr>
              <a:t>More recognition of the </a:t>
            </a:r>
            <a:r>
              <a:rPr lang="en-150" dirty="0">
                <a:solidFill>
                  <a:schemeClr val="accent4"/>
                </a:solidFill>
              </a:rPr>
              <a:t>importance</a:t>
            </a:r>
            <a:r>
              <a:rPr lang="en-150" dirty="0">
                <a:solidFill>
                  <a:schemeClr val="bg1"/>
                </a:solidFill>
              </a:rPr>
              <a:t>, </a:t>
            </a:r>
            <a:r>
              <a:rPr lang="en-150" dirty="0">
                <a:solidFill>
                  <a:schemeClr val="accent4"/>
                </a:solidFill>
              </a:rPr>
              <a:t>problems</a:t>
            </a:r>
            <a:r>
              <a:rPr lang="en-150" dirty="0">
                <a:solidFill>
                  <a:schemeClr val="bg1"/>
                </a:solidFill>
              </a:rPr>
              <a:t>, </a:t>
            </a:r>
            <a:r>
              <a:rPr lang="en-150" dirty="0">
                <a:solidFill>
                  <a:schemeClr val="accent4"/>
                </a:solidFill>
              </a:rPr>
              <a:t>potential</a:t>
            </a:r>
            <a:r>
              <a:rPr lang="en-150" dirty="0">
                <a:solidFill>
                  <a:schemeClr val="bg1"/>
                </a:solidFill>
              </a:rPr>
              <a:t>, and </a:t>
            </a:r>
            <a:r>
              <a:rPr lang="en-150" dirty="0">
                <a:solidFill>
                  <a:schemeClr val="accent4"/>
                </a:solidFill>
              </a:rPr>
              <a:t>value</a:t>
            </a:r>
            <a:r>
              <a:rPr lang="en-150" dirty="0">
                <a:solidFill>
                  <a:schemeClr val="bg1"/>
                </a:solidFill>
              </a:rPr>
              <a:t> of their data</a:t>
            </a:r>
          </a:p>
          <a:p>
            <a:pPr lvl="1"/>
            <a:endParaRPr lang="en-150" dirty="0">
              <a:solidFill>
                <a:schemeClr val="bg1"/>
              </a:solidFill>
            </a:endParaRPr>
          </a:p>
          <a:p>
            <a:pPr lvl="1"/>
            <a:r>
              <a:rPr lang="en-150" dirty="0">
                <a:solidFill>
                  <a:schemeClr val="bg1"/>
                </a:solidFill>
              </a:rPr>
              <a:t>Updates galore, time will solve most problems.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Content Placeholder 9">
            <a:extLst>
              <a:ext uri="{FF2B5EF4-FFF2-40B4-BE49-F238E27FC236}">
                <a16:creationId xmlns:a16="http://schemas.microsoft.com/office/drawing/2014/main" id="{2D1C7A4B-A98C-4013-93C3-1070C6487390}"/>
              </a:ext>
            </a:extLst>
          </p:cNvPr>
          <p:cNvSpPr txBox="1">
            <a:spLocks/>
          </p:cNvSpPr>
          <p:nvPr/>
        </p:nvSpPr>
        <p:spPr>
          <a:xfrm>
            <a:off x="4320000" y="1800000"/>
            <a:ext cx="3600000" cy="4320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gradFill>
                  <a:gsLst>
                    <a:gs pos="15000">
                      <a:schemeClr val="tx1"/>
                    </a:gs>
                    <a:gs pos="47000">
                      <a:schemeClr val="tx1"/>
                    </a:gs>
                  </a:gsLst>
                  <a:lin ang="5400000" scaled="1"/>
                </a:gra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2400"/>
              </a:spcAft>
            </a:pPr>
            <a:r>
              <a:rPr lang="en-150" dirty="0">
                <a:solidFill>
                  <a:schemeClr val="tx1"/>
                </a:solidFill>
              </a:rPr>
              <a:t>The Bad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Content Placeholder 9">
            <a:extLst>
              <a:ext uri="{FF2B5EF4-FFF2-40B4-BE49-F238E27FC236}">
                <a16:creationId xmlns:a16="http://schemas.microsoft.com/office/drawing/2014/main" id="{780A9C2E-6E7B-4672-B38A-D4B78E3AC5C9}"/>
              </a:ext>
            </a:extLst>
          </p:cNvPr>
          <p:cNvSpPr txBox="1">
            <a:spLocks/>
          </p:cNvSpPr>
          <p:nvPr/>
        </p:nvSpPr>
        <p:spPr>
          <a:xfrm>
            <a:off x="8280000" y="1800000"/>
            <a:ext cx="3600000" cy="4320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gradFill>
                  <a:gsLst>
                    <a:gs pos="15000">
                      <a:schemeClr val="tx1"/>
                    </a:gs>
                    <a:gs pos="47000">
                      <a:schemeClr val="tx1"/>
                    </a:gs>
                  </a:gsLst>
                  <a:lin ang="5400000" scaled="1"/>
                </a:gra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2400"/>
              </a:spcAft>
            </a:pPr>
            <a:r>
              <a:rPr lang="en-150" dirty="0">
                <a:solidFill>
                  <a:schemeClr val="tx1"/>
                </a:solidFill>
              </a:rPr>
              <a:t>The Ugly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1" name="Graphic 20" descr="List with solid fill">
            <a:extLst>
              <a:ext uri="{FF2B5EF4-FFF2-40B4-BE49-F238E27FC236}">
                <a16:creationId xmlns:a16="http://schemas.microsoft.com/office/drawing/2014/main" id="{F15F7E58-6258-4049-A4FA-D8EB594A65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22252" y="148883"/>
            <a:ext cx="914400" cy="914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5596775-1E9F-4CF2-A5EC-CF8981CADAC8}"/>
              </a:ext>
            </a:extLst>
          </p:cNvPr>
          <p:cNvSpPr txBox="1"/>
          <p:nvPr/>
        </p:nvSpPr>
        <p:spPr>
          <a:xfrm>
            <a:off x="6180138" y="0"/>
            <a:ext cx="60118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150" dirty="0">
                <a:solidFill>
                  <a:srgbClr val="FFC000"/>
                </a:solidFill>
                <a:latin typeface="Segoe UI"/>
              </a:rPr>
              <a:t>2 – Case, What &amp; Why: </a:t>
            </a:r>
            <a:r>
              <a:rPr lang="en-150" dirty="0">
                <a:solidFill>
                  <a:schemeClr val="bg1"/>
                </a:solidFill>
                <a:latin typeface="Segoe UI"/>
              </a:rPr>
              <a:t>Overview/Analysis</a:t>
            </a:r>
            <a:endParaRPr lang="en-US" dirty="0">
              <a:solidFill>
                <a:schemeClr val="bg1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6607499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8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8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8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8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8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8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8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8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8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8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8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8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  <p:bldP spid="13" grpId="0" uiExpand="1" build="p"/>
      <p:bldP spid="14" grpId="0" uiExpand="1" build="p"/>
      <p:bldP spid="15" grpId="0" uiExpand="1" build="p"/>
      <p:bldP spid="16" grpId="0" uiExpand="1" build="p"/>
      <p:bldP spid="17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596000" y="2980112"/>
            <a:ext cx="3600000" cy="1477905"/>
          </a:xfrm>
        </p:spPr>
        <p:txBody>
          <a:bodyPr/>
          <a:lstStyle/>
          <a:p>
            <a:pPr lvl="1" indent="122238" algn="ctr">
              <a:lnSpc>
                <a:spcPct val="150000"/>
              </a:lnSpc>
            </a:pPr>
            <a:r>
              <a:rPr lang="en-150" sz="3200" dirty="0"/>
              <a:t>James</a:t>
            </a:r>
          </a:p>
          <a:p>
            <a:pPr lvl="1" indent="122238" algn="ctr">
              <a:lnSpc>
                <a:spcPct val="150000"/>
              </a:lnSpc>
            </a:pPr>
            <a:r>
              <a:rPr lang="en-150" sz="3200" dirty="0">
                <a:solidFill>
                  <a:schemeClr val="tx1"/>
                </a:solidFill>
              </a:rPr>
              <a:t>#</a:t>
            </a:r>
            <a:endParaRPr lang="en-US" sz="3200" dirty="0">
              <a:solidFill>
                <a:schemeClr val="tx1"/>
              </a:solidFill>
            </a:endParaRPr>
          </a:p>
        </p:txBody>
      </p:sp>
      <p:pic>
        <p:nvPicPr>
          <p:cNvPr id="5" name="Graphic 4" descr="Rock On Hand Gesture with solid fill">
            <a:extLst>
              <a:ext uri="{FF2B5EF4-FFF2-40B4-BE49-F238E27FC236}">
                <a16:creationId xmlns:a16="http://schemas.microsoft.com/office/drawing/2014/main" id="{22CA3BD7-B139-41C8-97FD-BA91388419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2196" y="69574"/>
            <a:ext cx="914400" cy="9144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465888"/>
            <a:ext cx="431800" cy="365125"/>
          </a:xfrm>
          <a:prstGeom prst="rect">
            <a:avLst/>
          </a:prstGeom>
        </p:spPr>
        <p:txBody>
          <a:bodyPr/>
          <a:lstStyle/>
          <a:p>
            <a:fld id="{5AE1514C-5E56-4738-A1FF-4B1CFD2A3E3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2" name="Content Placeholder 46">
            <a:extLst>
              <a:ext uri="{FF2B5EF4-FFF2-40B4-BE49-F238E27FC236}">
                <a16:creationId xmlns:a16="http://schemas.microsoft.com/office/drawing/2014/main" id="{29E37DEF-5268-4FE9-9369-A94F884B6F3D}"/>
              </a:ext>
            </a:extLst>
          </p:cNvPr>
          <p:cNvSpPr txBox="1">
            <a:spLocks/>
          </p:cNvSpPr>
          <p:nvPr/>
        </p:nvSpPr>
        <p:spPr>
          <a:xfrm>
            <a:off x="6100698" y="3501"/>
            <a:ext cx="6096000" cy="84023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gradFill>
                  <a:gsLst>
                    <a:gs pos="15000">
                      <a:schemeClr val="tx1"/>
                    </a:gs>
                    <a:gs pos="47000">
                      <a:schemeClr val="tx1"/>
                    </a:gs>
                  </a:gsLst>
                  <a:lin ang="5400000" scaled="1"/>
                </a:gra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150" dirty="0">
                <a:solidFill>
                  <a:srgbClr val="FFC000"/>
                </a:solidFill>
                <a:latin typeface="Segoe UI"/>
              </a:rPr>
              <a:t>2 – Case, What &amp; Why: The Count</a:t>
            </a:r>
            <a:endParaRPr lang="en-US" dirty="0">
              <a:solidFill>
                <a:schemeClr val="bg1"/>
              </a:solidFill>
              <a:latin typeface="Segoe UI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1053D9-8275-4617-828D-CFD2E166CAFF}"/>
              </a:ext>
            </a:extLst>
          </p:cNvPr>
          <p:cNvSpPr/>
          <p:nvPr/>
        </p:nvSpPr>
        <p:spPr>
          <a:xfrm>
            <a:off x="1596000" y="3709921"/>
            <a:ext cx="360000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 Placeholder 17">
            <a:extLst>
              <a:ext uri="{FF2B5EF4-FFF2-40B4-BE49-F238E27FC236}">
                <a16:creationId xmlns:a16="http://schemas.microsoft.com/office/drawing/2014/main" id="{26299605-32A7-4550-B150-4E92E2AD90C5}"/>
              </a:ext>
            </a:extLst>
          </p:cNvPr>
          <p:cNvSpPr txBox="1">
            <a:spLocks/>
          </p:cNvSpPr>
          <p:nvPr/>
        </p:nvSpPr>
        <p:spPr>
          <a:xfrm>
            <a:off x="6996000" y="2980488"/>
            <a:ext cx="3600000" cy="147790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231775" indent="-231775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3600" b="0" kern="1200" baseline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lt"/>
                <a:ea typeface="+mn-ea"/>
                <a:cs typeface="+mn-cs"/>
              </a:defRPr>
            </a:lvl1pPr>
            <a:lvl2pPr marL="109538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3600" b="1" kern="120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indent="122238" algn="ctr">
              <a:lnSpc>
                <a:spcPct val="150000"/>
              </a:lnSpc>
            </a:pPr>
            <a:r>
              <a:rPr lang="en-150" sz="3200" dirty="0"/>
              <a:t>Babs</a:t>
            </a:r>
          </a:p>
          <a:p>
            <a:pPr lvl="1" indent="122238" algn="ctr">
              <a:lnSpc>
                <a:spcPct val="150000"/>
              </a:lnSpc>
            </a:pPr>
            <a:r>
              <a:rPr lang="en-150" sz="3200" dirty="0">
                <a:solidFill>
                  <a:schemeClr val="tx1"/>
                </a:solidFill>
              </a:rPr>
              <a:t>#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4C2012-1C23-49BC-A8AB-8941E1B266D9}"/>
              </a:ext>
            </a:extLst>
          </p:cNvPr>
          <p:cNvSpPr/>
          <p:nvPr/>
        </p:nvSpPr>
        <p:spPr>
          <a:xfrm>
            <a:off x="6996000" y="3711288"/>
            <a:ext cx="360000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54C6E64E-C08C-4FE5-B457-0608515C74FA}"/>
              </a:ext>
            </a:extLst>
          </p:cNvPr>
          <p:cNvSpPr txBox="1">
            <a:spLocks/>
          </p:cNvSpPr>
          <p:nvPr/>
        </p:nvSpPr>
        <p:spPr>
          <a:xfrm>
            <a:off x="1596000" y="1522439"/>
            <a:ext cx="9000000" cy="5909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231775" indent="-231775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3600" b="0" kern="1200" baseline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lt"/>
                <a:ea typeface="+mn-ea"/>
                <a:cs typeface="+mn-cs"/>
              </a:defRPr>
            </a:lvl1pPr>
            <a:lvl2pPr marL="109538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3600" b="1" kern="120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150" dirty="0"/>
              <a:t>Show of hands, who will you ask for help?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636121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933 -4.44444E-6 L 3.95833E-6 -4.44444E-6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66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933 -4.44444E-6 L 3.95833E-6 -4.44444E-6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6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14" grpId="0" animBg="1"/>
      <p:bldP spid="14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9050875-CD51-41AF-8AEA-BE1E7A15B492}"/>
              </a:ext>
            </a:extLst>
          </p:cNvPr>
          <p:cNvSpPr>
            <a:spLocks noChangeAspect="1"/>
          </p:cNvSpPr>
          <p:nvPr/>
        </p:nvSpPr>
        <p:spPr>
          <a:xfrm>
            <a:off x="3768819" y="-2432112"/>
            <a:ext cx="4728754" cy="4728754"/>
          </a:xfrm>
          <a:custGeom>
            <a:avLst/>
            <a:gdLst>
              <a:gd name="connsiteX0" fmla="*/ 244064 w 488128"/>
              <a:gd name="connsiteY0" fmla="*/ 0 h 488128"/>
              <a:gd name="connsiteX1" fmla="*/ 488128 w 488128"/>
              <a:gd name="connsiteY1" fmla="*/ 244064 h 488128"/>
              <a:gd name="connsiteX2" fmla="*/ 244064 w 488128"/>
              <a:gd name="connsiteY2" fmla="*/ 488128 h 488128"/>
              <a:gd name="connsiteX3" fmla="*/ 0 w 488128"/>
              <a:gd name="connsiteY3" fmla="*/ 244064 h 488128"/>
              <a:gd name="connsiteX4" fmla="*/ 244064 w 488128"/>
              <a:gd name="connsiteY4" fmla="*/ 0 h 488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8128" h="488128">
                <a:moveTo>
                  <a:pt x="244064" y="0"/>
                </a:moveTo>
                <a:cubicBezTo>
                  <a:pt x="378857" y="0"/>
                  <a:pt x="488128" y="109271"/>
                  <a:pt x="488128" y="244064"/>
                </a:cubicBezTo>
                <a:cubicBezTo>
                  <a:pt x="488128" y="378857"/>
                  <a:pt x="378857" y="488128"/>
                  <a:pt x="244064" y="488128"/>
                </a:cubicBezTo>
                <a:cubicBezTo>
                  <a:pt x="109271" y="488128"/>
                  <a:pt x="0" y="378857"/>
                  <a:pt x="0" y="244064"/>
                </a:cubicBezTo>
                <a:cubicBezTo>
                  <a:pt x="0" y="109271"/>
                  <a:pt x="109271" y="0"/>
                  <a:pt x="24406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/>
              <a:t>Background: Info, Options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TIP </a:t>
            </a:r>
          </a:p>
          <a:p>
            <a:pPr lvl="1"/>
            <a:r>
              <a:rPr lang="en-US" dirty="0"/>
              <a:t>To keep the audience focused, always use the same transition before a new topic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04801" y="4206240"/>
            <a:ext cx="11658600" cy="885371"/>
          </a:xfrm>
        </p:spPr>
        <p:txBody>
          <a:bodyPr/>
          <a:lstStyle/>
          <a:p>
            <a:r>
              <a:rPr lang="en-150" dirty="0">
                <a:solidFill>
                  <a:schemeClr val="bg1"/>
                </a:solidFill>
              </a:rPr>
              <a:t>The building blocks of Power BI,</a:t>
            </a:r>
          </a:p>
          <a:p>
            <a:r>
              <a:rPr lang="en-150" dirty="0">
                <a:solidFill>
                  <a:schemeClr val="bg1"/>
                </a:solidFill>
              </a:rPr>
              <a:t>Which options do we have for which issues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FD7EEB-533E-4732-B680-1D9E579A748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745910" y="1007413"/>
            <a:ext cx="774572" cy="1200329"/>
          </a:xfrm>
        </p:spPr>
        <p:txBody>
          <a:bodyPr/>
          <a:lstStyle/>
          <a:p>
            <a:r>
              <a:rPr lang="en-150" dirty="0"/>
              <a:t>3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52729947"/>
      </p:ext>
    </p:extLst>
  </p:cSld>
  <p:clrMapOvr>
    <a:masterClrMapping/>
  </p:clrMapOvr>
  <p:transition spd="slow">
    <p:push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 descr="Inventory with solid fill">
            <a:extLst>
              <a:ext uri="{FF2B5EF4-FFF2-40B4-BE49-F238E27FC236}">
                <a16:creationId xmlns:a16="http://schemas.microsoft.com/office/drawing/2014/main" id="{D933937A-1CA8-42B6-BF40-A9ABF5218B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2196" y="69574"/>
            <a:ext cx="914400" cy="9144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465888"/>
            <a:ext cx="431800" cy="365125"/>
          </a:xfrm>
          <a:prstGeom prst="rect">
            <a:avLst/>
          </a:prstGeom>
        </p:spPr>
        <p:txBody>
          <a:bodyPr/>
          <a:lstStyle/>
          <a:p>
            <a:fld id="{5AE1514C-5E56-4738-A1FF-4B1CFD2A3E36}" type="slidenum">
              <a:rPr lang="en-US" smtClean="0"/>
              <a:pPr/>
              <a:t>17</a:t>
            </a:fld>
            <a:endParaRPr lang="en-US" dirty="0"/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50113566-F5CE-4BBD-86A5-409821803C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8707073"/>
              </p:ext>
            </p:extLst>
          </p:nvPr>
        </p:nvGraphicFramePr>
        <p:xfrm>
          <a:off x="204047" y="2185920"/>
          <a:ext cx="11783906" cy="264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1149">
                  <a:extLst>
                    <a:ext uri="{9D8B030D-6E8A-4147-A177-3AD203B41FA5}">
                      <a16:colId xmlns:a16="http://schemas.microsoft.com/office/drawing/2014/main" val="2169341559"/>
                    </a:ext>
                  </a:extLst>
                </a:gridCol>
                <a:gridCol w="3948332">
                  <a:extLst>
                    <a:ext uri="{9D8B030D-6E8A-4147-A177-3AD203B41FA5}">
                      <a16:colId xmlns:a16="http://schemas.microsoft.com/office/drawing/2014/main" val="3486826199"/>
                    </a:ext>
                  </a:extLst>
                </a:gridCol>
                <a:gridCol w="839372">
                  <a:extLst>
                    <a:ext uri="{9D8B030D-6E8A-4147-A177-3AD203B41FA5}">
                      <a16:colId xmlns:a16="http://schemas.microsoft.com/office/drawing/2014/main" val="3748839435"/>
                    </a:ext>
                  </a:extLst>
                </a:gridCol>
                <a:gridCol w="4375053">
                  <a:extLst>
                    <a:ext uri="{9D8B030D-6E8A-4147-A177-3AD203B41FA5}">
                      <a16:colId xmlns:a16="http://schemas.microsoft.com/office/drawing/2014/main" val="2707211815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150" sz="1600" b="1" dirty="0">
                          <a:solidFill>
                            <a:schemeClr val="tx1"/>
                          </a:solidFill>
                          <a:latin typeface="+mj-lt"/>
                        </a:rPr>
                        <a:t>The power BI service</a:t>
                      </a:r>
                      <a:endParaRPr lang="nl-NL" sz="16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0827339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150" sz="1600" b="0" dirty="0">
                          <a:solidFill>
                            <a:schemeClr val="tx1"/>
                          </a:solidFill>
                          <a:latin typeface="+mj-lt"/>
                          <a:ea typeface="Segoe UI Symbol" panose="020B0502040204020203" pitchFamily="34" charset="0"/>
                        </a:rPr>
                        <a:t>⮦ </a:t>
                      </a:r>
                      <a:r>
                        <a:rPr lang="en-150" sz="1600" b="0" dirty="0">
                          <a:solidFill>
                            <a:schemeClr val="tx1"/>
                          </a:solidFill>
                          <a:latin typeface="+mj-lt"/>
                        </a:rPr>
                        <a:t>A Pipeline manages  a workspace across dev/test/prod environments </a:t>
                      </a:r>
                      <a:r>
                        <a:rPr lang="en-150" sz="1600" b="1" i="1" dirty="0">
                          <a:solidFill>
                            <a:schemeClr val="tx1"/>
                          </a:solidFill>
                          <a:latin typeface="+mj-lt"/>
                        </a:rPr>
                        <a:t>(kind of)</a:t>
                      </a:r>
                      <a:r>
                        <a:rPr lang="en-150" sz="1600" b="0" dirty="0">
                          <a:solidFill>
                            <a:schemeClr val="tx1"/>
                          </a:solidFill>
                          <a:latin typeface="+mj-lt"/>
                          <a:ea typeface="Segoe UI Symbol" panose="020B0502040204020203" pitchFamily="34" charset="0"/>
                        </a:rPr>
                        <a:t>⮧</a:t>
                      </a:r>
                      <a:endParaRPr lang="nl-NL" sz="16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26294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150" sz="1600" b="0" dirty="0">
                          <a:solidFill>
                            <a:schemeClr val="bg1"/>
                          </a:solidFill>
                          <a:latin typeface="+mj-lt"/>
                          <a:ea typeface="Segoe UI Symbol" panose="020B0502040204020203" pitchFamily="34" charset="0"/>
                        </a:rPr>
                        <a:t>⮦ A w</a:t>
                      </a:r>
                      <a:r>
                        <a:rPr lang="en-150" sz="1600" b="0" dirty="0">
                          <a:solidFill>
                            <a:schemeClr val="bg1"/>
                          </a:solidFill>
                          <a:latin typeface="+mj-lt"/>
                        </a:rPr>
                        <a:t>orkspace </a:t>
                      </a:r>
                      <a:r>
                        <a:rPr lang="en-150" sz="1600" b="0" u="sng" dirty="0">
                          <a:solidFill>
                            <a:schemeClr val="bg1"/>
                          </a:solidFill>
                          <a:latin typeface="+mj-lt"/>
                        </a:rPr>
                        <a:t>may</a:t>
                      </a:r>
                      <a:r>
                        <a:rPr lang="en-150" sz="1600" b="0" dirty="0">
                          <a:solidFill>
                            <a:schemeClr val="bg1"/>
                          </a:solidFill>
                          <a:latin typeface="+mj-lt"/>
                        </a:rPr>
                        <a:t> contain </a:t>
                      </a:r>
                      <a:r>
                        <a:rPr lang="en-150" sz="1600" b="0" i="1" dirty="0">
                          <a:solidFill>
                            <a:schemeClr val="bg1"/>
                          </a:solidFill>
                          <a:latin typeface="+mj-lt"/>
                        </a:rPr>
                        <a:t>any</a:t>
                      </a:r>
                      <a:r>
                        <a:rPr lang="en-150" sz="1600" b="0" dirty="0">
                          <a:solidFill>
                            <a:schemeClr val="bg1"/>
                          </a:solidFill>
                          <a:latin typeface="+mj-lt"/>
                        </a:rPr>
                        <a:t> of </a:t>
                      </a:r>
                      <a:r>
                        <a:rPr lang="en-150" sz="1600" b="0" dirty="0">
                          <a:solidFill>
                            <a:schemeClr val="bg1"/>
                          </a:solidFill>
                          <a:latin typeface="+mj-lt"/>
                          <a:ea typeface="Segoe UI Symbol" panose="020B0502040204020203" pitchFamily="34" charset="0"/>
                        </a:rPr>
                        <a:t>⮧</a:t>
                      </a:r>
                      <a:endParaRPr lang="nl-NL" sz="16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4391525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150" sz="1600" dirty="0">
                          <a:solidFill>
                            <a:schemeClr val="bg1"/>
                          </a:solidFill>
                          <a:latin typeface="+mj-lt"/>
                        </a:rPr>
                        <a:t>A dashboard</a:t>
                      </a:r>
                    </a:p>
                    <a:p>
                      <a:pPr algn="ctr"/>
                      <a:r>
                        <a:rPr lang="en-150" sz="1600" u="sng" dirty="0">
                          <a:solidFill>
                            <a:schemeClr val="bg1"/>
                          </a:solidFill>
                          <a:latin typeface="+mj-lt"/>
                        </a:rPr>
                        <a:t>may</a:t>
                      </a:r>
                      <a:r>
                        <a:rPr lang="en-150" sz="1600" dirty="0">
                          <a:solidFill>
                            <a:schemeClr val="bg1"/>
                          </a:solidFill>
                          <a:latin typeface="+mj-lt"/>
                        </a:rPr>
                        <a:t> consume </a:t>
                      </a:r>
                    </a:p>
                    <a:p>
                      <a:pPr algn="ctr"/>
                      <a:r>
                        <a:rPr lang="en-150" sz="1600" i="1" dirty="0">
                          <a:solidFill>
                            <a:schemeClr val="bg1"/>
                          </a:solidFill>
                          <a:latin typeface="+mj-lt"/>
                        </a:rPr>
                        <a:t>0 or more</a:t>
                      </a:r>
                      <a:r>
                        <a:rPr lang="en-150" sz="1600" i="0" dirty="0">
                          <a:solidFill>
                            <a:schemeClr val="bg1"/>
                          </a:solidFill>
                          <a:latin typeface="+mj-lt"/>
                        </a:rPr>
                        <a:t> reports </a:t>
                      </a:r>
                      <a:r>
                        <a:rPr lang="en-150" sz="1600" b="0" dirty="0">
                          <a:solidFill>
                            <a:schemeClr val="bg1"/>
                          </a:solidFill>
                          <a:latin typeface="+mj-lt"/>
                          <a:ea typeface="Segoe UI Symbol" panose="020B0502040204020203" pitchFamily="34" charset="0"/>
                        </a:rPr>
                        <a:t>⭢</a:t>
                      </a:r>
                      <a:endParaRPr lang="nl-NL" sz="16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en-150" sz="1600">
                          <a:solidFill>
                            <a:schemeClr val="bg1"/>
                          </a:solidFill>
                          <a:latin typeface="+mj-lt"/>
                        </a:rPr>
                        <a:t>A dataset </a:t>
                      </a:r>
                      <a:r>
                        <a:rPr lang="en-150" sz="1600" u="sng">
                          <a:solidFill>
                            <a:schemeClr val="bg1"/>
                          </a:solidFill>
                          <a:latin typeface="+mj-lt"/>
                        </a:rPr>
                        <a:t>may</a:t>
                      </a:r>
                      <a:r>
                        <a:rPr lang="en-150" sz="1600">
                          <a:solidFill>
                            <a:schemeClr val="bg1"/>
                          </a:solidFill>
                          <a:latin typeface="+mj-lt"/>
                        </a:rPr>
                        <a:t> consume 0 or more dataflows </a:t>
                      </a:r>
                      <a:r>
                        <a:rPr lang="en-150" sz="1600" b="0">
                          <a:solidFill>
                            <a:schemeClr val="bg1"/>
                          </a:solidFill>
                          <a:latin typeface="+mj-lt"/>
                          <a:ea typeface="Segoe UI Symbol" panose="020B0502040204020203" pitchFamily="34" charset="0"/>
                        </a:rPr>
                        <a:t>⭢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150" sz="1600" b="0">
                          <a:solidFill>
                            <a:schemeClr val="bg1"/>
                          </a:solidFill>
                          <a:latin typeface="+mj-lt"/>
                          <a:ea typeface="Segoe UI Symbol" panose="020B0502040204020203" pitchFamily="34" charset="0"/>
                        </a:rPr>
                        <a:t>⮦</a:t>
                      </a:r>
                      <a:r>
                        <a:rPr lang="en-150" sz="1600">
                          <a:solidFill>
                            <a:schemeClr val="bg1"/>
                          </a:solidFill>
                          <a:latin typeface="+mj-lt"/>
                        </a:rPr>
                        <a:t>A dataset </a:t>
                      </a:r>
                      <a:r>
                        <a:rPr lang="en-150" sz="1600" u="sng">
                          <a:solidFill>
                            <a:schemeClr val="bg1"/>
                          </a:solidFill>
                          <a:latin typeface="+mj-lt"/>
                        </a:rPr>
                        <a:t>may</a:t>
                      </a:r>
                      <a:r>
                        <a:rPr lang="en-150" sz="1600">
                          <a:solidFill>
                            <a:schemeClr val="bg1"/>
                          </a:solidFill>
                          <a:latin typeface="+mj-lt"/>
                        </a:rPr>
                        <a:t> supply </a:t>
                      </a:r>
                      <a:r>
                        <a:rPr lang="en-150" sz="1600" i="1">
                          <a:solidFill>
                            <a:schemeClr val="bg1"/>
                          </a:solidFill>
                          <a:latin typeface="+mj-lt"/>
                        </a:rPr>
                        <a:t>0 or more </a:t>
                      </a:r>
                      <a:r>
                        <a:rPr lang="en-150" sz="1600" i="0">
                          <a:solidFill>
                            <a:schemeClr val="bg1"/>
                          </a:solidFill>
                          <a:latin typeface="+mj-lt"/>
                        </a:rPr>
                        <a:t>reports</a:t>
                      </a:r>
                      <a:r>
                        <a:rPr lang="en-150" sz="1600" i="1">
                          <a:solidFill>
                            <a:schemeClr val="bg1"/>
                          </a:solidFill>
                          <a:latin typeface="+mj-lt"/>
                        </a:rPr>
                        <a:t> </a:t>
                      </a:r>
                      <a:r>
                        <a:rPr lang="en-150" sz="1600" b="0">
                          <a:solidFill>
                            <a:schemeClr val="bg1"/>
                          </a:solidFill>
                          <a:latin typeface="+mj-lt"/>
                          <a:ea typeface="Segoe UI Symbol" panose="020B0502040204020203" pitchFamily="34" charset="0"/>
                        </a:rPr>
                        <a:t>⮧</a:t>
                      </a:r>
                      <a:endParaRPr lang="nl-NL" sz="16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150" sz="1600">
                          <a:solidFill>
                            <a:schemeClr val="bg1"/>
                          </a:solidFill>
                          <a:latin typeface="+mj-lt"/>
                          <a:ea typeface="Segoe UI Symbol" panose="020B0502040204020203" pitchFamily="34" charset="0"/>
                        </a:rPr>
                        <a:t>⭠ A dataflow </a:t>
                      </a:r>
                      <a:r>
                        <a:rPr lang="en-150" sz="1600" u="sng">
                          <a:solidFill>
                            <a:schemeClr val="bg1"/>
                          </a:solidFill>
                          <a:latin typeface="+mj-lt"/>
                          <a:ea typeface="Segoe UI Symbol" panose="020B0502040204020203" pitchFamily="34" charset="0"/>
                        </a:rPr>
                        <a:t>may</a:t>
                      </a:r>
                      <a:r>
                        <a:rPr lang="en-150" sz="1600">
                          <a:solidFill>
                            <a:schemeClr val="bg1"/>
                          </a:solidFill>
                          <a:latin typeface="+mj-lt"/>
                          <a:ea typeface="Segoe UI Symbol" panose="020B0502040204020203" pitchFamily="34" charset="0"/>
                        </a:rPr>
                        <a:t> supply </a:t>
                      </a:r>
                      <a:r>
                        <a:rPr lang="en-150" sz="1600" i="1">
                          <a:solidFill>
                            <a:schemeClr val="bg1"/>
                          </a:solidFill>
                          <a:latin typeface="+mj-lt"/>
                          <a:ea typeface="Segoe UI Symbol" panose="020B0502040204020203" pitchFamily="34" charset="0"/>
                        </a:rPr>
                        <a:t>0 or more</a:t>
                      </a:r>
                      <a:r>
                        <a:rPr lang="en-150" sz="1600">
                          <a:solidFill>
                            <a:schemeClr val="bg1"/>
                          </a:solidFill>
                          <a:latin typeface="+mj-lt"/>
                          <a:ea typeface="Segoe UI Symbol" panose="020B0502040204020203" pitchFamily="34" charset="0"/>
                        </a:rPr>
                        <a:t> datasets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150" sz="1600">
                        <a:solidFill>
                          <a:schemeClr val="bg1"/>
                        </a:solidFill>
                        <a:latin typeface="+mj-lt"/>
                        <a:ea typeface="Segoe UI Symbol" panose="020B0502040204020203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150" sz="1600">
                          <a:solidFill>
                            <a:schemeClr val="bg1"/>
                          </a:solidFill>
                          <a:latin typeface="+mj-lt"/>
                          <a:ea typeface="Segoe UI Symbol" panose="020B0502040204020203" pitchFamily="34" charset="0"/>
                        </a:rPr>
                        <a:t>⭯ A da</a:t>
                      </a:r>
                      <a:r>
                        <a:rPr lang="en-150" sz="1600">
                          <a:solidFill>
                            <a:schemeClr val="bg1"/>
                          </a:solidFill>
                          <a:latin typeface="+mj-lt"/>
                        </a:rPr>
                        <a:t>taflow </a:t>
                      </a:r>
                      <a:r>
                        <a:rPr lang="en-150" sz="1600" u="sng">
                          <a:solidFill>
                            <a:schemeClr val="bg1"/>
                          </a:solidFill>
                          <a:latin typeface="+mj-lt"/>
                        </a:rPr>
                        <a:t>may</a:t>
                      </a:r>
                      <a:r>
                        <a:rPr lang="en-150" sz="1600">
                          <a:solidFill>
                            <a:schemeClr val="bg1"/>
                          </a:solidFill>
                          <a:latin typeface="+mj-lt"/>
                        </a:rPr>
                        <a:t> supply </a:t>
                      </a:r>
                      <a:r>
                        <a:rPr lang="en-150" sz="1600" i="1">
                          <a:solidFill>
                            <a:schemeClr val="bg1"/>
                          </a:solidFill>
                          <a:latin typeface="+mj-lt"/>
                        </a:rPr>
                        <a:t>0 or more</a:t>
                      </a:r>
                      <a:r>
                        <a:rPr lang="en-150" sz="1600">
                          <a:solidFill>
                            <a:schemeClr val="bg1"/>
                          </a:solidFill>
                          <a:latin typeface="+mj-lt"/>
                        </a:rPr>
                        <a:t> dataflows </a:t>
                      </a:r>
                      <a:r>
                        <a:rPr lang="en-150" sz="1600">
                          <a:solidFill>
                            <a:schemeClr val="bg1"/>
                          </a:solidFill>
                          <a:latin typeface="+mj-lt"/>
                          <a:ea typeface="Segoe UI Symbol" panose="020B0502040204020203" pitchFamily="34" charset="0"/>
                        </a:rPr>
                        <a:t>⭯</a:t>
                      </a:r>
                      <a:endParaRPr lang="nl-NL" sz="1600">
                        <a:solidFill>
                          <a:schemeClr val="bg1"/>
                        </a:solidFill>
                        <a:latin typeface="+mj-lt"/>
                      </a:endParaRPr>
                    </a:p>
                    <a:p>
                      <a:endParaRPr lang="nl-NL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047468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/>
                      <a:r>
                        <a:rPr lang="en-150" sz="160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j-lt"/>
                          <a:ea typeface="Segoe UI Symbol" panose="020B0502040204020203" pitchFamily="34" charset="0"/>
                        </a:rPr>
                        <a:t>⮤ </a:t>
                      </a:r>
                      <a:r>
                        <a:rPr lang="en-150" sz="160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j-lt"/>
                        </a:rPr>
                        <a:t>A report must consume exactly 1 </a:t>
                      </a:r>
                      <a:r>
                        <a:rPr lang="en-150" sz="1600" b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j-lt"/>
                          <a:ea typeface="Segoe UI Symbol" panose="020B0502040204020203" pitchFamily="34" charset="0"/>
                        </a:rPr>
                        <a:t>⮥</a:t>
                      </a:r>
                    </a:p>
                    <a:p>
                      <a:pPr lvl="0" algn="l"/>
                      <a:r>
                        <a:rPr lang="en-150" sz="1600" b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j-lt"/>
                          <a:ea typeface="Segoe UI Symbol" panose="020B0502040204020203" pitchFamily="34" charset="0"/>
                        </a:rPr>
                        <a:t>⭠A report may supply 0 or more </a:t>
                      </a:r>
                      <a:endParaRPr lang="nl-NL" sz="1600" dirty="0">
                        <a:solidFill>
                          <a:schemeClr val="tx2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nl-NL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964753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150" sz="1600" dirty="0">
                          <a:latin typeface="+mj-lt"/>
                          <a:ea typeface="Segoe UI Symbol" panose="020B0502040204020203" pitchFamily="34" charset="0"/>
                        </a:rPr>
                        <a:t>⮤ </a:t>
                      </a:r>
                      <a:r>
                        <a:rPr lang="en-150" sz="1600" dirty="0">
                          <a:latin typeface="+mj-lt"/>
                        </a:rPr>
                        <a:t>An app </a:t>
                      </a:r>
                      <a:r>
                        <a:rPr lang="en-150" sz="1600" u="sng" dirty="0">
                          <a:latin typeface="+mj-lt"/>
                        </a:rPr>
                        <a:t>must</a:t>
                      </a:r>
                      <a:r>
                        <a:rPr lang="en-150" sz="1600" dirty="0">
                          <a:latin typeface="+mj-lt"/>
                        </a:rPr>
                        <a:t> publish </a:t>
                      </a:r>
                      <a:r>
                        <a:rPr lang="en-150" sz="1600" i="1" dirty="0">
                          <a:latin typeface="+mj-lt"/>
                        </a:rPr>
                        <a:t>at least 1</a:t>
                      </a:r>
                      <a:r>
                        <a:rPr lang="en-150" sz="1600" dirty="0">
                          <a:latin typeface="+mj-lt"/>
                        </a:rPr>
                        <a:t> of </a:t>
                      </a:r>
                      <a:r>
                        <a:rPr lang="en-150" sz="1600" dirty="0">
                          <a:latin typeface="+mj-lt"/>
                          <a:ea typeface="Segoe UI Symbol" panose="020B0502040204020203" pitchFamily="34" charset="0"/>
                        </a:rPr>
                        <a:t>⮥</a:t>
                      </a:r>
                      <a:endParaRPr lang="nl-NL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963028"/>
                  </a:ext>
                </a:extLst>
              </a:tr>
            </a:tbl>
          </a:graphicData>
        </a:graphic>
      </p:graphicFrame>
      <p:sp>
        <p:nvSpPr>
          <p:cNvPr id="9" name="Content Placeholder 46">
            <a:extLst>
              <a:ext uri="{FF2B5EF4-FFF2-40B4-BE49-F238E27FC236}">
                <a16:creationId xmlns:a16="http://schemas.microsoft.com/office/drawing/2014/main" id="{C7B7837A-FB74-4827-BC87-4384CD43E9FE}"/>
              </a:ext>
            </a:extLst>
          </p:cNvPr>
          <p:cNvSpPr txBox="1">
            <a:spLocks/>
          </p:cNvSpPr>
          <p:nvPr/>
        </p:nvSpPr>
        <p:spPr>
          <a:xfrm>
            <a:off x="5195888" y="3501"/>
            <a:ext cx="7000810" cy="84023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gradFill>
                  <a:gsLst>
                    <a:gs pos="15000">
                      <a:schemeClr val="tx1"/>
                    </a:gs>
                    <a:gs pos="47000">
                      <a:schemeClr val="tx1"/>
                    </a:gs>
                  </a:gsLst>
                  <a:lin ang="5400000" scaled="1"/>
                </a:gra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>
                <a:solidFill>
                  <a:srgbClr val="FFC000"/>
                </a:solidFill>
                <a:latin typeface="Segoe UI"/>
              </a:rPr>
              <a:t>3</a:t>
            </a:r>
            <a:r>
              <a:rPr lang="en-150" dirty="0">
                <a:solidFill>
                  <a:srgbClr val="FFC000"/>
                </a:solidFill>
                <a:latin typeface="Segoe UI"/>
              </a:rPr>
              <a:t> – </a:t>
            </a:r>
            <a:r>
              <a:rPr lang="en-US" dirty="0">
                <a:solidFill>
                  <a:srgbClr val="FFC000"/>
                </a:solidFill>
                <a:latin typeface="Segoe UI"/>
              </a:rPr>
              <a:t>Background Info</a:t>
            </a:r>
            <a:r>
              <a:rPr lang="en-150" dirty="0">
                <a:solidFill>
                  <a:schemeClr val="accent4"/>
                </a:solidFill>
                <a:latin typeface="Segoe UI"/>
              </a:rPr>
              <a:t>:</a:t>
            </a:r>
            <a:r>
              <a:rPr lang="en-150" dirty="0">
                <a:solidFill>
                  <a:schemeClr val="bg1"/>
                </a:solidFill>
                <a:latin typeface="Segoe UI"/>
              </a:rPr>
              <a:t> The building blocks</a:t>
            </a:r>
            <a:endParaRPr lang="en-US" dirty="0">
              <a:solidFill>
                <a:schemeClr val="bg1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600149190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 descr="Inventory with solid fill">
            <a:extLst>
              <a:ext uri="{FF2B5EF4-FFF2-40B4-BE49-F238E27FC236}">
                <a16:creationId xmlns:a16="http://schemas.microsoft.com/office/drawing/2014/main" id="{D933937A-1CA8-42B6-BF40-A9ABF5218B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2196" y="69574"/>
            <a:ext cx="914400" cy="914400"/>
          </a:xfrm>
          <a:prstGeom prst="rect">
            <a:avLst/>
          </a:prstGeom>
        </p:spPr>
      </p:pic>
      <p:sp>
        <p:nvSpPr>
          <p:cNvPr id="9" name="Content Placeholder 46">
            <a:extLst>
              <a:ext uri="{FF2B5EF4-FFF2-40B4-BE49-F238E27FC236}">
                <a16:creationId xmlns:a16="http://schemas.microsoft.com/office/drawing/2014/main" id="{C7B7837A-FB74-4827-BC87-4384CD43E9FE}"/>
              </a:ext>
            </a:extLst>
          </p:cNvPr>
          <p:cNvSpPr txBox="1">
            <a:spLocks/>
          </p:cNvSpPr>
          <p:nvPr/>
        </p:nvSpPr>
        <p:spPr>
          <a:xfrm>
            <a:off x="5195888" y="3501"/>
            <a:ext cx="7000810" cy="84023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gradFill>
                  <a:gsLst>
                    <a:gs pos="15000">
                      <a:schemeClr val="tx1"/>
                    </a:gs>
                    <a:gs pos="47000">
                      <a:schemeClr val="tx1"/>
                    </a:gs>
                  </a:gsLst>
                  <a:lin ang="5400000" scaled="1"/>
                </a:gra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>
                <a:solidFill>
                  <a:srgbClr val="FFC000"/>
                </a:solidFill>
                <a:latin typeface="Segoe UI"/>
              </a:rPr>
              <a:t>3</a:t>
            </a:r>
            <a:r>
              <a:rPr lang="en-150" dirty="0">
                <a:solidFill>
                  <a:srgbClr val="FFC000"/>
                </a:solidFill>
                <a:latin typeface="Segoe UI"/>
              </a:rPr>
              <a:t> – </a:t>
            </a:r>
            <a:r>
              <a:rPr lang="en-US" dirty="0">
                <a:solidFill>
                  <a:srgbClr val="FFC000"/>
                </a:solidFill>
                <a:latin typeface="Segoe UI"/>
              </a:rPr>
              <a:t>Background Info </a:t>
            </a:r>
            <a:r>
              <a:rPr lang="en-150" dirty="0">
                <a:solidFill>
                  <a:schemeClr val="accent4"/>
                </a:solidFill>
                <a:latin typeface="Segoe UI"/>
              </a:rPr>
              <a:t>:</a:t>
            </a:r>
            <a:r>
              <a:rPr lang="en-150" dirty="0">
                <a:solidFill>
                  <a:schemeClr val="bg1"/>
                </a:solidFill>
                <a:latin typeface="Segoe UI"/>
              </a:rPr>
              <a:t> The building blocks</a:t>
            </a:r>
            <a:endParaRPr lang="en-US" dirty="0">
              <a:solidFill>
                <a:schemeClr val="bg1"/>
              </a:solidFill>
              <a:latin typeface="Segoe UI"/>
            </a:endParaRP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F906108C-E0D9-43AD-B47F-D7EF54A73F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9963546"/>
              </p:ext>
            </p:extLst>
          </p:nvPr>
        </p:nvGraphicFramePr>
        <p:xfrm>
          <a:off x="1075372" y="1811020"/>
          <a:ext cx="10041256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5230">
                  <a:extLst>
                    <a:ext uri="{9D8B030D-6E8A-4147-A177-3AD203B41FA5}">
                      <a16:colId xmlns:a16="http://schemas.microsoft.com/office/drawing/2014/main" val="2610937222"/>
                    </a:ext>
                  </a:extLst>
                </a:gridCol>
                <a:gridCol w="1692593">
                  <a:extLst>
                    <a:ext uri="{9D8B030D-6E8A-4147-A177-3AD203B41FA5}">
                      <a16:colId xmlns:a16="http://schemas.microsoft.com/office/drawing/2014/main" val="3933736110"/>
                    </a:ext>
                  </a:extLst>
                </a:gridCol>
                <a:gridCol w="4362665">
                  <a:extLst>
                    <a:ext uri="{9D8B030D-6E8A-4147-A177-3AD203B41FA5}">
                      <a16:colId xmlns:a16="http://schemas.microsoft.com/office/drawing/2014/main" val="966788083"/>
                    </a:ext>
                  </a:extLst>
                </a:gridCol>
                <a:gridCol w="2330768">
                  <a:extLst>
                    <a:ext uri="{9D8B030D-6E8A-4147-A177-3AD203B41FA5}">
                      <a16:colId xmlns:a16="http://schemas.microsoft.com/office/drawing/2014/main" val="97256353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150" dirty="0"/>
                        <a:t>Artifact</a:t>
                      </a:r>
                      <a:endParaRPr lang="nl-NL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150" dirty="0"/>
                        <a:t>Availability:</a:t>
                      </a:r>
                    </a:p>
                    <a:p>
                      <a:r>
                        <a:rPr lang="en-150" dirty="0"/>
                        <a:t>[</a:t>
                      </a:r>
                      <a:r>
                        <a:rPr lang="en-150" dirty="0" err="1"/>
                        <a:t>Online,Both</a:t>
                      </a:r>
                      <a:r>
                        <a:rPr lang="en-150" dirty="0"/>
                        <a:t>]</a:t>
                      </a:r>
                      <a:endParaRPr lang="nl-NL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150" dirty="0"/>
                        <a:t>Official API: [</a:t>
                      </a:r>
                      <a:r>
                        <a:rPr lang="en-150" dirty="0" err="1"/>
                        <a:t>No,ReadOnly,ReadUpdate,ReadWrite</a:t>
                      </a:r>
                      <a:r>
                        <a:rPr lang="en-150" dirty="0"/>
                        <a:t>]</a:t>
                      </a:r>
                      <a:endParaRPr lang="nl-NL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150" dirty="0"/>
                        <a:t>URL</a:t>
                      </a:r>
                    </a:p>
                    <a:p>
                      <a:r>
                        <a:rPr lang="en-US" dirty="0">
                          <a:solidFill>
                            <a:schemeClr val="tx2"/>
                          </a:solidFill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Power BI REST APIs</a:t>
                      </a:r>
                      <a:endParaRPr lang="nl-NL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4756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150" dirty="0">
                          <a:solidFill>
                            <a:schemeClr val="tx2"/>
                          </a:solidFill>
                        </a:rPr>
                        <a:t>Pipeline</a:t>
                      </a:r>
                      <a:endParaRPr lang="nl-NL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150" dirty="0">
                          <a:solidFill>
                            <a:schemeClr val="tx2"/>
                          </a:solidFill>
                        </a:rPr>
                        <a:t>Online</a:t>
                      </a:r>
                      <a:endParaRPr lang="nl-NL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150" dirty="0">
                          <a:solidFill>
                            <a:schemeClr val="tx2"/>
                          </a:solidFill>
                        </a:rPr>
                        <a:t>No</a:t>
                      </a:r>
                      <a:endParaRPr lang="nl-NL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150" dirty="0">
                          <a:solidFill>
                            <a:schemeClr val="tx2"/>
                          </a:solidFill>
                        </a:rPr>
                        <a:t>-</a:t>
                      </a:r>
                      <a:endParaRPr lang="nl-NL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8415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150" dirty="0">
                          <a:solidFill>
                            <a:schemeClr val="tx2"/>
                          </a:solidFill>
                        </a:rPr>
                        <a:t>Workspace</a:t>
                      </a:r>
                      <a:endParaRPr lang="nl-NL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150" dirty="0">
                          <a:solidFill>
                            <a:schemeClr val="tx2"/>
                          </a:solidFill>
                        </a:rPr>
                        <a:t>Online</a:t>
                      </a:r>
                      <a:endParaRPr lang="nl-NL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150" dirty="0" err="1">
                          <a:solidFill>
                            <a:schemeClr val="tx2"/>
                          </a:solidFill>
                        </a:rPr>
                        <a:t>ReadWrite</a:t>
                      </a:r>
                      <a:endParaRPr lang="nl-NL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Groups</a:t>
                      </a:r>
                      <a:endParaRPr lang="nl-NL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42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150" dirty="0">
                          <a:solidFill>
                            <a:schemeClr val="tx2"/>
                          </a:solidFill>
                        </a:rPr>
                        <a:t>Dataflow</a:t>
                      </a:r>
                      <a:endParaRPr lang="nl-NL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150" dirty="0">
                          <a:solidFill>
                            <a:schemeClr val="tx2"/>
                          </a:solidFill>
                        </a:rPr>
                        <a:t>Online</a:t>
                      </a:r>
                      <a:endParaRPr lang="nl-NL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150" dirty="0" err="1">
                          <a:solidFill>
                            <a:schemeClr val="tx2"/>
                          </a:solidFill>
                        </a:rPr>
                        <a:t>ReadUpdate</a:t>
                      </a:r>
                      <a:endParaRPr lang="nl-NL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>
                          <a:solidFill>
                            <a:schemeClr val="tx2"/>
                          </a:solidFill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Dataflows</a:t>
                      </a:r>
                      <a:endParaRPr lang="nl-NL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6291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150" dirty="0">
                          <a:solidFill>
                            <a:schemeClr val="tx2"/>
                          </a:solidFill>
                        </a:rPr>
                        <a:t>Dataset</a:t>
                      </a:r>
                      <a:endParaRPr lang="nl-NL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150" dirty="0">
                          <a:solidFill>
                            <a:schemeClr val="tx2"/>
                          </a:solidFill>
                        </a:rPr>
                        <a:t>Both</a:t>
                      </a:r>
                      <a:endParaRPr lang="nl-NL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150" dirty="0" err="1">
                          <a:solidFill>
                            <a:schemeClr val="tx2"/>
                          </a:solidFill>
                        </a:rPr>
                        <a:t>ReadWrite</a:t>
                      </a:r>
                      <a:endParaRPr lang="en-15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>
                          <a:solidFill>
                            <a:schemeClr val="tx2"/>
                          </a:solidFill>
                          <a:hlinkClick r:id="rId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Datasets</a:t>
                      </a:r>
                      <a:endParaRPr lang="en-15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63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150" dirty="0">
                          <a:solidFill>
                            <a:schemeClr val="tx2"/>
                          </a:solidFill>
                        </a:rPr>
                        <a:t>Report</a:t>
                      </a:r>
                      <a:endParaRPr lang="nl-NL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150" dirty="0">
                          <a:solidFill>
                            <a:schemeClr val="tx2"/>
                          </a:solidFill>
                        </a:rPr>
                        <a:t>Both</a:t>
                      </a:r>
                      <a:endParaRPr lang="nl-NL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150" dirty="0" err="1">
                          <a:solidFill>
                            <a:schemeClr val="tx2"/>
                          </a:solidFill>
                        </a:rPr>
                        <a:t>ReadWrite</a:t>
                      </a:r>
                      <a:endParaRPr lang="nl-NL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hlinkClick r:id="rId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Reports</a:t>
                      </a:r>
                      <a:endParaRPr lang="nl-NL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441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150" dirty="0">
                          <a:solidFill>
                            <a:schemeClr val="tx2"/>
                          </a:solidFill>
                        </a:rPr>
                        <a:t>Dashboard</a:t>
                      </a:r>
                      <a:endParaRPr lang="nl-NL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150" dirty="0">
                          <a:solidFill>
                            <a:schemeClr val="tx2"/>
                          </a:solidFill>
                        </a:rPr>
                        <a:t>Online</a:t>
                      </a:r>
                      <a:endParaRPr lang="nl-NL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150" dirty="0" err="1">
                          <a:solidFill>
                            <a:schemeClr val="tx2"/>
                          </a:solidFill>
                        </a:rPr>
                        <a:t>ReadOnly</a:t>
                      </a:r>
                      <a:endParaRPr lang="nl-NL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  <a:hlinkClick r:id="rId1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Dashboards</a:t>
                      </a:r>
                      <a:endParaRPr lang="nl-NL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9357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150" dirty="0">
                          <a:solidFill>
                            <a:schemeClr val="tx2"/>
                          </a:solidFill>
                        </a:rPr>
                        <a:t>App</a:t>
                      </a:r>
                      <a:endParaRPr lang="nl-NL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150" dirty="0">
                          <a:solidFill>
                            <a:schemeClr val="tx2"/>
                          </a:solidFill>
                        </a:rPr>
                        <a:t>Online</a:t>
                      </a:r>
                      <a:endParaRPr lang="nl-NL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150" dirty="0" err="1">
                          <a:solidFill>
                            <a:schemeClr val="tx2"/>
                          </a:solidFill>
                        </a:rPr>
                        <a:t>ReadOnly</a:t>
                      </a:r>
                      <a:endParaRPr lang="nl-NL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>
                          <a:solidFill>
                            <a:schemeClr val="tx2"/>
                          </a:solidFill>
                          <a:hlinkClick r:id="rId11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Apps</a:t>
                      </a:r>
                      <a:endParaRPr lang="nl-NL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1733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7050932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 descr="Inventory with solid fill">
            <a:extLst>
              <a:ext uri="{FF2B5EF4-FFF2-40B4-BE49-F238E27FC236}">
                <a16:creationId xmlns:a16="http://schemas.microsoft.com/office/drawing/2014/main" id="{D933937A-1CA8-42B6-BF40-A9ABF5218B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2196" y="69574"/>
            <a:ext cx="914400" cy="914400"/>
          </a:xfrm>
          <a:prstGeom prst="rect">
            <a:avLst/>
          </a:prstGeom>
        </p:spPr>
      </p:pic>
      <p:sp>
        <p:nvSpPr>
          <p:cNvPr id="9" name="Content Placeholder 46">
            <a:extLst>
              <a:ext uri="{FF2B5EF4-FFF2-40B4-BE49-F238E27FC236}">
                <a16:creationId xmlns:a16="http://schemas.microsoft.com/office/drawing/2014/main" id="{C7B7837A-FB74-4827-BC87-4384CD43E9FE}"/>
              </a:ext>
            </a:extLst>
          </p:cNvPr>
          <p:cNvSpPr txBox="1">
            <a:spLocks/>
          </p:cNvSpPr>
          <p:nvPr/>
        </p:nvSpPr>
        <p:spPr>
          <a:xfrm>
            <a:off x="5195888" y="3501"/>
            <a:ext cx="7000810" cy="667059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gradFill>
                  <a:gsLst>
                    <a:gs pos="15000">
                      <a:schemeClr val="tx1"/>
                    </a:gs>
                    <a:gs pos="47000">
                      <a:schemeClr val="tx1"/>
                    </a:gs>
                  </a:gsLst>
                  <a:lin ang="5400000" scaled="1"/>
                </a:gra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>
                <a:solidFill>
                  <a:srgbClr val="FFC000"/>
                </a:solidFill>
                <a:latin typeface="Segoe UI"/>
              </a:rPr>
              <a:t>3</a:t>
            </a:r>
            <a:r>
              <a:rPr lang="en-150" dirty="0">
                <a:solidFill>
                  <a:srgbClr val="FFC000"/>
                </a:solidFill>
                <a:latin typeface="Segoe UI"/>
              </a:rPr>
              <a:t> – </a:t>
            </a:r>
            <a:r>
              <a:rPr lang="en-US" dirty="0">
                <a:solidFill>
                  <a:srgbClr val="FFC000"/>
                </a:solidFill>
                <a:latin typeface="Segoe UI"/>
              </a:rPr>
              <a:t>Background Info</a:t>
            </a:r>
            <a:r>
              <a:rPr lang="en-150" dirty="0">
                <a:solidFill>
                  <a:schemeClr val="accent4"/>
                </a:solidFill>
                <a:latin typeface="Segoe UI"/>
              </a:rPr>
              <a:t>:</a:t>
            </a:r>
            <a:r>
              <a:rPr lang="en-150" dirty="0">
                <a:solidFill>
                  <a:schemeClr val="bg1"/>
                </a:solidFill>
                <a:latin typeface="Segoe UI"/>
              </a:rPr>
              <a:t> The building blocks</a:t>
            </a:r>
            <a:endParaRPr lang="en-US" dirty="0">
              <a:solidFill>
                <a:schemeClr val="bg1"/>
              </a:solidFill>
              <a:latin typeface="Segoe U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91D02A-7C37-469B-BCF4-1A7A981972F5}"/>
              </a:ext>
            </a:extLst>
          </p:cNvPr>
          <p:cNvSpPr txBox="1"/>
          <p:nvPr/>
        </p:nvSpPr>
        <p:spPr>
          <a:xfrm>
            <a:off x="1331741" y="4478740"/>
            <a:ext cx="952851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A </a:t>
            </a:r>
            <a:r>
              <a:rPr lang="en-US" sz="3200" b="1" dirty="0">
                <a:solidFill>
                  <a:schemeClr val="accent4"/>
                </a:solidFill>
              </a:rPr>
              <a:t>.</a:t>
            </a:r>
            <a:r>
              <a:rPr lang="en-US" sz="3200" b="1" dirty="0" err="1">
                <a:solidFill>
                  <a:schemeClr val="accent4"/>
                </a:solidFill>
              </a:rPr>
              <a:t>pbi</a:t>
            </a:r>
            <a:r>
              <a:rPr lang="en-US" sz="3200" b="1" dirty="0">
                <a:solidFill>
                  <a:schemeClr val="bg1"/>
                </a:solidFill>
              </a:rPr>
              <a:t>(x/t) file consists of </a:t>
            </a:r>
            <a:r>
              <a:rPr lang="en-US" sz="3200" b="1" dirty="0">
                <a:solidFill>
                  <a:schemeClr val="accent4"/>
                </a:solidFill>
              </a:rPr>
              <a:t>2</a:t>
            </a:r>
            <a:r>
              <a:rPr lang="en-US" sz="3200" b="1" dirty="0">
                <a:solidFill>
                  <a:schemeClr val="bg1"/>
                </a:solidFill>
              </a:rPr>
              <a:t> main components:</a:t>
            </a:r>
          </a:p>
          <a:p>
            <a:pPr marL="457200" indent="-457200">
              <a:buClr>
                <a:schemeClr val="accent4"/>
              </a:buClr>
              <a:buFontTx/>
              <a:buChar char="-"/>
            </a:pPr>
            <a:r>
              <a:rPr lang="en-US" sz="3200" b="1" dirty="0">
                <a:solidFill>
                  <a:schemeClr val="bg1"/>
                </a:solidFill>
              </a:rPr>
              <a:t>A dataset [</a:t>
            </a:r>
            <a:r>
              <a:rPr lang="en-US" sz="3200" b="1" dirty="0" err="1">
                <a:solidFill>
                  <a:schemeClr val="bg1"/>
                </a:solidFill>
              </a:rPr>
              <a:t>DataModel</a:t>
            </a:r>
            <a:r>
              <a:rPr lang="en-US" sz="3200" b="1" dirty="0">
                <a:solidFill>
                  <a:schemeClr val="bg1"/>
                </a:solidFill>
              </a:rPr>
              <a:t>, or </a:t>
            </a:r>
            <a:r>
              <a:rPr lang="en-US" sz="3200" b="1" dirty="0" err="1">
                <a:solidFill>
                  <a:schemeClr val="bg1"/>
                </a:solidFill>
              </a:rPr>
              <a:t>DataModelSchema</a:t>
            </a:r>
            <a:r>
              <a:rPr lang="en-150" sz="3200" b="1" dirty="0">
                <a:solidFill>
                  <a:schemeClr val="bg1"/>
                </a:solidFill>
              </a:rPr>
              <a:t>]</a:t>
            </a:r>
            <a:endParaRPr lang="en-US" sz="3200" b="1" dirty="0">
              <a:solidFill>
                <a:schemeClr val="bg1"/>
              </a:solidFill>
            </a:endParaRPr>
          </a:p>
          <a:p>
            <a:pPr marL="457200" indent="-457200">
              <a:buClr>
                <a:schemeClr val="accent4"/>
              </a:buClr>
              <a:buFontTx/>
              <a:buChar char="-"/>
            </a:pPr>
            <a:r>
              <a:rPr lang="en-US" sz="3200" b="1" dirty="0">
                <a:solidFill>
                  <a:schemeClr val="bg1"/>
                </a:solidFill>
              </a:rPr>
              <a:t>A report component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0025191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lor overlay">
            <a:extLst>
              <a:ext uri="{FF2B5EF4-FFF2-40B4-BE49-F238E27FC236}">
                <a16:creationId xmlns:a16="http://schemas.microsoft.com/office/drawing/2014/main" id="{EFC7B0BE-1FBF-4CC3-B710-905131A1EBAA}"/>
              </a:ext>
            </a:extLst>
          </p:cNvPr>
          <p:cNvSpPr/>
          <p:nvPr/>
        </p:nvSpPr>
        <p:spPr>
          <a:xfrm>
            <a:off x="0" y="-1354"/>
            <a:ext cx="6592297" cy="6858000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1" name="Quote">
            <a:extLst>
              <a:ext uri="{FF2B5EF4-FFF2-40B4-BE49-F238E27FC236}">
                <a16:creationId xmlns:a16="http://schemas.microsoft.com/office/drawing/2014/main" id="{3643CDCA-F474-4D62-AE08-EB3F29F8092F}"/>
              </a:ext>
            </a:extLst>
          </p:cNvPr>
          <p:cNvSpPr txBox="1"/>
          <p:nvPr/>
        </p:nvSpPr>
        <p:spPr>
          <a:xfrm>
            <a:off x="146819" y="2218133"/>
            <a:ext cx="6121400" cy="25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b="1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“It’s really quick for someone with no, or little, experience or technical background to pick up the tools and start creating things—which changes how they do their own job.”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18" name="HeaderQuote"/>
          <p:cNvSpPr>
            <a:spLocks noGrp="1"/>
          </p:cNvSpPr>
          <p:nvPr>
            <p:ph type="body" sz="quarter" idx="13"/>
          </p:nvPr>
        </p:nvSpPr>
        <p:spPr>
          <a:xfrm>
            <a:off x="146819" y="1710301"/>
            <a:ext cx="6480000" cy="369332"/>
          </a:xfrm>
        </p:spPr>
        <p:txBody>
          <a:bodyPr/>
          <a:lstStyle/>
          <a:p>
            <a:r>
              <a:rPr lang="en-US" sz="2000" b="1" dirty="0">
                <a:solidFill>
                  <a:schemeClr val="bg1"/>
                </a:solidFill>
              </a:rPr>
              <a:t>Empower everyone</a:t>
            </a:r>
            <a:r>
              <a:rPr lang="en-150" sz="2000" b="1" dirty="0">
                <a:solidFill>
                  <a:schemeClr val="bg1"/>
                </a:solidFill>
              </a:rPr>
              <a:t> </a:t>
            </a:r>
            <a:r>
              <a:rPr lang="en-US" sz="2000" b="1" dirty="0">
                <a:solidFill>
                  <a:schemeClr val="bg1"/>
                </a:solidFill>
              </a:rPr>
              <a:t>with the tools</a:t>
            </a:r>
            <a:r>
              <a:rPr lang="en-150" sz="2000" b="1" dirty="0">
                <a:solidFill>
                  <a:schemeClr val="bg1"/>
                </a:solidFill>
              </a:rPr>
              <a:t> </a:t>
            </a:r>
            <a:r>
              <a:rPr lang="en-US" sz="2000" b="1" dirty="0">
                <a:solidFill>
                  <a:schemeClr val="bg1"/>
                </a:solidFill>
              </a:rPr>
              <a:t>to be a data hero</a:t>
            </a:r>
            <a:r>
              <a:rPr lang="en-150" sz="2000" b="1" dirty="0">
                <a:solidFill>
                  <a:schemeClr val="bg1"/>
                </a:solidFill>
              </a:rPr>
              <a:t> 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3" name="Reference"/>
          <p:cNvSpPr>
            <a:spLocks noGrp="1"/>
          </p:cNvSpPr>
          <p:nvPr>
            <p:ph type="body" sz="quarter" idx="14"/>
          </p:nvPr>
        </p:nvSpPr>
        <p:spPr>
          <a:xfrm>
            <a:off x="146819" y="4738133"/>
            <a:ext cx="6061605" cy="1754326"/>
          </a:xfrm>
        </p:spPr>
        <p:txBody>
          <a:bodyPr/>
          <a:lstStyle/>
          <a:p>
            <a:pPr algn="l"/>
            <a:r>
              <a:rPr lang="en-US" b="1" i="0" dirty="0">
                <a:solidFill>
                  <a:schemeClr val="accent4"/>
                </a:solidFill>
                <a:effectLst/>
                <a:latin typeface="Segoe UI" panose="020B0502040204020203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Simon O</a:t>
            </a:r>
          </a:p>
          <a:p>
            <a:pPr algn="l"/>
            <a:r>
              <a:rPr lang="en-US" b="0" i="0" dirty="0">
                <a:solidFill>
                  <a:schemeClr val="accent4"/>
                </a:solidFill>
                <a:effectLst/>
                <a:latin typeface="Segoe UI" panose="020B0502040204020203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Digital Factory Product Manager</a:t>
            </a:r>
            <a:endParaRPr lang="en-150" b="0" i="0" dirty="0">
              <a:solidFill>
                <a:schemeClr val="accent4"/>
              </a:solidFill>
              <a:effectLst/>
              <a:latin typeface="Segoe UI" panose="020B0502040204020203" pitchFamily="34" charset="0"/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algn="l"/>
            <a:r>
              <a:rPr lang="en-US" b="0" i="0" dirty="0">
                <a:solidFill>
                  <a:schemeClr val="accent4"/>
                </a:solidFill>
                <a:effectLst/>
                <a:latin typeface="Segoe UI" panose="020B0502040204020203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+</a:t>
            </a:r>
            <a:endParaRPr lang="en-150" b="0" i="0" dirty="0">
              <a:solidFill>
                <a:schemeClr val="accent4"/>
              </a:solidFill>
              <a:effectLst/>
              <a:latin typeface="Segoe UI" panose="020B0502040204020203" pitchFamily="34" charset="0"/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algn="l"/>
            <a:r>
              <a:rPr lang="en-US" b="0" i="0" dirty="0">
                <a:solidFill>
                  <a:schemeClr val="accent4"/>
                </a:solidFill>
                <a:effectLst/>
                <a:latin typeface="Segoe UI" panose="020B0502040204020203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 Storyteller</a:t>
            </a:r>
            <a:endParaRPr lang="en-150" b="0" i="0" dirty="0">
              <a:solidFill>
                <a:schemeClr val="accent4"/>
              </a:solidFill>
              <a:effectLst/>
              <a:latin typeface="Segoe UI" panose="020B0502040204020203" pitchFamily="34" charset="0"/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algn="l"/>
            <a:endParaRPr lang="en-150" dirty="0">
              <a:solidFill>
                <a:schemeClr val="accent4"/>
              </a:solidFill>
              <a:latin typeface="Segoe UI" panose="020B0502040204020203" pitchFamily="34" charset="0"/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algn="l"/>
            <a:r>
              <a:rPr lang="en-150" b="0" i="0" dirty="0">
                <a:solidFill>
                  <a:schemeClr val="accent4"/>
                </a:solidFill>
                <a:effectLst/>
                <a:latin typeface="Segoe UI" panose="020B0502040204020203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Power BI Website</a:t>
            </a:r>
            <a:endParaRPr lang="en-US" dirty="0">
              <a:solidFill>
                <a:schemeClr val="accent4"/>
              </a:solidFill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465888"/>
            <a:ext cx="431800" cy="365125"/>
          </a:xfrm>
          <a:prstGeom prst="rect">
            <a:avLst/>
          </a:prstGeom>
        </p:spPr>
        <p:txBody>
          <a:bodyPr/>
          <a:lstStyle/>
          <a:p>
            <a:fld id="{5AE1514C-5E56-4738-A1FF-4B1CFD2A3E3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Quoticon-basin">
            <a:extLst>
              <a:ext uri="{FF2B5EF4-FFF2-40B4-BE49-F238E27FC236}">
                <a16:creationId xmlns:a16="http://schemas.microsoft.com/office/drawing/2014/main" id="{7DD1A09A-86FC-4D8B-B257-97E2ABDA282C}"/>
              </a:ext>
            </a:extLst>
          </p:cNvPr>
          <p:cNvSpPr/>
          <p:nvPr/>
        </p:nvSpPr>
        <p:spPr>
          <a:xfrm>
            <a:off x="130611" y="-1399450"/>
            <a:ext cx="2756522" cy="27989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Quoticon"/>
          <p:cNvSpPr txBox="1"/>
          <p:nvPr/>
        </p:nvSpPr>
        <p:spPr>
          <a:xfrm>
            <a:off x="1112688" y="243410"/>
            <a:ext cx="670312" cy="580653"/>
          </a:xfrm>
          <a:custGeom>
            <a:avLst/>
            <a:gdLst>
              <a:gd name="connsiteX0" fmla="*/ 603423 w 670312"/>
              <a:gd name="connsiteY0" fmla="*/ 0 h 580653"/>
              <a:gd name="connsiteX1" fmla="*/ 670312 w 670312"/>
              <a:gd name="connsiteY1" fmla="*/ 126662 h 580653"/>
              <a:gd name="connsiteX2" fmla="*/ 557170 w 670312"/>
              <a:gd name="connsiteY2" fmla="*/ 203157 h 580653"/>
              <a:gd name="connsiteX3" fmla="*/ 522302 w 670312"/>
              <a:gd name="connsiteY3" fmla="*/ 293172 h 580653"/>
              <a:gd name="connsiteX4" fmla="*/ 670312 w 670312"/>
              <a:gd name="connsiteY4" fmla="*/ 293172 h 580653"/>
              <a:gd name="connsiteX5" fmla="*/ 670312 w 670312"/>
              <a:gd name="connsiteY5" fmla="*/ 580653 h 580653"/>
              <a:gd name="connsiteX6" fmla="*/ 360772 w 670312"/>
              <a:gd name="connsiteY6" fmla="*/ 580653 h 580653"/>
              <a:gd name="connsiteX7" fmla="*/ 360772 w 670312"/>
              <a:gd name="connsiteY7" fmla="*/ 342272 h 580653"/>
              <a:gd name="connsiteX8" fmla="*/ 415564 w 670312"/>
              <a:gd name="connsiteY8" fmla="*/ 134489 h 580653"/>
              <a:gd name="connsiteX9" fmla="*/ 603423 w 670312"/>
              <a:gd name="connsiteY9" fmla="*/ 0 h 580653"/>
              <a:gd name="connsiteX10" fmla="*/ 242650 w 670312"/>
              <a:gd name="connsiteY10" fmla="*/ 0 h 580653"/>
              <a:gd name="connsiteX11" fmla="*/ 309539 w 670312"/>
              <a:gd name="connsiteY11" fmla="*/ 126662 h 580653"/>
              <a:gd name="connsiteX12" fmla="*/ 196397 w 670312"/>
              <a:gd name="connsiteY12" fmla="*/ 203157 h 580653"/>
              <a:gd name="connsiteX13" fmla="*/ 161530 w 670312"/>
              <a:gd name="connsiteY13" fmla="*/ 293172 h 580653"/>
              <a:gd name="connsiteX14" fmla="*/ 309539 w 670312"/>
              <a:gd name="connsiteY14" fmla="*/ 293172 h 580653"/>
              <a:gd name="connsiteX15" fmla="*/ 309539 w 670312"/>
              <a:gd name="connsiteY15" fmla="*/ 580653 h 580653"/>
              <a:gd name="connsiteX16" fmla="*/ 0 w 670312"/>
              <a:gd name="connsiteY16" fmla="*/ 580653 h 580653"/>
              <a:gd name="connsiteX17" fmla="*/ 0 w 670312"/>
              <a:gd name="connsiteY17" fmla="*/ 342272 h 580653"/>
              <a:gd name="connsiteX18" fmla="*/ 54792 w 670312"/>
              <a:gd name="connsiteY18" fmla="*/ 134489 h 580653"/>
              <a:gd name="connsiteX19" fmla="*/ 242650 w 670312"/>
              <a:gd name="connsiteY19" fmla="*/ 0 h 580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70312" h="580653">
                <a:moveTo>
                  <a:pt x="603423" y="0"/>
                </a:moveTo>
                <a:lnTo>
                  <a:pt x="670312" y="126662"/>
                </a:lnTo>
                <a:cubicBezTo>
                  <a:pt x="615757" y="152279"/>
                  <a:pt x="578043" y="177777"/>
                  <a:pt x="557170" y="203157"/>
                </a:cubicBezTo>
                <a:cubicBezTo>
                  <a:pt x="536297" y="228537"/>
                  <a:pt x="524674" y="258542"/>
                  <a:pt x="522302" y="293172"/>
                </a:cubicBezTo>
                <a:lnTo>
                  <a:pt x="670312" y="293172"/>
                </a:lnTo>
                <a:lnTo>
                  <a:pt x="670312" y="580653"/>
                </a:lnTo>
                <a:lnTo>
                  <a:pt x="360772" y="580653"/>
                </a:lnTo>
                <a:lnTo>
                  <a:pt x="360772" y="342272"/>
                </a:lnTo>
                <a:cubicBezTo>
                  <a:pt x="360772" y="254510"/>
                  <a:pt x="379036" y="185249"/>
                  <a:pt x="415564" y="134489"/>
                </a:cubicBezTo>
                <a:cubicBezTo>
                  <a:pt x="452092" y="83729"/>
                  <a:pt x="514712" y="38900"/>
                  <a:pt x="603423" y="0"/>
                </a:cubicBezTo>
                <a:close/>
                <a:moveTo>
                  <a:pt x="242650" y="0"/>
                </a:moveTo>
                <a:lnTo>
                  <a:pt x="309539" y="126662"/>
                </a:lnTo>
                <a:cubicBezTo>
                  <a:pt x="254985" y="152279"/>
                  <a:pt x="217271" y="177777"/>
                  <a:pt x="196397" y="203157"/>
                </a:cubicBezTo>
                <a:cubicBezTo>
                  <a:pt x="175524" y="228537"/>
                  <a:pt x="163902" y="258542"/>
                  <a:pt x="161530" y="293172"/>
                </a:cubicBezTo>
                <a:lnTo>
                  <a:pt x="309539" y="293172"/>
                </a:lnTo>
                <a:lnTo>
                  <a:pt x="309539" y="580653"/>
                </a:lnTo>
                <a:lnTo>
                  <a:pt x="0" y="580653"/>
                </a:lnTo>
                <a:lnTo>
                  <a:pt x="0" y="342272"/>
                </a:lnTo>
                <a:cubicBezTo>
                  <a:pt x="0" y="254510"/>
                  <a:pt x="18264" y="185249"/>
                  <a:pt x="54792" y="134489"/>
                </a:cubicBezTo>
                <a:cubicBezTo>
                  <a:pt x="91320" y="83729"/>
                  <a:pt x="153940" y="38900"/>
                  <a:pt x="24265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28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92696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7272963" y="2995035"/>
            <a:ext cx="4644281" cy="867930"/>
          </a:xfrm>
        </p:spPr>
        <p:txBody>
          <a:bodyPr/>
          <a:lstStyle/>
          <a:p>
            <a:r>
              <a:rPr lang="en-US" dirty="0"/>
              <a:t>Always keep </a:t>
            </a:r>
            <a:r>
              <a:rPr lang="en-US" dirty="0">
                <a:solidFill>
                  <a:schemeClr val="accent4"/>
                </a:solidFill>
              </a:rPr>
              <a:t>datasets</a:t>
            </a:r>
            <a:r>
              <a:rPr lang="en-US" dirty="0"/>
              <a:t> and </a:t>
            </a:r>
            <a:r>
              <a:rPr lang="en-US" dirty="0">
                <a:solidFill>
                  <a:schemeClr val="accent4"/>
                </a:solidFill>
              </a:rPr>
              <a:t>reports</a:t>
            </a:r>
            <a:r>
              <a:rPr lang="en-US" dirty="0"/>
              <a:t> in </a:t>
            </a:r>
            <a:r>
              <a:rPr lang="en-US" u="sng" dirty="0"/>
              <a:t>separate .</a:t>
            </a:r>
            <a:r>
              <a:rPr lang="en-US" u="sng" dirty="0" err="1"/>
              <a:t>pbix</a:t>
            </a:r>
            <a:r>
              <a:rPr lang="en-US" u="sng" dirty="0"/>
              <a:t> files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/>
          </p:nvPr>
        </p:nvSpPr>
        <p:spPr>
          <a:xfrm>
            <a:off x="543560" y="938831"/>
            <a:ext cx="5671764" cy="4980338"/>
          </a:xfrm>
        </p:spPr>
        <p:txBody>
          <a:bodyPr/>
          <a:lstStyle/>
          <a:p>
            <a:r>
              <a:rPr lang="en-US" dirty="0">
                <a:solidFill>
                  <a:schemeClr val="accent4"/>
                </a:solidFill>
              </a:rPr>
              <a:t>How</a:t>
            </a:r>
          </a:p>
          <a:p>
            <a:pPr lvl="1"/>
            <a:r>
              <a:rPr lang="en-US" dirty="0"/>
              <a:t>Use online power BI datasets as a source for your ‘thin’ reports,</a:t>
            </a:r>
          </a:p>
          <a:p>
            <a:pPr lvl="1"/>
            <a:r>
              <a:rPr lang="en-US" dirty="0"/>
              <a:t>or use the </a:t>
            </a:r>
            <a:r>
              <a:rPr lang="en-US" dirty="0" err="1"/>
              <a:t>hotswap</a:t>
            </a:r>
            <a:r>
              <a:rPr lang="en-US" dirty="0"/>
              <a:t> external tool to connect to a local .</a:t>
            </a:r>
            <a:r>
              <a:rPr lang="en-US" dirty="0" err="1"/>
              <a:t>pbix</a:t>
            </a:r>
            <a:r>
              <a:rPr lang="en-US" dirty="0"/>
              <a:t> file open in another instance of Power Desktop</a:t>
            </a:r>
          </a:p>
          <a:p>
            <a:pPr lvl="1"/>
            <a:endParaRPr lang="en-US" dirty="0"/>
          </a:p>
          <a:p>
            <a:pPr lvl="1"/>
            <a:r>
              <a:rPr lang="en-US" b="1" dirty="0">
                <a:solidFill>
                  <a:schemeClr val="accent4"/>
                </a:solidFill>
              </a:rPr>
              <a:t>Advantage</a:t>
            </a:r>
          </a:p>
          <a:p>
            <a:pPr lvl="1"/>
            <a:r>
              <a:rPr lang="en-US" dirty="0"/>
              <a:t>Better maintainability/scalability</a:t>
            </a:r>
          </a:p>
          <a:p>
            <a:pPr lvl="1"/>
            <a:endParaRPr lang="en-US" dirty="0"/>
          </a:p>
          <a:p>
            <a:pPr lvl="1"/>
            <a:r>
              <a:rPr lang="en-US" b="1" dirty="0">
                <a:solidFill>
                  <a:schemeClr val="accent4"/>
                </a:solidFill>
              </a:rPr>
              <a:t>Why</a:t>
            </a:r>
          </a:p>
          <a:p>
            <a:pPr lvl="1"/>
            <a:r>
              <a:rPr lang="en-US" dirty="0"/>
              <a:t>Reuse transformation logic</a:t>
            </a:r>
          </a:p>
          <a:p>
            <a:pPr lvl="1"/>
            <a:r>
              <a:rPr lang="en-US" dirty="0"/>
              <a:t>Reduce the total number of </a:t>
            </a:r>
            <a:r>
              <a:rPr lang="en-US" dirty="0" err="1"/>
              <a:t>datamodels</a:t>
            </a:r>
            <a:endParaRPr lang="en-US" dirty="0"/>
          </a:p>
          <a:p>
            <a:pPr lvl="1"/>
            <a:r>
              <a:rPr lang="en-US" dirty="0"/>
              <a:t>Build once, break everywhere, fix once</a:t>
            </a:r>
          </a:p>
          <a:p>
            <a:pPr lvl="1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770056C-59DB-402E-85A7-ACB3784149AF}"/>
              </a:ext>
            </a:extLst>
          </p:cNvPr>
          <p:cNvSpPr>
            <a:spLocks noChangeAspect="1"/>
          </p:cNvSpPr>
          <p:nvPr/>
        </p:nvSpPr>
        <p:spPr>
          <a:xfrm>
            <a:off x="7230727" y="-2693505"/>
            <a:ext cx="4728754" cy="4728754"/>
          </a:xfrm>
          <a:custGeom>
            <a:avLst/>
            <a:gdLst>
              <a:gd name="connsiteX0" fmla="*/ 244064 w 488128"/>
              <a:gd name="connsiteY0" fmla="*/ 0 h 488128"/>
              <a:gd name="connsiteX1" fmla="*/ 488128 w 488128"/>
              <a:gd name="connsiteY1" fmla="*/ 244064 h 488128"/>
              <a:gd name="connsiteX2" fmla="*/ 244064 w 488128"/>
              <a:gd name="connsiteY2" fmla="*/ 488128 h 488128"/>
              <a:gd name="connsiteX3" fmla="*/ 0 w 488128"/>
              <a:gd name="connsiteY3" fmla="*/ 244064 h 488128"/>
              <a:gd name="connsiteX4" fmla="*/ 244064 w 488128"/>
              <a:gd name="connsiteY4" fmla="*/ 0 h 488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8128" h="488128">
                <a:moveTo>
                  <a:pt x="244064" y="0"/>
                </a:moveTo>
                <a:cubicBezTo>
                  <a:pt x="378857" y="0"/>
                  <a:pt x="488128" y="109271"/>
                  <a:pt x="488128" y="244064"/>
                </a:cubicBezTo>
                <a:cubicBezTo>
                  <a:pt x="488128" y="378857"/>
                  <a:pt x="378857" y="488128"/>
                  <a:pt x="244064" y="488128"/>
                </a:cubicBezTo>
                <a:cubicBezTo>
                  <a:pt x="109271" y="488128"/>
                  <a:pt x="0" y="378857"/>
                  <a:pt x="0" y="244064"/>
                </a:cubicBezTo>
                <a:cubicBezTo>
                  <a:pt x="0" y="109271"/>
                  <a:pt x="109271" y="0"/>
                  <a:pt x="24406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5" name="Graphic 4" descr="Decision chart with solid fill">
            <a:extLst>
              <a:ext uri="{FF2B5EF4-FFF2-40B4-BE49-F238E27FC236}">
                <a16:creationId xmlns:a16="http://schemas.microsoft.com/office/drawing/2014/main" id="{639D6C39-70AB-4CEE-A44F-DA445E10BB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37904" y="279400"/>
            <a:ext cx="914400" cy="9144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CB8BE0B-04D4-4197-9552-0DD8103E65C1}"/>
              </a:ext>
            </a:extLst>
          </p:cNvPr>
          <p:cNvSpPr txBox="1"/>
          <p:nvPr/>
        </p:nvSpPr>
        <p:spPr>
          <a:xfrm>
            <a:off x="0" y="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3</a:t>
            </a:r>
            <a:r>
              <a:rPr kumimoji="0" lang="en-150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–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Background Options</a:t>
            </a:r>
            <a:r>
              <a:rPr kumimoji="0" lang="en-150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:</a:t>
            </a:r>
            <a:r>
              <a:rPr kumimoji="0" lang="en-150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Functional separation</a:t>
            </a:r>
          </a:p>
        </p:txBody>
      </p:sp>
    </p:spTree>
    <p:extLst>
      <p:ext uri="{BB962C8B-B14F-4D97-AF65-F5344CB8AC3E}">
        <p14:creationId xmlns:p14="http://schemas.microsoft.com/office/powerpoint/2010/main" val="2591618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336 1.11111E-6 L 1.45833E-6 1.11111E-6 " pathEditMode="relative" rAng="0" ptsTypes="AA">
                                      <p:cBhvr>
                                        <p:cTn id="9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6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14" grpId="1" build="p"/>
      <p:bldP spid="1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7272963" y="2995035"/>
            <a:ext cx="4644281" cy="1255728"/>
          </a:xfrm>
        </p:spPr>
        <p:txBody>
          <a:bodyPr/>
          <a:lstStyle/>
          <a:p>
            <a:r>
              <a:rPr lang="en-150" dirty="0"/>
              <a:t>If you have Power BI Premium in some form or other; use the Deployment pipelines.</a:t>
            </a:r>
            <a:endParaRPr lang="en-US" u="sng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/>
          </p:nvPr>
        </p:nvSpPr>
        <p:spPr>
          <a:xfrm>
            <a:off x="543560" y="938831"/>
            <a:ext cx="5671764" cy="4085221"/>
          </a:xfrm>
        </p:spPr>
        <p:txBody>
          <a:bodyPr/>
          <a:lstStyle/>
          <a:p>
            <a:r>
              <a:rPr lang="en-US" dirty="0">
                <a:solidFill>
                  <a:schemeClr val="accent4"/>
                </a:solidFill>
              </a:rPr>
              <a:t>How</a:t>
            </a:r>
          </a:p>
          <a:p>
            <a:pPr lvl="1"/>
            <a:r>
              <a:rPr lang="en-US" dirty="0"/>
              <a:t>Assign the workspaces</a:t>
            </a:r>
            <a:r>
              <a:rPr lang="en-150" dirty="0"/>
              <a:t> to a premium capacity.</a:t>
            </a:r>
            <a:endParaRPr lang="en-US" dirty="0"/>
          </a:p>
          <a:p>
            <a:pPr lvl="1"/>
            <a:r>
              <a:rPr lang="en-US" dirty="0"/>
              <a:t>Create the pipelines</a:t>
            </a:r>
            <a:r>
              <a:rPr lang="en-150" dirty="0"/>
              <a:t> </a:t>
            </a:r>
            <a:r>
              <a:rPr lang="nl-NL" dirty="0" err="1"/>
              <a:t>an</a:t>
            </a:r>
            <a:r>
              <a:rPr lang="en-150" dirty="0"/>
              <a:t>d start </a:t>
            </a:r>
            <a:r>
              <a:rPr lang="en-150"/>
              <a:t>using them.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b="1" dirty="0">
                <a:solidFill>
                  <a:schemeClr val="accent4"/>
                </a:solidFill>
              </a:rPr>
              <a:t>Advantage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[Partial]</a:t>
            </a:r>
            <a:r>
              <a:rPr lang="en-US" dirty="0"/>
              <a:t> Source Control</a:t>
            </a:r>
          </a:p>
          <a:p>
            <a:pPr lvl="1"/>
            <a:endParaRPr lang="en-US" dirty="0"/>
          </a:p>
          <a:p>
            <a:pPr lvl="1"/>
            <a:r>
              <a:rPr lang="en-US" b="1" dirty="0">
                <a:solidFill>
                  <a:schemeClr val="accent4"/>
                </a:solidFill>
              </a:rPr>
              <a:t>Why</a:t>
            </a:r>
          </a:p>
          <a:p>
            <a:pPr lvl="1"/>
            <a:r>
              <a:rPr lang="en-US" dirty="0"/>
              <a:t>You can </a:t>
            </a:r>
            <a:r>
              <a:rPr lang="en-US" dirty="0">
                <a:solidFill>
                  <a:schemeClr val="tx1"/>
                </a:solidFill>
              </a:rPr>
              <a:t>partially</a:t>
            </a:r>
            <a:r>
              <a:rPr lang="en-US" dirty="0"/>
              <a:t> know how things get into your production environments</a:t>
            </a:r>
          </a:p>
          <a:p>
            <a:pPr lvl="1"/>
            <a:endParaRPr lang="en-US" dirty="0"/>
          </a:p>
          <a:p>
            <a:pPr lvl="1"/>
            <a:r>
              <a:rPr lang="en-US" dirty="0">
                <a:solidFill>
                  <a:schemeClr val="tx1"/>
                </a:solidFill>
              </a:rPr>
              <a:t>No built-in </a:t>
            </a:r>
            <a:r>
              <a:rPr lang="en-US" dirty="0" err="1">
                <a:solidFill>
                  <a:schemeClr val="tx1"/>
                </a:solidFill>
              </a:rPr>
              <a:t>prd</a:t>
            </a:r>
            <a:r>
              <a:rPr lang="en-US" dirty="0">
                <a:solidFill>
                  <a:schemeClr val="tx1"/>
                </a:solidFill>
              </a:rPr>
              <a:t> security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770056C-59DB-402E-85A7-ACB3784149AF}"/>
              </a:ext>
            </a:extLst>
          </p:cNvPr>
          <p:cNvSpPr>
            <a:spLocks noChangeAspect="1"/>
          </p:cNvSpPr>
          <p:nvPr/>
        </p:nvSpPr>
        <p:spPr>
          <a:xfrm>
            <a:off x="7230727" y="-2693505"/>
            <a:ext cx="4728754" cy="4728754"/>
          </a:xfrm>
          <a:custGeom>
            <a:avLst/>
            <a:gdLst>
              <a:gd name="connsiteX0" fmla="*/ 244064 w 488128"/>
              <a:gd name="connsiteY0" fmla="*/ 0 h 488128"/>
              <a:gd name="connsiteX1" fmla="*/ 488128 w 488128"/>
              <a:gd name="connsiteY1" fmla="*/ 244064 h 488128"/>
              <a:gd name="connsiteX2" fmla="*/ 244064 w 488128"/>
              <a:gd name="connsiteY2" fmla="*/ 488128 h 488128"/>
              <a:gd name="connsiteX3" fmla="*/ 0 w 488128"/>
              <a:gd name="connsiteY3" fmla="*/ 244064 h 488128"/>
              <a:gd name="connsiteX4" fmla="*/ 244064 w 488128"/>
              <a:gd name="connsiteY4" fmla="*/ 0 h 488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8128" h="488128">
                <a:moveTo>
                  <a:pt x="244064" y="0"/>
                </a:moveTo>
                <a:cubicBezTo>
                  <a:pt x="378857" y="0"/>
                  <a:pt x="488128" y="109271"/>
                  <a:pt x="488128" y="244064"/>
                </a:cubicBezTo>
                <a:cubicBezTo>
                  <a:pt x="488128" y="378857"/>
                  <a:pt x="378857" y="488128"/>
                  <a:pt x="244064" y="488128"/>
                </a:cubicBezTo>
                <a:cubicBezTo>
                  <a:pt x="109271" y="488128"/>
                  <a:pt x="0" y="378857"/>
                  <a:pt x="0" y="244064"/>
                </a:cubicBezTo>
                <a:cubicBezTo>
                  <a:pt x="0" y="109271"/>
                  <a:pt x="109271" y="0"/>
                  <a:pt x="24406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5" name="Graphic 4" descr="Decision chart with solid fill">
            <a:extLst>
              <a:ext uri="{FF2B5EF4-FFF2-40B4-BE49-F238E27FC236}">
                <a16:creationId xmlns:a16="http://schemas.microsoft.com/office/drawing/2014/main" id="{639D6C39-70AB-4CEE-A44F-DA445E10BB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37903" y="369332"/>
            <a:ext cx="914400" cy="9144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CB8BE0B-04D4-4197-9552-0DD8103E65C1}"/>
              </a:ext>
            </a:extLst>
          </p:cNvPr>
          <p:cNvSpPr txBox="1"/>
          <p:nvPr/>
        </p:nvSpPr>
        <p:spPr>
          <a:xfrm>
            <a:off x="0" y="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3</a:t>
            </a:r>
            <a:r>
              <a:rPr kumimoji="0" lang="en-150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–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Background Options</a:t>
            </a:r>
            <a:r>
              <a:rPr kumimoji="0" lang="en-150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:</a:t>
            </a:r>
            <a:r>
              <a:rPr kumimoji="0" lang="en-150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Deployment Pipelines</a:t>
            </a:r>
          </a:p>
        </p:txBody>
      </p:sp>
      <p:pic>
        <p:nvPicPr>
          <p:cNvPr id="3" name="Graphic 2" descr="New with solid fill">
            <a:extLst>
              <a:ext uri="{FF2B5EF4-FFF2-40B4-BE49-F238E27FC236}">
                <a16:creationId xmlns:a16="http://schemas.microsoft.com/office/drawing/2014/main" id="{DCF671C4-DF50-47DA-9064-D85302952D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520680" y="5897880"/>
            <a:ext cx="914400" cy="914400"/>
          </a:xfrm>
          <a:prstGeom prst="rect">
            <a:avLst/>
          </a:prstGeom>
        </p:spPr>
      </p:pic>
      <p:pic>
        <p:nvPicPr>
          <p:cNvPr id="9" name="Graphic 8" descr="New with solid fill">
            <a:extLst>
              <a:ext uri="{FF2B5EF4-FFF2-40B4-BE49-F238E27FC236}">
                <a16:creationId xmlns:a16="http://schemas.microsoft.com/office/drawing/2014/main" id="{5C94F514-A2DB-428D-A58C-F5DF31FC15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318240" y="5897880"/>
            <a:ext cx="914400" cy="914400"/>
          </a:xfrm>
          <a:prstGeom prst="rect">
            <a:avLst/>
          </a:prstGeom>
        </p:spPr>
      </p:pic>
      <p:pic>
        <p:nvPicPr>
          <p:cNvPr id="10" name="Graphic 9" descr="New with solid fill">
            <a:extLst>
              <a:ext uri="{FF2B5EF4-FFF2-40B4-BE49-F238E27FC236}">
                <a16:creationId xmlns:a16="http://schemas.microsoft.com/office/drawing/2014/main" id="{74BB10BD-2F93-4678-BC0B-8A1D3CB722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561320" y="5171440"/>
            <a:ext cx="914400" cy="914400"/>
          </a:xfrm>
          <a:prstGeom prst="rect">
            <a:avLst/>
          </a:prstGeom>
        </p:spPr>
      </p:pic>
      <p:pic>
        <p:nvPicPr>
          <p:cNvPr id="11" name="Graphic 10" descr="New with solid fill">
            <a:extLst>
              <a:ext uri="{FF2B5EF4-FFF2-40B4-BE49-F238E27FC236}">
                <a16:creationId xmlns:a16="http://schemas.microsoft.com/office/drawing/2014/main" id="{921137C3-7F0B-44D5-8B93-1EA559572B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318240" y="521054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9793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336 3.7037E-6 L -4.16667E-6 3.7037E-6 " pathEditMode="relative" rAng="0" ptsTypes="AA">
                                      <p:cBhvr>
                                        <p:cTn id="9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6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14" grpId="1" build="p"/>
      <p:bldP spid="1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7272963" y="2995035"/>
            <a:ext cx="4644281" cy="1643527"/>
          </a:xfrm>
        </p:spPr>
        <p:txBody>
          <a:bodyPr/>
          <a:lstStyle/>
          <a:p>
            <a:r>
              <a:rPr lang="en-US" dirty="0"/>
              <a:t>Store your .</a:t>
            </a:r>
            <a:r>
              <a:rPr lang="en-US" dirty="0" err="1"/>
              <a:t>pbix</a:t>
            </a:r>
            <a:r>
              <a:rPr lang="en-US" dirty="0"/>
              <a:t>/t files in OneDrive/SharePoint to leverage the file versioning capabilities</a:t>
            </a:r>
            <a:endParaRPr lang="en-US" u="sng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/>
          </p:nvPr>
        </p:nvSpPr>
        <p:spPr>
          <a:xfrm>
            <a:off x="543560" y="938831"/>
            <a:ext cx="5671764" cy="4426340"/>
          </a:xfrm>
        </p:spPr>
        <p:txBody>
          <a:bodyPr/>
          <a:lstStyle/>
          <a:p>
            <a:r>
              <a:rPr lang="en-US" dirty="0">
                <a:solidFill>
                  <a:schemeClr val="accent4"/>
                </a:solidFill>
              </a:rPr>
              <a:t>How</a:t>
            </a:r>
          </a:p>
          <a:p>
            <a:pPr lvl="1"/>
            <a:r>
              <a:rPr lang="en-US" dirty="0"/>
              <a:t>Create Document Library, or a folder in OneDrive.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b="1" dirty="0">
                <a:solidFill>
                  <a:schemeClr val="accent4"/>
                </a:solidFill>
              </a:rPr>
              <a:t>Advantage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[Partial]</a:t>
            </a:r>
            <a:r>
              <a:rPr lang="en-US" dirty="0"/>
              <a:t> Version Control</a:t>
            </a:r>
          </a:p>
          <a:p>
            <a:pPr lvl="1"/>
            <a:endParaRPr lang="en-US" dirty="0"/>
          </a:p>
          <a:p>
            <a:pPr lvl="1"/>
            <a:r>
              <a:rPr lang="en-US" b="1" dirty="0">
                <a:solidFill>
                  <a:schemeClr val="accent4"/>
                </a:solidFill>
              </a:rPr>
              <a:t>Why</a:t>
            </a:r>
          </a:p>
          <a:p>
            <a:pPr lvl="1"/>
            <a:r>
              <a:rPr lang="en-US" dirty="0"/>
              <a:t>Easily restore earlier versions</a:t>
            </a:r>
          </a:p>
          <a:p>
            <a:pPr lvl="1"/>
            <a:endParaRPr lang="en-US" dirty="0"/>
          </a:p>
          <a:p>
            <a:pPr lvl="1"/>
            <a:r>
              <a:rPr lang="en-US" dirty="0">
                <a:solidFill>
                  <a:schemeClr val="tx1"/>
                </a:solidFill>
              </a:rPr>
              <a:t>No changelog</a:t>
            </a:r>
          </a:p>
          <a:p>
            <a:pPr lvl="1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770056C-59DB-402E-85A7-ACB3784149AF}"/>
              </a:ext>
            </a:extLst>
          </p:cNvPr>
          <p:cNvSpPr>
            <a:spLocks noChangeAspect="1"/>
          </p:cNvSpPr>
          <p:nvPr/>
        </p:nvSpPr>
        <p:spPr>
          <a:xfrm>
            <a:off x="7230727" y="-2693505"/>
            <a:ext cx="4728754" cy="4728754"/>
          </a:xfrm>
          <a:custGeom>
            <a:avLst/>
            <a:gdLst>
              <a:gd name="connsiteX0" fmla="*/ 244064 w 488128"/>
              <a:gd name="connsiteY0" fmla="*/ 0 h 488128"/>
              <a:gd name="connsiteX1" fmla="*/ 488128 w 488128"/>
              <a:gd name="connsiteY1" fmla="*/ 244064 h 488128"/>
              <a:gd name="connsiteX2" fmla="*/ 244064 w 488128"/>
              <a:gd name="connsiteY2" fmla="*/ 488128 h 488128"/>
              <a:gd name="connsiteX3" fmla="*/ 0 w 488128"/>
              <a:gd name="connsiteY3" fmla="*/ 244064 h 488128"/>
              <a:gd name="connsiteX4" fmla="*/ 244064 w 488128"/>
              <a:gd name="connsiteY4" fmla="*/ 0 h 488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8128" h="488128">
                <a:moveTo>
                  <a:pt x="244064" y="0"/>
                </a:moveTo>
                <a:cubicBezTo>
                  <a:pt x="378857" y="0"/>
                  <a:pt x="488128" y="109271"/>
                  <a:pt x="488128" y="244064"/>
                </a:cubicBezTo>
                <a:cubicBezTo>
                  <a:pt x="488128" y="378857"/>
                  <a:pt x="378857" y="488128"/>
                  <a:pt x="244064" y="488128"/>
                </a:cubicBezTo>
                <a:cubicBezTo>
                  <a:pt x="109271" y="488128"/>
                  <a:pt x="0" y="378857"/>
                  <a:pt x="0" y="244064"/>
                </a:cubicBezTo>
                <a:cubicBezTo>
                  <a:pt x="0" y="109271"/>
                  <a:pt x="109271" y="0"/>
                  <a:pt x="24406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5" name="Graphic 4" descr="Decision chart with solid fill">
            <a:extLst>
              <a:ext uri="{FF2B5EF4-FFF2-40B4-BE49-F238E27FC236}">
                <a16:creationId xmlns:a16="http://schemas.microsoft.com/office/drawing/2014/main" id="{639D6C39-70AB-4CEE-A44F-DA445E10BB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37904" y="279400"/>
            <a:ext cx="914400" cy="9144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CB8BE0B-04D4-4197-9552-0DD8103E65C1}"/>
              </a:ext>
            </a:extLst>
          </p:cNvPr>
          <p:cNvSpPr txBox="1"/>
          <p:nvPr/>
        </p:nvSpPr>
        <p:spPr>
          <a:xfrm>
            <a:off x="0" y="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3</a:t>
            </a:r>
            <a:r>
              <a:rPr kumimoji="0" lang="en-150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–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Background Options</a:t>
            </a:r>
            <a:r>
              <a:rPr kumimoji="0" lang="en-150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:</a:t>
            </a:r>
            <a:r>
              <a:rPr kumimoji="0" lang="en-150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OneDrive/SharePoint</a:t>
            </a:r>
          </a:p>
        </p:txBody>
      </p:sp>
    </p:spTree>
    <p:extLst>
      <p:ext uri="{BB962C8B-B14F-4D97-AF65-F5344CB8AC3E}">
        <p14:creationId xmlns:p14="http://schemas.microsoft.com/office/powerpoint/2010/main" val="34960350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336 1.11111E-6 L 1.45833E-6 1.11111E-6 " pathEditMode="relative" rAng="0" ptsTypes="AA">
                                      <p:cBhvr>
                                        <p:cTn id="9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6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14" grpId="1" build="p"/>
      <p:bldP spid="1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7272963" y="2995035"/>
            <a:ext cx="4644281" cy="1255728"/>
          </a:xfrm>
        </p:spPr>
        <p:txBody>
          <a:bodyPr/>
          <a:lstStyle/>
          <a:p>
            <a:r>
              <a:rPr lang="en-US" dirty="0"/>
              <a:t>Sync files automatically from OneDrive/SharePoint to Power BI</a:t>
            </a:r>
            <a:endParaRPr lang="en-US" u="sng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/>
          </p:nvPr>
        </p:nvSpPr>
        <p:spPr>
          <a:xfrm>
            <a:off x="543560" y="938831"/>
            <a:ext cx="5671764" cy="5790816"/>
          </a:xfrm>
        </p:spPr>
        <p:txBody>
          <a:bodyPr/>
          <a:lstStyle/>
          <a:p>
            <a:r>
              <a:rPr lang="en-US" dirty="0">
                <a:solidFill>
                  <a:schemeClr val="accent4"/>
                </a:solidFill>
              </a:rPr>
              <a:t>How</a:t>
            </a:r>
          </a:p>
          <a:p>
            <a:pPr lvl="1"/>
            <a:r>
              <a:rPr lang="en-US" dirty="0"/>
              <a:t>Import file from OneDrive/SharePoint</a:t>
            </a:r>
          </a:p>
          <a:p>
            <a:pPr lvl="1"/>
            <a:r>
              <a:rPr lang="en-US" dirty="0"/>
              <a:t>(Optionally link the location to the workspace)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b="1" dirty="0">
                <a:solidFill>
                  <a:schemeClr val="accent4"/>
                </a:solidFill>
              </a:rPr>
              <a:t>Advantage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[Partial]</a:t>
            </a:r>
            <a:r>
              <a:rPr lang="en-US" dirty="0"/>
              <a:t> Source Control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[Partial]</a:t>
            </a:r>
            <a:r>
              <a:rPr lang="en-US" dirty="0"/>
              <a:t> Deployment automation</a:t>
            </a:r>
          </a:p>
          <a:p>
            <a:pPr lvl="1"/>
            <a:endParaRPr lang="en-US" dirty="0"/>
          </a:p>
          <a:p>
            <a:pPr lvl="1"/>
            <a:r>
              <a:rPr lang="en-US" b="1" dirty="0">
                <a:solidFill>
                  <a:schemeClr val="accent4"/>
                </a:solidFill>
              </a:rPr>
              <a:t>Why</a:t>
            </a:r>
          </a:p>
          <a:p>
            <a:pPr lvl="1"/>
            <a:r>
              <a:rPr lang="en-US" dirty="0"/>
              <a:t>No need to manually publish after setting up the initial import.</a:t>
            </a:r>
          </a:p>
          <a:p>
            <a:pPr lvl="1"/>
            <a:endParaRPr lang="en-US" dirty="0"/>
          </a:p>
          <a:p>
            <a:pPr lvl="1"/>
            <a:r>
              <a:rPr lang="en-US" dirty="0">
                <a:solidFill>
                  <a:schemeClr val="tx1"/>
                </a:solidFill>
              </a:rPr>
              <a:t>Manual publish still possible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No automated deployment across environments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   </a:t>
            </a:r>
            <a:r>
              <a:rPr lang="en-US" sz="1600" dirty="0">
                <a:solidFill>
                  <a:schemeClr val="tx1"/>
                </a:solidFill>
              </a:rPr>
              <a:t>Should be possible with Power Automate (with approvals!)</a:t>
            </a:r>
          </a:p>
          <a:p>
            <a:pPr lvl="1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770056C-59DB-402E-85A7-ACB3784149AF}"/>
              </a:ext>
            </a:extLst>
          </p:cNvPr>
          <p:cNvSpPr>
            <a:spLocks noChangeAspect="1"/>
          </p:cNvSpPr>
          <p:nvPr/>
        </p:nvSpPr>
        <p:spPr>
          <a:xfrm>
            <a:off x="7230727" y="-2693505"/>
            <a:ext cx="4728754" cy="4728754"/>
          </a:xfrm>
          <a:custGeom>
            <a:avLst/>
            <a:gdLst>
              <a:gd name="connsiteX0" fmla="*/ 244064 w 488128"/>
              <a:gd name="connsiteY0" fmla="*/ 0 h 488128"/>
              <a:gd name="connsiteX1" fmla="*/ 488128 w 488128"/>
              <a:gd name="connsiteY1" fmla="*/ 244064 h 488128"/>
              <a:gd name="connsiteX2" fmla="*/ 244064 w 488128"/>
              <a:gd name="connsiteY2" fmla="*/ 488128 h 488128"/>
              <a:gd name="connsiteX3" fmla="*/ 0 w 488128"/>
              <a:gd name="connsiteY3" fmla="*/ 244064 h 488128"/>
              <a:gd name="connsiteX4" fmla="*/ 244064 w 488128"/>
              <a:gd name="connsiteY4" fmla="*/ 0 h 488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8128" h="488128">
                <a:moveTo>
                  <a:pt x="244064" y="0"/>
                </a:moveTo>
                <a:cubicBezTo>
                  <a:pt x="378857" y="0"/>
                  <a:pt x="488128" y="109271"/>
                  <a:pt x="488128" y="244064"/>
                </a:cubicBezTo>
                <a:cubicBezTo>
                  <a:pt x="488128" y="378857"/>
                  <a:pt x="378857" y="488128"/>
                  <a:pt x="244064" y="488128"/>
                </a:cubicBezTo>
                <a:cubicBezTo>
                  <a:pt x="109271" y="488128"/>
                  <a:pt x="0" y="378857"/>
                  <a:pt x="0" y="244064"/>
                </a:cubicBezTo>
                <a:cubicBezTo>
                  <a:pt x="0" y="109271"/>
                  <a:pt x="109271" y="0"/>
                  <a:pt x="24406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5" name="Graphic 4" descr="Decision chart with solid fill">
            <a:extLst>
              <a:ext uri="{FF2B5EF4-FFF2-40B4-BE49-F238E27FC236}">
                <a16:creationId xmlns:a16="http://schemas.microsoft.com/office/drawing/2014/main" id="{639D6C39-70AB-4CEE-A44F-DA445E10BB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37904" y="279400"/>
            <a:ext cx="914400" cy="9144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CB8BE0B-04D4-4197-9552-0DD8103E65C1}"/>
              </a:ext>
            </a:extLst>
          </p:cNvPr>
          <p:cNvSpPr txBox="1"/>
          <p:nvPr/>
        </p:nvSpPr>
        <p:spPr>
          <a:xfrm>
            <a:off x="0" y="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3</a:t>
            </a:r>
            <a:r>
              <a:rPr kumimoji="0" lang="en-150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–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Background Options</a:t>
            </a:r>
            <a:r>
              <a:rPr kumimoji="0" lang="en-150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:</a:t>
            </a:r>
            <a:r>
              <a:rPr kumimoji="0" lang="en-150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OneDrive/SharePoint Sync</a:t>
            </a:r>
          </a:p>
        </p:txBody>
      </p:sp>
    </p:spTree>
    <p:extLst>
      <p:ext uri="{BB962C8B-B14F-4D97-AF65-F5344CB8AC3E}">
        <p14:creationId xmlns:p14="http://schemas.microsoft.com/office/powerpoint/2010/main" val="32876941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336 1.11111E-6 L 1.45833E-6 1.11111E-6 " pathEditMode="relative" rAng="0" ptsTypes="AA">
                                      <p:cBhvr>
                                        <p:cTn id="9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6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14" grpId="1" build="p"/>
      <p:bldP spid="1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9050875-CD51-41AF-8AEA-BE1E7A15B492}"/>
              </a:ext>
            </a:extLst>
          </p:cNvPr>
          <p:cNvSpPr>
            <a:spLocks noChangeAspect="1"/>
          </p:cNvSpPr>
          <p:nvPr/>
        </p:nvSpPr>
        <p:spPr>
          <a:xfrm>
            <a:off x="3768819" y="-2432112"/>
            <a:ext cx="4728754" cy="4728754"/>
          </a:xfrm>
          <a:custGeom>
            <a:avLst/>
            <a:gdLst>
              <a:gd name="connsiteX0" fmla="*/ 244064 w 488128"/>
              <a:gd name="connsiteY0" fmla="*/ 0 h 488128"/>
              <a:gd name="connsiteX1" fmla="*/ 488128 w 488128"/>
              <a:gd name="connsiteY1" fmla="*/ 244064 h 488128"/>
              <a:gd name="connsiteX2" fmla="*/ 244064 w 488128"/>
              <a:gd name="connsiteY2" fmla="*/ 488128 h 488128"/>
              <a:gd name="connsiteX3" fmla="*/ 0 w 488128"/>
              <a:gd name="connsiteY3" fmla="*/ 244064 h 488128"/>
              <a:gd name="connsiteX4" fmla="*/ 244064 w 488128"/>
              <a:gd name="connsiteY4" fmla="*/ 0 h 488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8128" h="488128">
                <a:moveTo>
                  <a:pt x="244064" y="0"/>
                </a:moveTo>
                <a:cubicBezTo>
                  <a:pt x="378857" y="0"/>
                  <a:pt x="488128" y="109271"/>
                  <a:pt x="488128" y="244064"/>
                </a:cubicBezTo>
                <a:cubicBezTo>
                  <a:pt x="488128" y="378857"/>
                  <a:pt x="378857" y="488128"/>
                  <a:pt x="244064" y="488128"/>
                </a:cubicBezTo>
                <a:cubicBezTo>
                  <a:pt x="109271" y="488128"/>
                  <a:pt x="0" y="378857"/>
                  <a:pt x="0" y="244064"/>
                </a:cubicBezTo>
                <a:cubicBezTo>
                  <a:pt x="0" y="109271"/>
                  <a:pt x="109271" y="0"/>
                  <a:pt x="24406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Demo’s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TIP </a:t>
            </a:r>
          </a:p>
          <a:p>
            <a:pPr lvl="1"/>
            <a:r>
              <a:rPr lang="en-US" dirty="0"/>
              <a:t>To keep the audience focused, always use the same transition before a new topic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04801" y="4206240"/>
            <a:ext cx="11658600" cy="1806648"/>
          </a:xfrm>
        </p:spPr>
        <p:txBody>
          <a:bodyPr/>
          <a:lstStyle/>
          <a:p>
            <a:r>
              <a:rPr lang="en-US" dirty="0">
                <a:solidFill>
                  <a:schemeClr val="accent4"/>
                </a:solidFill>
              </a:rPr>
              <a:t>File separation </a:t>
            </a:r>
            <a:r>
              <a:rPr lang="en-US" dirty="0">
                <a:solidFill>
                  <a:schemeClr val="bg1"/>
                </a:solidFill>
              </a:rPr>
              <a:t>and (maybe) </a:t>
            </a:r>
            <a:r>
              <a:rPr lang="en-US" dirty="0" err="1">
                <a:solidFill>
                  <a:schemeClr val="bg1"/>
                </a:solidFill>
              </a:rPr>
              <a:t>hotswap</a:t>
            </a:r>
            <a:r>
              <a:rPr lang="en-US" dirty="0">
                <a:solidFill>
                  <a:schemeClr val="bg1"/>
                </a:solidFill>
              </a:rPr>
              <a:t>,</a:t>
            </a:r>
            <a:endParaRPr lang="en-150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accent4"/>
                </a:solidFill>
              </a:rPr>
              <a:t>Deployment Pipelines</a:t>
            </a:r>
            <a:r>
              <a:rPr lang="en-US" dirty="0">
                <a:solidFill>
                  <a:schemeClr val="bg1"/>
                </a:solidFill>
              </a:rPr>
              <a:t> with Premium per User,</a:t>
            </a:r>
            <a:endParaRPr lang="en-150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OneDrive/SharePoint </a:t>
            </a:r>
            <a:r>
              <a:rPr lang="en-US" dirty="0">
                <a:solidFill>
                  <a:schemeClr val="accent4"/>
                </a:solidFill>
              </a:rPr>
              <a:t>file versioning</a:t>
            </a:r>
            <a:r>
              <a:rPr lang="en-US" dirty="0">
                <a:solidFill>
                  <a:schemeClr val="bg1"/>
                </a:solidFill>
              </a:rPr>
              <a:t>,</a:t>
            </a:r>
          </a:p>
          <a:p>
            <a:r>
              <a:rPr lang="en-US" dirty="0"/>
              <a:t>OneDrive/SharePoint </a:t>
            </a:r>
            <a:r>
              <a:rPr lang="en-US" dirty="0">
                <a:solidFill>
                  <a:schemeClr val="accent4"/>
                </a:solidFill>
              </a:rPr>
              <a:t>import/synchronization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FD7EEB-533E-4732-B680-1D9E579A748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745910" y="1007413"/>
            <a:ext cx="774572" cy="1200329"/>
          </a:xfrm>
        </p:spPr>
        <p:txBody>
          <a:bodyPr/>
          <a:lstStyle/>
          <a:p>
            <a:r>
              <a:rPr lang="en-150" dirty="0"/>
              <a:t>4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18068229"/>
      </p:ext>
    </p:extLst>
  </p:cSld>
  <p:clrMapOvr>
    <a:masterClrMapping/>
  </p:clrMapOvr>
  <p:transition spd="slow">
    <p:push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9050875-CD51-41AF-8AEA-BE1E7A15B492}"/>
              </a:ext>
            </a:extLst>
          </p:cNvPr>
          <p:cNvSpPr>
            <a:spLocks noChangeAspect="1"/>
          </p:cNvSpPr>
          <p:nvPr/>
        </p:nvSpPr>
        <p:spPr>
          <a:xfrm>
            <a:off x="3768819" y="-2432112"/>
            <a:ext cx="4728754" cy="4728754"/>
          </a:xfrm>
          <a:custGeom>
            <a:avLst/>
            <a:gdLst>
              <a:gd name="connsiteX0" fmla="*/ 244064 w 488128"/>
              <a:gd name="connsiteY0" fmla="*/ 0 h 488128"/>
              <a:gd name="connsiteX1" fmla="*/ 488128 w 488128"/>
              <a:gd name="connsiteY1" fmla="*/ 244064 h 488128"/>
              <a:gd name="connsiteX2" fmla="*/ 244064 w 488128"/>
              <a:gd name="connsiteY2" fmla="*/ 488128 h 488128"/>
              <a:gd name="connsiteX3" fmla="*/ 0 w 488128"/>
              <a:gd name="connsiteY3" fmla="*/ 244064 h 488128"/>
              <a:gd name="connsiteX4" fmla="*/ 244064 w 488128"/>
              <a:gd name="connsiteY4" fmla="*/ 0 h 488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8128" h="488128">
                <a:moveTo>
                  <a:pt x="244064" y="0"/>
                </a:moveTo>
                <a:cubicBezTo>
                  <a:pt x="378857" y="0"/>
                  <a:pt x="488128" y="109271"/>
                  <a:pt x="488128" y="244064"/>
                </a:cubicBezTo>
                <a:cubicBezTo>
                  <a:pt x="488128" y="378857"/>
                  <a:pt x="378857" y="488128"/>
                  <a:pt x="244064" y="488128"/>
                </a:cubicBezTo>
                <a:cubicBezTo>
                  <a:pt x="109271" y="488128"/>
                  <a:pt x="0" y="378857"/>
                  <a:pt x="0" y="244064"/>
                </a:cubicBezTo>
                <a:cubicBezTo>
                  <a:pt x="0" y="109271"/>
                  <a:pt x="109271" y="0"/>
                  <a:pt x="24406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02993" y="3256280"/>
            <a:ext cx="11660405" cy="625641"/>
          </a:xfrm>
        </p:spPr>
        <p:txBody>
          <a:bodyPr/>
          <a:lstStyle/>
          <a:p>
            <a:r>
              <a:rPr lang="en-US" dirty="0"/>
              <a:t>Questions ?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TIP </a:t>
            </a:r>
          </a:p>
          <a:p>
            <a:pPr lvl="1"/>
            <a:r>
              <a:rPr lang="en-US" dirty="0"/>
              <a:t>To keep the audience focused, always use the same transition before a new topic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FD7EEB-533E-4732-B680-1D9E579A748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745910" y="1007413"/>
            <a:ext cx="774572" cy="1200329"/>
          </a:xfrm>
        </p:spPr>
        <p:txBody>
          <a:bodyPr/>
          <a:lstStyle/>
          <a:p>
            <a:r>
              <a:rPr lang="en-150" dirty="0"/>
              <a:t>5</a:t>
            </a:r>
            <a:endParaRPr lang="nl-NL" dirty="0"/>
          </a:p>
        </p:txBody>
      </p:sp>
      <p:pic>
        <p:nvPicPr>
          <p:cNvPr id="4" name="Picture 3" descr="Question Cat">
            <a:extLst>
              <a:ext uri="{FF2B5EF4-FFF2-40B4-BE49-F238E27FC236}">
                <a16:creationId xmlns:a16="http://schemas.microsoft.com/office/drawing/2014/main" id="{DDC33C6B-6CE2-4B28-B4BA-5723C0D7CC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312" y="4008921"/>
            <a:ext cx="2619375" cy="26193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43E8599-35A7-4687-B28D-8416DD09FD23}"/>
              </a:ext>
            </a:extLst>
          </p:cNvPr>
          <p:cNvSpPr txBox="1"/>
          <p:nvPr/>
        </p:nvSpPr>
        <p:spPr>
          <a:xfrm>
            <a:off x="7929881" y="4363720"/>
            <a:ext cx="39268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Contact or follow me at:</a:t>
            </a:r>
          </a:p>
          <a:p>
            <a:r>
              <a:rPr lang="en-US" dirty="0">
                <a:hlinkClick r:id="rId4"/>
              </a:rPr>
              <a:t>LinkedIn</a:t>
            </a:r>
            <a:endParaRPr lang="en-US" dirty="0"/>
          </a:p>
          <a:p>
            <a:r>
              <a:rPr lang="en-US" dirty="0">
                <a:hlinkClick r:id="rId5"/>
              </a:rPr>
              <a:t>Twitter</a:t>
            </a:r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chemeClr val="accent4"/>
                </a:solidFill>
              </a:rPr>
              <a:t>Very much still Work In Progress:</a:t>
            </a:r>
          </a:p>
          <a:p>
            <a:r>
              <a:rPr lang="en-US" dirty="0">
                <a:hlinkClick r:id="rId6"/>
              </a:rPr>
              <a:t>Site/Blog</a:t>
            </a:r>
            <a:endParaRPr lang="en-US" dirty="0"/>
          </a:p>
          <a:p>
            <a:r>
              <a:rPr lang="nl-NL" dirty="0">
                <a:hlinkClick r:id="rId7"/>
              </a:rPr>
              <a:t>GitHub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475329"/>
      </p:ext>
    </p:extLst>
  </p:cSld>
  <p:clrMapOvr>
    <a:masterClrMapping/>
  </p:clrMapOvr>
  <p:transition spd="slow">
    <p:push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9050875-CD51-41AF-8AEA-BE1E7A15B492}"/>
              </a:ext>
            </a:extLst>
          </p:cNvPr>
          <p:cNvSpPr>
            <a:spLocks noChangeAspect="1"/>
          </p:cNvSpPr>
          <p:nvPr/>
        </p:nvSpPr>
        <p:spPr>
          <a:xfrm>
            <a:off x="3768819" y="-2432112"/>
            <a:ext cx="4728754" cy="4728754"/>
          </a:xfrm>
          <a:custGeom>
            <a:avLst/>
            <a:gdLst>
              <a:gd name="connsiteX0" fmla="*/ 244064 w 488128"/>
              <a:gd name="connsiteY0" fmla="*/ 0 h 488128"/>
              <a:gd name="connsiteX1" fmla="*/ 488128 w 488128"/>
              <a:gd name="connsiteY1" fmla="*/ 244064 h 488128"/>
              <a:gd name="connsiteX2" fmla="*/ 244064 w 488128"/>
              <a:gd name="connsiteY2" fmla="*/ 488128 h 488128"/>
              <a:gd name="connsiteX3" fmla="*/ 0 w 488128"/>
              <a:gd name="connsiteY3" fmla="*/ 244064 h 488128"/>
              <a:gd name="connsiteX4" fmla="*/ 244064 w 488128"/>
              <a:gd name="connsiteY4" fmla="*/ 0 h 488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8128" h="488128">
                <a:moveTo>
                  <a:pt x="244064" y="0"/>
                </a:moveTo>
                <a:cubicBezTo>
                  <a:pt x="378857" y="0"/>
                  <a:pt x="488128" y="109271"/>
                  <a:pt x="488128" y="244064"/>
                </a:cubicBezTo>
                <a:cubicBezTo>
                  <a:pt x="488128" y="378857"/>
                  <a:pt x="378857" y="488128"/>
                  <a:pt x="244064" y="488128"/>
                </a:cubicBezTo>
                <a:cubicBezTo>
                  <a:pt x="109271" y="488128"/>
                  <a:pt x="0" y="378857"/>
                  <a:pt x="0" y="244064"/>
                </a:cubicBezTo>
                <a:cubicBezTo>
                  <a:pt x="0" y="109271"/>
                  <a:pt x="109271" y="0"/>
                  <a:pt x="24406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81427" y="2410189"/>
            <a:ext cx="11660405" cy="625641"/>
          </a:xfrm>
        </p:spPr>
        <p:txBody>
          <a:bodyPr/>
          <a:lstStyle/>
          <a:p>
            <a:r>
              <a:rPr lang="en-US" dirty="0"/>
              <a:t>Useful links to more links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TIP </a:t>
            </a:r>
          </a:p>
          <a:p>
            <a:pPr lvl="1"/>
            <a:r>
              <a:rPr lang="en-US" dirty="0"/>
              <a:t>To keep the audience focused, always use the same transition before a new topic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04801" y="3094891"/>
            <a:ext cx="11658600" cy="3334246"/>
          </a:xfrm>
        </p:spPr>
        <p:txBody>
          <a:bodyPr/>
          <a:lstStyle/>
          <a:p>
            <a:r>
              <a:rPr lang="en-US" sz="1800" dirty="0">
                <a:hlinkClick r:id="rId3"/>
              </a:rPr>
              <a:t>Doing Power BI the Right Way | Paul Turley's SQL Server BI Blog</a:t>
            </a:r>
            <a:endParaRPr lang="en-US" sz="1800" dirty="0"/>
          </a:p>
          <a:p>
            <a:r>
              <a:rPr lang="nl-NL" sz="1800" dirty="0">
                <a:hlinkClick r:id="rId4"/>
              </a:rPr>
              <a:t>Power BI Expert Resources | Paul </a:t>
            </a:r>
            <a:r>
              <a:rPr lang="nl-NL" sz="1800" dirty="0" err="1">
                <a:hlinkClick r:id="rId4"/>
              </a:rPr>
              <a:t>Turley's</a:t>
            </a:r>
            <a:r>
              <a:rPr lang="nl-NL" sz="1800" dirty="0">
                <a:hlinkClick r:id="rId4"/>
              </a:rPr>
              <a:t> SQL Server BI Blog</a:t>
            </a:r>
            <a:endParaRPr lang="nl-NL" sz="1800" dirty="0"/>
          </a:p>
          <a:p>
            <a:r>
              <a:rPr lang="nl-NL" sz="1800" dirty="0">
                <a:hlinkClick r:id="rId5"/>
              </a:rPr>
              <a:t>Data Gods (kratosbi.com)</a:t>
            </a:r>
            <a:endParaRPr lang="nl-NL" sz="1800" dirty="0"/>
          </a:p>
          <a:p>
            <a:r>
              <a:rPr lang="nl-NL" sz="1800" dirty="0">
                <a:hlinkClick r:id="rId6"/>
              </a:rPr>
              <a:t>DAX Guide</a:t>
            </a:r>
            <a:endParaRPr lang="nl-NL" sz="1800" dirty="0"/>
          </a:p>
          <a:p>
            <a:r>
              <a:rPr lang="nl-NL" sz="1800" dirty="0" err="1"/>
              <a:t>Communities</a:t>
            </a:r>
            <a:endParaRPr lang="nl-NL" sz="1800" dirty="0"/>
          </a:p>
          <a:p>
            <a:r>
              <a:rPr lang="nl-NL" sz="1800" dirty="0">
                <a:hlinkClick r:id="rId7"/>
              </a:rPr>
              <a:t>Home - </a:t>
            </a:r>
            <a:r>
              <a:rPr lang="nl-NL" sz="1800" dirty="0" err="1">
                <a:hlinkClick r:id="rId7"/>
              </a:rPr>
              <a:t>dataMinds</a:t>
            </a:r>
            <a:endParaRPr lang="nl-NL" sz="1800" dirty="0"/>
          </a:p>
          <a:p>
            <a:r>
              <a:rPr lang="nl-NL" sz="1800" dirty="0">
                <a:hlinkClick r:id="rId8"/>
              </a:rPr>
              <a:t>Power BI Gebruikersgroep » Dutch PUG (pbig.nl)</a:t>
            </a:r>
            <a:endParaRPr lang="nl-NL" sz="1800" dirty="0"/>
          </a:p>
          <a:p>
            <a:r>
              <a:rPr lang="en-US" sz="1800" dirty="0">
                <a:hlinkClick r:id="rId9"/>
              </a:rPr>
              <a:t>#Dataweekender - A Popup Online Microsoft Data Conference</a:t>
            </a:r>
            <a:endParaRPr lang="en-US" sz="1800" dirty="0"/>
          </a:p>
          <a:p>
            <a:r>
              <a:rPr lang="en-US" sz="1800" dirty="0">
                <a:hlinkClick r:id="rId10"/>
              </a:rPr>
              <a:t>Power BI Days – Free learning by the community, for the community</a:t>
            </a:r>
            <a:endParaRPr lang="en-US" sz="1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FD7EEB-533E-4732-B680-1D9E579A748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745910" y="1007413"/>
            <a:ext cx="774572" cy="1200329"/>
          </a:xfrm>
        </p:spPr>
        <p:txBody>
          <a:bodyPr/>
          <a:lstStyle/>
          <a:p>
            <a:r>
              <a:rPr lang="en-US" dirty="0"/>
              <a:t>6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22056309"/>
      </p:ext>
    </p:extLst>
  </p:cSld>
  <p:clrMapOvr>
    <a:masterClrMapping/>
  </p:clrMapOvr>
  <p:transition spd="slow">
    <p:push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Chapter 5"/>
          <p:cNvSpPr>
            <a:spLocks noGrp="1"/>
          </p:cNvSpPr>
          <p:nvPr>
            <p:ph idx="17"/>
          </p:nvPr>
        </p:nvSpPr>
        <p:spPr>
          <a:xfrm>
            <a:off x="9728566" y="3493674"/>
            <a:ext cx="2377440" cy="397032"/>
          </a:xfrm>
        </p:spPr>
        <p:txBody>
          <a:bodyPr/>
          <a:lstStyle/>
          <a:p>
            <a:r>
              <a:rPr lang="en-150" dirty="0"/>
              <a:t>Questions</a:t>
            </a:r>
            <a:endParaRPr lang="en-US" dirty="0"/>
          </a:p>
        </p:txBody>
      </p:sp>
      <p:sp>
        <p:nvSpPr>
          <p:cNvPr id="51" name="Chapter#5"/>
          <p:cNvSpPr>
            <a:spLocks noGrp="1"/>
          </p:cNvSpPr>
          <p:nvPr>
            <p:ph idx="22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  <p:sp>
        <p:nvSpPr>
          <p:cNvPr id="9" name="Chapter 4"/>
          <p:cNvSpPr>
            <a:spLocks noGrp="1"/>
          </p:cNvSpPr>
          <p:nvPr>
            <p:ph idx="16"/>
          </p:nvPr>
        </p:nvSpPr>
        <p:spPr>
          <a:xfrm>
            <a:off x="7313589" y="3493674"/>
            <a:ext cx="2377440" cy="829971"/>
          </a:xfrm>
        </p:spPr>
        <p:txBody>
          <a:bodyPr/>
          <a:lstStyle/>
          <a:p>
            <a:r>
              <a:rPr lang="en-150" dirty="0"/>
              <a:t>Demo’s</a:t>
            </a:r>
            <a:endParaRPr lang="en-US" dirty="0"/>
          </a:p>
          <a:p>
            <a:endParaRPr lang="en-US" dirty="0"/>
          </a:p>
        </p:txBody>
      </p:sp>
      <p:sp>
        <p:nvSpPr>
          <p:cNvPr id="50" name="Chapter#4"/>
          <p:cNvSpPr>
            <a:spLocks noGrp="1"/>
          </p:cNvSpPr>
          <p:nvPr>
            <p:ph idx="21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8" name="Chapter 3"/>
          <p:cNvSpPr>
            <a:spLocks noGrp="1"/>
          </p:cNvSpPr>
          <p:nvPr>
            <p:ph idx="15"/>
          </p:nvPr>
        </p:nvSpPr>
        <p:spPr>
          <a:xfrm>
            <a:off x="4898612" y="3493674"/>
            <a:ext cx="2377440" cy="1262910"/>
          </a:xfrm>
        </p:spPr>
        <p:txBody>
          <a:bodyPr/>
          <a:lstStyle/>
          <a:p>
            <a:r>
              <a:rPr lang="en-150" dirty="0"/>
              <a:t>Background:</a:t>
            </a:r>
          </a:p>
          <a:p>
            <a:r>
              <a:rPr lang="en-150" dirty="0"/>
              <a:t>Info,</a:t>
            </a:r>
          </a:p>
          <a:p>
            <a:r>
              <a:rPr lang="en-150" dirty="0"/>
              <a:t>Options</a:t>
            </a:r>
          </a:p>
        </p:txBody>
      </p:sp>
      <p:sp>
        <p:nvSpPr>
          <p:cNvPr id="49" name="Chapter#3"/>
          <p:cNvSpPr>
            <a:spLocks noGrp="1"/>
          </p:cNvSpPr>
          <p:nvPr>
            <p:ph idx="20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7" name="Chapter 2"/>
          <p:cNvSpPr>
            <a:spLocks noGrp="1"/>
          </p:cNvSpPr>
          <p:nvPr>
            <p:ph idx="14"/>
          </p:nvPr>
        </p:nvSpPr>
        <p:spPr>
          <a:xfrm>
            <a:off x="2483635" y="3493674"/>
            <a:ext cx="2377440" cy="1134670"/>
          </a:xfrm>
        </p:spPr>
        <p:txBody>
          <a:bodyPr/>
          <a:lstStyle/>
          <a:p>
            <a:r>
              <a:rPr lang="en-150" dirty="0"/>
              <a:t>Case,</a:t>
            </a:r>
            <a:br>
              <a:rPr lang="en-150" dirty="0"/>
            </a:br>
            <a:r>
              <a:rPr lang="en-150" dirty="0"/>
              <a:t>What,</a:t>
            </a:r>
          </a:p>
          <a:p>
            <a:r>
              <a:rPr lang="en-150" dirty="0"/>
              <a:t>Why</a:t>
            </a:r>
          </a:p>
        </p:txBody>
      </p:sp>
      <p:sp>
        <p:nvSpPr>
          <p:cNvPr id="48" name="Chapter#2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4" name="Chapter 1"/>
          <p:cNvSpPr>
            <a:spLocks noGrp="1"/>
          </p:cNvSpPr>
          <p:nvPr>
            <p:ph idx="1"/>
          </p:nvPr>
        </p:nvSpPr>
        <p:spPr>
          <a:xfrm>
            <a:off x="68658" y="3493674"/>
            <a:ext cx="2377440" cy="397032"/>
          </a:xfrm>
        </p:spPr>
        <p:txBody>
          <a:bodyPr/>
          <a:lstStyle/>
          <a:p>
            <a:r>
              <a:rPr lang="en-150" dirty="0"/>
              <a:t>Who’s who</a:t>
            </a:r>
            <a:endParaRPr lang="en-US" dirty="0"/>
          </a:p>
        </p:txBody>
      </p:sp>
      <p:sp>
        <p:nvSpPr>
          <p:cNvPr id="47" name="Chapter#1"/>
          <p:cNvSpPr>
            <a:spLocks noGrp="1"/>
          </p:cNvSpPr>
          <p:nvPr>
            <p:ph idx="18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5" name="Title"/>
          <p:cNvSpPr>
            <a:spLocks noGrp="1"/>
          </p:cNvSpPr>
          <p:nvPr>
            <p:ph type="body" sz="quarter" idx="13"/>
          </p:nvPr>
        </p:nvSpPr>
        <p:spPr>
          <a:xfrm>
            <a:off x="304800" y="420197"/>
            <a:ext cx="11658600" cy="1695849"/>
          </a:xfrm>
          <a:solidFill>
            <a:schemeClr val="tx2">
              <a:alpha val="80000"/>
            </a:schemeClr>
          </a:solidFill>
        </p:spPr>
        <p:txBody>
          <a:bodyPr anchor="ctr"/>
          <a:lstStyle/>
          <a:p>
            <a:r>
              <a:rPr lang="en-150" b="1" dirty="0">
                <a:solidFill>
                  <a:schemeClr val="bg1"/>
                </a:solidFill>
              </a:rPr>
              <a:t>The plan for this hour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76748"/>
      </p:ext>
    </p:extLst>
  </p:cSld>
  <p:clrMapOvr>
    <a:masterClrMapping/>
  </p:clrMapOvr>
  <p:transition spd="med" advClick="0">
    <p:pull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9050875-CD51-41AF-8AEA-BE1E7A15B492}"/>
              </a:ext>
            </a:extLst>
          </p:cNvPr>
          <p:cNvSpPr>
            <a:spLocks noChangeAspect="1"/>
          </p:cNvSpPr>
          <p:nvPr/>
        </p:nvSpPr>
        <p:spPr>
          <a:xfrm>
            <a:off x="3768819" y="-2432112"/>
            <a:ext cx="4728754" cy="4728754"/>
          </a:xfrm>
          <a:custGeom>
            <a:avLst/>
            <a:gdLst>
              <a:gd name="connsiteX0" fmla="*/ 244064 w 488128"/>
              <a:gd name="connsiteY0" fmla="*/ 0 h 488128"/>
              <a:gd name="connsiteX1" fmla="*/ 488128 w 488128"/>
              <a:gd name="connsiteY1" fmla="*/ 244064 h 488128"/>
              <a:gd name="connsiteX2" fmla="*/ 244064 w 488128"/>
              <a:gd name="connsiteY2" fmla="*/ 488128 h 488128"/>
              <a:gd name="connsiteX3" fmla="*/ 0 w 488128"/>
              <a:gd name="connsiteY3" fmla="*/ 244064 h 488128"/>
              <a:gd name="connsiteX4" fmla="*/ 244064 w 488128"/>
              <a:gd name="connsiteY4" fmla="*/ 0 h 488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8128" h="488128">
                <a:moveTo>
                  <a:pt x="244064" y="0"/>
                </a:moveTo>
                <a:cubicBezTo>
                  <a:pt x="378857" y="0"/>
                  <a:pt x="488128" y="109271"/>
                  <a:pt x="488128" y="244064"/>
                </a:cubicBezTo>
                <a:cubicBezTo>
                  <a:pt x="488128" y="378857"/>
                  <a:pt x="378857" y="488128"/>
                  <a:pt x="244064" y="488128"/>
                </a:cubicBezTo>
                <a:cubicBezTo>
                  <a:pt x="109271" y="488128"/>
                  <a:pt x="0" y="378857"/>
                  <a:pt x="0" y="244064"/>
                </a:cubicBezTo>
                <a:cubicBezTo>
                  <a:pt x="0" y="109271"/>
                  <a:pt x="109271" y="0"/>
                  <a:pt x="24406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/>
              <a:t>Who’s who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TIP </a:t>
            </a:r>
          </a:p>
          <a:p>
            <a:pPr lvl="1"/>
            <a:r>
              <a:rPr lang="en-US" dirty="0"/>
              <a:t>To keep the audience focused, always use the same transition before a new topic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04801" y="4206240"/>
            <a:ext cx="11658600" cy="885371"/>
          </a:xfrm>
        </p:spPr>
        <p:txBody>
          <a:bodyPr/>
          <a:lstStyle/>
          <a:p>
            <a:r>
              <a:rPr lang="en-150" dirty="0">
                <a:solidFill>
                  <a:schemeClr val="accent4"/>
                </a:solidFill>
              </a:rPr>
              <a:t>W</a:t>
            </a:r>
            <a:r>
              <a:rPr lang="en-150" dirty="0"/>
              <a:t>ho am I?,</a:t>
            </a:r>
          </a:p>
          <a:p>
            <a:r>
              <a:rPr lang="en-150" dirty="0">
                <a:solidFill>
                  <a:schemeClr val="accent4"/>
                </a:solidFill>
              </a:rPr>
              <a:t>W</a:t>
            </a:r>
            <a:r>
              <a:rPr lang="en-150" dirty="0"/>
              <a:t>ho do I think you are?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FD7EEB-533E-4732-B680-1D9E579A748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745911" y="1007413"/>
            <a:ext cx="774571" cy="1200329"/>
          </a:xfrm>
        </p:spPr>
        <p:txBody>
          <a:bodyPr/>
          <a:lstStyle/>
          <a:p>
            <a:r>
              <a:rPr lang="en-15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578278223"/>
      </p:ext>
    </p:extLst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46">
            <a:extLst>
              <a:ext uri="{FF2B5EF4-FFF2-40B4-BE49-F238E27FC236}">
                <a16:creationId xmlns:a16="http://schemas.microsoft.com/office/drawing/2014/main" id="{76AEA59A-100A-4E85-A769-15762134C9A7}"/>
              </a:ext>
            </a:extLst>
          </p:cNvPr>
          <p:cNvSpPr txBox="1">
            <a:spLocks/>
          </p:cNvSpPr>
          <p:nvPr/>
        </p:nvSpPr>
        <p:spPr>
          <a:xfrm>
            <a:off x="-11583" y="-18954"/>
            <a:ext cx="4549020" cy="84023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gradFill>
                  <a:gsLst>
                    <a:gs pos="15000">
                      <a:schemeClr val="tx1"/>
                    </a:gs>
                    <a:gs pos="47000">
                      <a:schemeClr val="tx1"/>
                    </a:gs>
                  </a:gsLst>
                  <a:lin ang="5400000" scaled="1"/>
                </a:gra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C000"/>
                </a:solidFill>
                <a:latin typeface="Segoe UI"/>
              </a:rPr>
              <a:t>1</a:t>
            </a:r>
            <a:r>
              <a:rPr lang="en-150" dirty="0">
                <a:solidFill>
                  <a:srgbClr val="FFC000"/>
                </a:solidFill>
                <a:latin typeface="Segoe UI"/>
              </a:rPr>
              <a:t> – Who’s Who: Me at Work</a:t>
            </a:r>
            <a:endParaRPr lang="en-US" dirty="0">
              <a:solidFill>
                <a:srgbClr val="FFC000"/>
              </a:solidFill>
              <a:latin typeface="Segoe UI"/>
            </a:endParaRPr>
          </a:p>
        </p:txBody>
      </p:sp>
      <p:sp>
        <p:nvSpPr>
          <p:cNvPr id="2" name="My Name is">
            <a:extLst>
              <a:ext uri="{FF2B5EF4-FFF2-40B4-BE49-F238E27FC236}">
                <a16:creationId xmlns:a16="http://schemas.microsoft.com/office/drawing/2014/main" id="{680AC0E1-DADF-494C-86DE-E943AC3B6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671" y="858611"/>
            <a:ext cx="4549021" cy="877255"/>
          </a:xfrm>
          <a:solidFill>
            <a:srgbClr val="0074AF">
              <a:alpha val="80000"/>
            </a:srgbClr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Arno Coppens</a:t>
            </a:r>
            <a:endParaRPr lang="en-NL" dirty="0">
              <a:solidFill>
                <a:schemeClr val="bg1"/>
              </a:solidFill>
            </a:endParaRPr>
          </a:p>
        </p:txBody>
      </p:sp>
      <p:sp>
        <p:nvSpPr>
          <p:cNvPr id="3" name="WorkBio">
            <a:extLst>
              <a:ext uri="{FF2B5EF4-FFF2-40B4-BE49-F238E27FC236}">
                <a16:creationId xmlns:a16="http://schemas.microsoft.com/office/drawing/2014/main" id="{EE5817EB-BF08-1747-8775-BA489B0D47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671" y="2073332"/>
            <a:ext cx="6493458" cy="3857521"/>
          </a:xfrm>
        </p:spPr>
        <p:txBody>
          <a:bodyPr>
            <a:normAutofit/>
          </a:bodyPr>
          <a:lstStyle/>
          <a:p>
            <a:r>
              <a:rPr lang="en-NL" b="1" dirty="0">
                <a:solidFill>
                  <a:schemeClr val="accent2"/>
                </a:solidFill>
              </a:rPr>
              <a:t>/</a:t>
            </a:r>
            <a:r>
              <a:rPr lang="en-NL" b="1" dirty="0">
                <a:solidFill>
                  <a:srgbClr val="002060"/>
                </a:solidFill>
              </a:rPr>
              <a:t> </a:t>
            </a:r>
            <a:r>
              <a:rPr lang="en-150" b="1" dirty="0">
                <a:solidFill>
                  <a:srgbClr val="002060"/>
                </a:solidFill>
              </a:rPr>
              <a:t>Working at </a:t>
            </a:r>
            <a:r>
              <a:rPr lang="nl-NL" b="1" dirty="0">
                <a:solidFill>
                  <a:schemeClr val="accent2"/>
                </a:solidFill>
                <a:hlinkClick r:id="rId2"/>
              </a:rPr>
              <a:t>OGD</a:t>
            </a:r>
            <a:r>
              <a:rPr lang="en-150" b="1" dirty="0">
                <a:solidFill>
                  <a:schemeClr val="accent2"/>
                </a:solidFill>
              </a:rPr>
              <a:t> </a:t>
            </a:r>
            <a:r>
              <a:rPr lang="en-150" b="1" dirty="0">
                <a:solidFill>
                  <a:srgbClr val="002060"/>
                </a:solidFill>
              </a:rPr>
              <a:t>s</a:t>
            </a:r>
            <a:r>
              <a:rPr lang="en-NL" b="1" dirty="0">
                <a:solidFill>
                  <a:srgbClr val="002060"/>
                </a:solidFill>
              </a:rPr>
              <a:t>in</a:t>
            </a:r>
            <a:r>
              <a:rPr lang="en-US" b="1" dirty="0" err="1">
                <a:solidFill>
                  <a:srgbClr val="002060"/>
                </a:solidFill>
              </a:rPr>
              <a:t>ce</a:t>
            </a:r>
            <a:r>
              <a:rPr lang="en-NL" b="1" dirty="0">
                <a:solidFill>
                  <a:srgbClr val="002060"/>
                </a:solidFill>
              </a:rPr>
              <a:t> </a:t>
            </a:r>
            <a:r>
              <a:rPr lang="en-US" b="1" dirty="0">
                <a:solidFill>
                  <a:srgbClr val="002060"/>
                </a:solidFill>
              </a:rPr>
              <a:t>2015 </a:t>
            </a:r>
            <a:r>
              <a:rPr lang="en-150" b="1" dirty="0">
                <a:solidFill>
                  <a:srgbClr val="002060"/>
                </a:solidFill>
              </a:rPr>
              <a:t>in various roles.</a:t>
            </a:r>
            <a:endParaRPr lang="en-NL" b="1" dirty="0">
              <a:solidFill>
                <a:srgbClr val="002060"/>
              </a:solidFill>
            </a:endParaRPr>
          </a:p>
          <a:p>
            <a:endParaRPr lang="en-NL" dirty="0">
              <a:solidFill>
                <a:srgbClr val="002060"/>
              </a:solidFill>
            </a:endParaRPr>
          </a:p>
          <a:p>
            <a:r>
              <a:rPr lang="en-NL" b="1" dirty="0">
                <a:solidFill>
                  <a:schemeClr val="accent2"/>
                </a:solidFill>
              </a:rPr>
              <a:t>/ </a:t>
            </a:r>
            <a:r>
              <a:rPr lang="en-NL" b="1" dirty="0">
                <a:solidFill>
                  <a:srgbClr val="002060"/>
                </a:solidFill>
              </a:rPr>
              <a:t>Rol</a:t>
            </a:r>
            <a:r>
              <a:rPr lang="en-US" b="1" dirty="0">
                <a:solidFill>
                  <a:srgbClr val="002060"/>
                </a:solidFill>
              </a:rPr>
              <a:t>e</a:t>
            </a:r>
            <a:r>
              <a:rPr lang="en-150" b="1" dirty="0">
                <a:solidFill>
                  <a:srgbClr val="002060"/>
                </a:solidFill>
              </a:rPr>
              <a:t>s</a:t>
            </a:r>
            <a:endParaRPr lang="en-NL" b="1" dirty="0">
              <a:solidFill>
                <a:srgbClr val="002060"/>
              </a:solidFill>
            </a:endParaRPr>
          </a:p>
          <a:p>
            <a:pPr>
              <a:buClr>
                <a:schemeClr val="accent2"/>
              </a:buClr>
            </a:pPr>
            <a:r>
              <a:rPr lang="en-NL" dirty="0">
                <a:solidFill>
                  <a:srgbClr val="002060"/>
                </a:solidFill>
              </a:rPr>
              <a:t>Data platform architect/technical lead @ Data Office</a:t>
            </a:r>
          </a:p>
          <a:p>
            <a:pPr>
              <a:buClr>
                <a:schemeClr val="accent2"/>
              </a:buClr>
            </a:pPr>
            <a:endParaRPr lang="en-NL" dirty="0">
              <a:solidFill>
                <a:srgbClr val="002060"/>
              </a:solidFill>
            </a:endParaRPr>
          </a:p>
          <a:p>
            <a:r>
              <a:rPr lang="en-NL" b="1" dirty="0">
                <a:solidFill>
                  <a:schemeClr val="accent2"/>
                </a:solidFill>
              </a:rPr>
              <a:t>/ </a:t>
            </a:r>
            <a:r>
              <a:rPr lang="en-150" b="1" dirty="0">
                <a:solidFill>
                  <a:srgbClr val="002060"/>
                </a:solidFill>
              </a:rPr>
              <a:t>Fun fact</a:t>
            </a:r>
            <a:endParaRPr lang="en-NL" b="1" dirty="0">
              <a:solidFill>
                <a:srgbClr val="002060"/>
              </a:solidFill>
            </a:endParaRPr>
          </a:p>
          <a:p>
            <a:r>
              <a:rPr lang="en-NL" dirty="0">
                <a:solidFill>
                  <a:srgbClr val="002060"/>
                </a:solidFill>
              </a:rPr>
              <a:t>In a previous life I was a Policy maker</a:t>
            </a:r>
          </a:p>
        </p:txBody>
      </p:sp>
      <p:pic>
        <p:nvPicPr>
          <p:cNvPr id="10" name="Photo">
            <a:extLst>
              <a:ext uri="{FF2B5EF4-FFF2-40B4-BE49-F238E27FC236}">
                <a16:creationId xmlns:a16="http://schemas.microsoft.com/office/drawing/2014/main" id="{B45C11A0-8FF0-4FCA-9046-3A56814D8B6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47709" y="-1055"/>
            <a:ext cx="5144291" cy="6859055"/>
          </a:xfrm>
          <a:prstGeom prst="rect">
            <a:avLst/>
          </a:prstGeom>
        </p:spPr>
      </p:pic>
      <p:grpSp>
        <p:nvGrpSpPr>
          <p:cNvPr id="11" name="OGD Logo">
            <a:extLst>
              <a:ext uri="{FF2B5EF4-FFF2-40B4-BE49-F238E27FC236}">
                <a16:creationId xmlns:a16="http://schemas.microsoft.com/office/drawing/2014/main" id="{8DC6BE6C-C68B-4C22-AEE5-AAC09BC1B30B}"/>
              </a:ext>
            </a:extLst>
          </p:cNvPr>
          <p:cNvGrpSpPr>
            <a:grpSpLocks noChangeAspect="1"/>
          </p:cNvGrpSpPr>
          <p:nvPr/>
        </p:nvGrpSpPr>
        <p:grpSpPr>
          <a:xfrm>
            <a:off x="10679012" y="0"/>
            <a:ext cx="1512662" cy="1373994"/>
            <a:chOff x="12128763" y="8734926"/>
            <a:chExt cx="3468949" cy="3150944"/>
          </a:xfrm>
        </p:grpSpPr>
        <p:sp>
          <p:nvSpPr>
            <p:cNvPr id="14" name="Canvas">
              <a:extLst>
                <a:ext uri="{FF2B5EF4-FFF2-40B4-BE49-F238E27FC236}">
                  <a16:creationId xmlns:a16="http://schemas.microsoft.com/office/drawing/2014/main" id="{E1CA6721-C436-4B3A-B34E-68DE07EF95B1}"/>
                </a:ext>
              </a:extLst>
            </p:cNvPr>
            <p:cNvSpPr/>
            <p:nvPr/>
          </p:nvSpPr>
          <p:spPr>
            <a:xfrm>
              <a:off x="12128763" y="8734926"/>
              <a:ext cx="3468949" cy="3150944"/>
            </a:xfrm>
            <a:custGeom>
              <a:avLst/>
              <a:gdLst/>
              <a:ahLst/>
              <a:cxnLst/>
              <a:rect l="l" t="t" r="r" b="b"/>
              <a:pathLst>
                <a:path w="3027044" h="2749550">
                  <a:moveTo>
                    <a:pt x="3026578" y="0"/>
                  </a:moveTo>
                  <a:lnTo>
                    <a:pt x="0" y="0"/>
                  </a:lnTo>
                  <a:lnTo>
                    <a:pt x="1166980" y="2749225"/>
                  </a:lnTo>
                  <a:lnTo>
                    <a:pt x="3026578" y="1959867"/>
                  </a:lnTo>
                  <a:lnTo>
                    <a:pt x="3026578" y="0"/>
                  </a:lnTo>
                  <a:close/>
                </a:path>
              </a:pathLst>
            </a:custGeom>
            <a:solidFill>
              <a:srgbClr val="E2231C"/>
            </a:solidFill>
          </p:spPr>
          <p:txBody>
            <a:bodyPr wrap="square" lIns="0" tIns="0" rIns="0" bIns="0" rtlCol="0"/>
            <a:lstStyle/>
            <a:p>
              <a:pPr defTabSz="241950"/>
              <a:endParaRPr sz="1251" dirty="0">
                <a:solidFill>
                  <a:srgbClr val="002060"/>
                </a:solidFill>
                <a:latin typeface="Calibri" panose="020F0502020204030204"/>
              </a:endParaRPr>
            </a:p>
          </p:txBody>
        </p:sp>
        <p:sp>
          <p:nvSpPr>
            <p:cNvPr id="16" name="Prompt Right">
              <a:extLst>
                <a:ext uri="{FF2B5EF4-FFF2-40B4-BE49-F238E27FC236}">
                  <a16:creationId xmlns:a16="http://schemas.microsoft.com/office/drawing/2014/main" id="{1383F9E9-5916-42FA-AAA0-3D25EB3C0BF0}"/>
                </a:ext>
              </a:extLst>
            </p:cNvPr>
            <p:cNvSpPr/>
            <p:nvPr/>
          </p:nvSpPr>
          <p:spPr>
            <a:xfrm>
              <a:off x="13886524" y="9604650"/>
              <a:ext cx="841222" cy="1013687"/>
            </a:xfrm>
            <a:custGeom>
              <a:avLst/>
              <a:gdLst/>
              <a:ahLst/>
              <a:cxnLst/>
              <a:rect l="l" t="t" r="r" b="b"/>
              <a:pathLst>
                <a:path w="734059" h="884555">
                  <a:moveTo>
                    <a:pt x="437264" y="0"/>
                  </a:moveTo>
                  <a:lnTo>
                    <a:pt x="0" y="185345"/>
                  </a:lnTo>
                  <a:lnTo>
                    <a:pt x="497566" y="386375"/>
                  </a:lnTo>
                  <a:lnTo>
                    <a:pt x="296535" y="883952"/>
                  </a:lnTo>
                  <a:lnTo>
                    <a:pt x="733799" y="698607"/>
                  </a:lnTo>
                  <a:lnTo>
                    <a:pt x="4372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defTabSz="241950"/>
              <a:endParaRPr sz="1251" dirty="0">
                <a:solidFill>
                  <a:srgbClr val="002060"/>
                </a:solidFill>
                <a:latin typeface="Calibri" panose="020F0502020204030204"/>
              </a:endParaRPr>
            </a:p>
          </p:txBody>
        </p:sp>
        <p:sp>
          <p:nvSpPr>
            <p:cNvPr id="15" name="Prompt Left">
              <a:extLst>
                <a:ext uri="{FF2B5EF4-FFF2-40B4-BE49-F238E27FC236}">
                  <a16:creationId xmlns:a16="http://schemas.microsoft.com/office/drawing/2014/main" id="{78C077D7-E7EA-42F8-9661-647F9152D944}"/>
                </a:ext>
              </a:extLst>
            </p:cNvPr>
            <p:cNvSpPr/>
            <p:nvPr/>
          </p:nvSpPr>
          <p:spPr>
            <a:xfrm>
              <a:off x="13587030" y="9944483"/>
              <a:ext cx="570517" cy="801199"/>
            </a:xfrm>
            <a:custGeom>
              <a:avLst/>
              <a:gdLst/>
              <a:ahLst/>
              <a:cxnLst/>
              <a:rect l="l" t="t" r="r" b="b"/>
              <a:pathLst>
                <a:path w="497840" h="699135">
                  <a:moveTo>
                    <a:pt x="0" y="0"/>
                  </a:moveTo>
                  <a:lnTo>
                    <a:pt x="296535" y="698607"/>
                  </a:lnTo>
                  <a:lnTo>
                    <a:pt x="497566" y="2010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defTabSz="241950"/>
              <a:endParaRPr sz="1251" dirty="0">
                <a:solidFill>
                  <a:srgbClr val="002060"/>
                </a:solidFill>
                <a:latin typeface="Calibri" panose="020F050202020403020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895758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6096000" y="1022189"/>
            <a:ext cx="6096000" cy="4813625"/>
          </a:xfrm>
        </p:spPr>
        <p:txBody>
          <a:bodyPr/>
          <a:lstStyle/>
          <a:p>
            <a:r>
              <a:rPr lang="en-150" dirty="0"/>
              <a:t>Community</a:t>
            </a:r>
            <a:endParaRPr lang="en-US" dirty="0"/>
          </a:p>
          <a:p>
            <a:pPr lvl="4"/>
            <a:r>
              <a:rPr lang="en-150" dirty="0"/>
              <a:t>Enthusiastic follower of various Dutch, Belgian, and other data community events.</a:t>
            </a:r>
          </a:p>
          <a:p>
            <a:pPr lvl="4"/>
            <a:endParaRPr lang="en-150" dirty="0"/>
          </a:p>
          <a:p>
            <a:pPr lvl="4"/>
            <a:r>
              <a:rPr lang="en-150" dirty="0"/>
              <a:t>Regular at Benni’s virtual </a:t>
            </a:r>
            <a:r>
              <a:rPr lang="en-150" strike="sngStrike" dirty="0" err="1">
                <a:solidFill>
                  <a:srgbClr val="C00000"/>
                </a:solidFill>
              </a:rPr>
              <a:t>bar</a:t>
            </a:r>
            <a:r>
              <a:rPr lang="en-150" dirty="0" err="1"/>
              <a:t>dataminds</a:t>
            </a:r>
            <a:r>
              <a:rPr lang="en-150" dirty="0"/>
              <a:t> evenings</a:t>
            </a:r>
            <a:endParaRPr lang="en-US" dirty="0"/>
          </a:p>
          <a:p>
            <a:r>
              <a:rPr lang="en-150" dirty="0"/>
              <a:t>Tinkerer</a:t>
            </a:r>
            <a:endParaRPr lang="en-US" dirty="0"/>
          </a:p>
          <a:p>
            <a:pPr lvl="4"/>
            <a:r>
              <a:rPr lang="en-150" dirty="0"/>
              <a:t>Always looking to make things better </a:t>
            </a:r>
          </a:p>
          <a:p>
            <a:pPr lvl="4"/>
            <a:r>
              <a:rPr lang="en-150" dirty="0"/>
              <a:t>... or at least the way I want them to be ...</a:t>
            </a:r>
            <a:endParaRPr lang="en-US" dirty="0"/>
          </a:p>
          <a:p>
            <a:r>
              <a:rPr lang="en-150" dirty="0"/>
              <a:t>Hiker</a:t>
            </a:r>
            <a:endParaRPr lang="en-US" dirty="0"/>
          </a:p>
          <a:p>
            <a:pPr lvl="4"/>
            <a:r>
              <a:rPr lang="en-150" dirty="0"/>
              <a:t>Proud </a:t>
            </a:r>
            <a:r>
              <a:rPr lang="en-150" dirty="0" err="1"/>
              <a:t>catdad</a:t>
            </a:r>
            <a:r>
              <a:rPr lang="en-150" dirty="0"/>
              <a:t> who loves to take the kitties hiking in the forest</a:t>
            </a:r>
            <a:endParaRPr lang="en-US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97E989-D798-4C62-8E93-3D2D613C248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4A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74A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24" name="Picture Placeholder 23" descr="A picture containing tree, outdoor, forest, path&#10;&#10;Description automatically generated">
            <a:extLst>
              <a:ext uri="{FF2B5EF4-FFF2-40B4-BE49-F238E27FC236}">
                <a16:creationId xmlns:a16="http://schemas.microsoft.com/office/drawing/2014/main" id="{BF95D2FE-4D04-4FA5-9E69-FDE683D2CA0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85" b="7785"/>
          <a:stretch>
            <a:fillRect/>
          </a:stretch>
        </p:blipFill>
        <p:spPr>
          <a:xfrm flipH="1">
            <a:off x="1556" y="1900"/>
            <a:ext cx="6094444" cy="6856100"/>
          </a:xfrm>
        </p:spPr>
      </p:pic>
      <p:sp>
        <p:nvSpPr>
          <p:cNvPr id="32" name="Content Placeholder 46">
            <a:extLst>
              <a:ext uri="{FF2B5EF4-FFF2-40B4-BE49-F238E27FC236}">
                <a16:creationId xmlns:a16="http://schemas.microsoft.com/office/drawing/2014/main" id="{A6D6016B-7491-40B3-8F26-D51AC1C00C2D}"/>
              </a:ext>
            </a:extLst>
          </p:cNvPr>
          <p:cNvSpPr txBox="1">
            <a:spLocks/>
          </p:cNvSpPr>
          <p:nvPr/>
        </p:nvSpPr>
        <p:spPr>
          <a:xfrm>
            <a:off x="7310413" y="4985"/>
            <a:ext cx="4886874" cy="84023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gradFill>
                  <a:gsLst>
                    <a:gs pos="15000">
                      <a:schemeClr val="tx1"/>
                    </a:gs>
                    <a:gs pos="47000">
                      <a:schemeClr val="tx1"/>
                    </a:gs>
                  </a:gsLst>
                  <a:lin ang="5400000" scaled="1"/>
                </a:gra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>
                <a:solidFill>
                  <a:srgbClr val="FFC000"/>
                </a:solidFill>
                <a:latin typeface="Segoe UI"/>
              </a:rPr>
              <a:t>1</a:t>
            </a:r>
            <a:r>
              <a:rPr lang="en-150" dirty="0">
                <a:solidFill>
                  <a:srgbClr val="FFC000"/>
                </a:solidFill>
                <a:latin typeface="Segoe UI"/>
              </a:rPr>
              <a:t> – Who’s Who: Me </a:t>
            </a:r>
            <a:r>
              <a:rPr lang="en-150" dirty="0">
                <a:solidFill>
                  <a:schemeClr val="tx2"/>
                </a:solidFill>
                <a:latin typeface="Segoe UI"/>
              </a:rPr>
              <a:t>not</a:t>
            </a:r>
            <a:r>
              <a:rPr lang="en-150" dirty="0">
                <a:solidFill>
                  <a:srgbClr val="FFC000"/>
                </a:solidFill>
                <a:latin typeface="Segoe UI"/>
              </a:rPr>
              <a:t> at Work</a:t>
            </a:r>
            <a:endParaRPr lang="en-US" dirty="0">
              <a:solidFill>
                <a:srgbClr val="FFC000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4288902096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You - the Audience"/>
          <p:cNvSpPr>
            <a:spLocks noGrp="1"/>
          </p:cNvSpPr>
          <p:nvPr>
            <p:ph type="body" sz="quarter" idx="11"/>
          </p:nvPr>
        </p:nvSpPr>
        <p:spPr>
          <a:xfrm>
            <a:off x="1820" y="1233498"/>
            <a:ext cx="6096000" cy="4641271"/>
          </a:xfrm>
        </p:spPr>
        <p:txBody>
          <a:bodyPr/>
          <a:lstStyle/>
          <a:p>
            <a:r>
              <a:rPr lang="en-150" dirty="0"/>
              <a:t>Who are you?</a:t>
            </a:r>
            <a:endParaRPr lang="en-US" dirty="0"/>
          </a:p>
          <a:p>
            <a:pPr lvl="4"/>
            <a:r>
              <a:rPr lang="en-150" dirty="0"/>
              <a:t>Do-er of things and</a:t>
            </a:r>
          </a:p>
          <a:p>
            <a:pPr lvl="4"/>
            <a:r>
              <a:rPr lang="en-150" dirty="0"/>
              <a:t>aspiring (citizen-)developer</a:t>
            </a:r>
            <a:endParaRPr lang="en-US" dirty="0"/>
          </a:p>
          <a:p>
            <a:r>
              <a:rPr lang="en-150" dirty="0"/>
              <a:t>What do you know?</a:t>
            </a:r>
            <a:endParaRPr lang="en-US" dirty="0"/>
          </a:p>
          <a:p>
            <a:pPr lvl="4"/>
            <a:r>
              <a:rPr lang="en-150" dirty="0"/>
              <a:t>Only just joining the Power BI party (Like her</a:t>
            </a:r>
            <a:r>
              <a:rPr lang="en-150" dirty="0">
                <a:solidFill>
                  <a:schemeClr val="accent4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➜➜</a:t>
            </a:r>
            <a:r>
              <a:rPr lang="en-15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)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150" dirty="0"/>
              <a:t>What do you have?</a:t>
            </a:r>
          </a:p>
          <a:p>
            <a:pPr lvl="4"/>
            <a:r>
              <a:rPr lang="en-US" dirty="0"/>
              <a:t>Nothing serious yet</a:t>
            </a:r>
          </a:p>
          <a:p>
            <a:pPr lvl="4"/>
            <a:r>
              <a:rPr lang="en-US" dirty="0"/>
              <a:t>Up to</a:t>
            </a:r>
          </a:p>
          <a:p>
            <a:pPr lvl="4"/>
            <a:r>
              <a:rPr lang="en-US" dirty="0">
                <a:solidFill>
                  <a:schemeClr val="accent4"/>
                </a:solidFill>
              </a:rPr>
              <a:t>P</a:t>
            </a:r>
            <a:r>
              <a:rPr lang="en-US" dirty="0"/>
              <a:t>iles of </a:t>
            </a:r>
            <a:r>
              <a:rPr lang="en-US" dirty="0">
                <a:solidFill>
                  <a:schemeClr val="accent4"/>
                </a:solidFill>
              </a:rPr>
              <a:t>BI </a:t>
            </a:r>
            <a:r>
              <a:rPr lang="en-US" dirty="0" err="1">
                <a:solidFill>
                  <a:schemeClr val="accent4"/>
                </a:solidFill>
              </a:rPr>
              <a:t>X</a:t>
            </a:r>
            <a:r>
              <a:rPr lang="en-US" dirty="0" err="1"/>
              <a:t>es</a:t>
            </a:r>
            <a:r>
              <a:rPr lang="en-US" dirty="0"/>
              <a:t> </a:t>
            </a:r>
          </a:p>
          <a:p>
            <a:pPr lvl="4"/>
            <a:r>
              <a:rPr lang="en-US" dirty="0"/>
              <a:t>(</a:t>
            </a:r>
            <a:r>
              <a:rPr lang="en-US" dirty="0">
                <a:solidFill>
                  <a:schemeClr val="accent4"/>
                </a:solidFill>
              </a:rPr>
              <a:t>X</a:t>
            </a:r>
            <a:r>
              <a:rPr lang="en-150" dirty="0"/>
              <a:t> =</a:t>
            </a:r>
            <a:r>
              <a:rPr lang="en-US" dirty="0"/>
              <a:t>stuff I built because someone </a:t>
            </a:r>
            <a:r>
              <a:rPr lang="en-150" dirty="0"/>
              <a:t>made me do it</a:t>
            </a:r>
            <a:r>
              <a:rPr lang="en-US" dirty="0"/>
              <a:t>)</a:t>
            </a:r>
          </a:p>
        </p:txBody>
      </p:sp>
      <p:sp>
        <p:nvSpPr>
          <p:cNvPr id="31" name="Section Header">
            <a:extLst>
              <a:ext uri="{FF2B5EF4-FFF2-40B4-BE49-F238E27FC236}">
                <a16:creationId xmlns:a16="http://schemas.microsoft.com/office/drawing/2014/main" id="{2934893F-5B59-4170-B961-2EDBA046C4AE}"/>
              </a:ext>
            </a:extLst>
          </p:cNvPr>
          <p:cNvSpPr txBox="1">
            <a:spLocks/>
          </p:cNvSpPr>
          <p:nvPr/>
        </p:nvSpPr>
        <p:spPr>
          <a:xfrm>
            <a:off x="5176" y="194"/>
            <a:ext cx="3289757" cy="84023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gradFill>
                  <a:gsLst>
                    <a:gs pos="15000">
                      <a:schemeClr val="tx1"/>
                    </a:gs>
                    <a:gs pos="47000">
                      <a:schemeClr val="tx1"/>
                    </a:gs>
                  </a:gsLst>
                  <a:lin ang="5400000" scaled="1"/>
                </a:gra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C000"/>
                </a:solidFill>
                <a:latin typeface="Segoe UI"/>
              </a:rPr>
              <a:t>1</a:t>
            </a:r>
            <a:r>
              <a:rPr lang="en-150" dirty="0">
                <a:solidFill>
                  <a:srgbClr val="FFC000"/>
                </a:solidFill>
                <a:latin typeface="Segoe UI"/>
              </a:rPr>
              <a:t> – Who’s Who: </a:t>
            </a:r>
            <a:r>
              <a:rPr lang="en-150" dirty="0">
                <a:solidFill>
                  <a:schemeClr val="tx2"/>
                </a:solidFill>
                <a:latin typeface="Segoe UI"/>
              </a:rPr>
              <a:t>You</a:t>
            </a:r>
            <a:endParaRPr lang="en-US" dirty="0">
              <a:solidFill>
                <a:schemeClr val="tx2"/>
              </a:solidFill>
              <a:latin typeface="Segoe UI"/>
            </a:endParaRPr>
          </a:p>
        </p:txBody>
      </p:sp>
      <p:pic>
        <p:nvPicPr>
          <p:cNvPr id="5" name="Power BI Party" descr="Portrait of a senior woman dancing and smiling">
            <a:extLst>
              <a:ext uri="{FF2B5EF4-FFF2-40B4-BE49-F238E27FC236}">
                <a16:creationId xmlns:a16="http://schemas.microsoft.com/office/drawing/2014/main" id="{463EF74A-932A-47AD-904C-80ECD5C7F2D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54" r="14454"/>
          <a:stretch>
            <a:fillRect/>
          </a:stretch>
        </p:blipFill>
        <p:spPr>
          <a:xfrm flipH="1">
            <a:off x="6100787" y="3151"/>
            <a:ext cx="6094444" cy="6856100"/>
          </a:xfrm>
        </p:spPr>
      </p:pic>
    </p:spTree>
    <p:extLst>
      <p:ext uri="{BB962C8B-B14F-4D97-AF65-F5344CB8AC3E}">
        <p14:creationId xmlns:p14="http://schemas.microsoft.com/office/powerpoint/2010/main" val="3485033114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9050875-CD51-41AF-8AEA-BE1E7A15B492}"/>
              </a:ext>
            </a:extLst>
          </p:cNvPr>
          <p:cNvSpPr>
            <a:spLocks noChangeAspect="1"/>
          </p:cNvSpPr>
          <p:nvPr/>
        </p:nvSpPr>
        <p:spPr>
          <a:xfrm>
            <a:off x="3768819" y="-2432112"/>
            <a:ext cx="4728754" cy="4728754"/>
          </a:xfrm>
          <a:custGeom>
            <a:avLst/>
            <a:gdLst>
              <a:gd name="connsiteX0" fmla="*/ 244064 w 488128"/>
              <a:gd name="connsiteY0" fmla="*/ 0 h 488128"/>
              <a:gd name="connsiteX1" fmla="*/ 488128 w 488128"/>
              <a:gd name="connsiteY1" fmla="*/ 244064 h 488128"/>
              <a:gd name="connsiteX2" fmla="*/ 244064 w 488128"/>
              <a:gd name="connsiteY2" fmla="*/ 488128 h 488128"/>
              <a:gd name="connsiteX3" fmla="*/ 0 w 488128"/>
              <a:gd name="connsiteY3" fmla="*/ 244064 h 488128"/>
              <a:gd name="connsiteX4" fmla="*/ 244064 w 488128"/>
              <a:gd name="connsiteY4" fmla="*/ 0 h 488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8128" h="488128">
                <a:moveTo>
                  <a:pt x="244064" y="0"/>
                </a:moveTo>
                <a:cubicBezTo>
                  <a:pt x="378857" y="0"/>
                  <a:pt x="488128" y="109271"/>
                  <a:pt x="488128" y="244064"/>
                </a:cubicBezTo>
                <a:cubicBezTo>
                  <a:pt x="488128" y="378857"/>
                  <a:pt x="378857" y="488128"/>
                  <a:pt x="244064" y="488128"/>
                </a:cubicBezTo>
                <a:cubicBezTo>
                  <a:pt x="109271" y="488128"/>
                  <a:pt x="0" y="378857"/>
                  <a:pt x="0" y="244064"/>
                </a:cubicBezTo>
                <a:cubicBezTo>
                  <a:pt x="0" y="109271"/>
                  <a:pt x="109271" y="0"/>
                  <a:pt x="24406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/>
              <a:t>Case, What &amp; Why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TIP </a:t>
            </a:r>
          </a:p>
          <a:p>
            <a:pPr lvl="1"/>
            <a:r>
              <a:rPr lang="en-US" dirty="0"/>
              <a:t>To keep the audience focused, always use the same transition before a new topic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04801" y="4206240"/>
            <a:ext cx="11658600" cy="1346010"/>
          </a:xfrm>
        </p:spPr>
        <p:txBody>
          <a:bodyPr/>
          <a:lstStyle/>
          <a:p>
            <a:r>
              <a:rPr lang="en-150" dirty="0">
                <a:solidFill>
                  <a:schemeClr val="accent4"/>
                </a:solidFill>
              </a:rPr>
              <a:t>W</a:t>
            </a:r>
            <a:r>
              <a:rPr lang="en-150" dirty="0"/>
              <a:t>hat scenario are we talking about,</a:t>
            </a:r>
          </a:p>
          <a:p>
            <a:r>
              <a:rPr lang="en-150" dirty="0">
                <a:solidFill>
                  <a:schemeClr val="accent4"/>
                </a:solidFill>
              </a:rPr>
              <a:t>w</a:t>
            </a:r>
            <a:r>
              <a:rPr lang="en-150" dirty="0"/>
              <a:t>hat is a ‘pro’-developer workflow,</a:t>
            </a:r>
          </a:p>
          <a:p>
            <a:r>
              <a:rPr lang="en-150" dirty="0"/>
              <a:t> and </a:t>
            </a:r>
            <a:r>
              <a:rPr lang="en-150" dirty="0">
                <a:solidFill>
                  <a:schemeClr val="accent4"/>
                </a:solidFill>
              </a:rPr>
              <a:t>w</a:t>
            </a:r>
            <a:r>
              <a:rPr lang="en-150" dirty="0"/>
              <a:t>hy would you want one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FD7EEB-533E-4732-B680-1D9E579A748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150" dirty="0"/>
              <a:t>2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86952466"/>
      </p:ext>
    </p:extLst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BCB44B3-E14D-4436-B862-E137CA6831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658" y="3493674"/>
            <a:ext cx="2377440" cy="2353465"/>
          </a:xfrm>
        </p:spPr>
        <p:txBody>
          <a:bodyPr/>
          <a:lstStyle/>
          <a:p>
            <a:r>
              <a:rPr lang="en-150" dirty="0"/>
              <a:t>You are the power(bi)-user for your department; </a:t>
            </a:r>
          </a:p>
          <a:p>
            <a:r>
              <a:rPr lang="en-150" dirty="0">
                <a:solidFill>
                  <a:schemeClr val="accent4"/>
                </a:solidFill>
              </a:rPr>
              <a:t>all</a:t>
            </a:r>
            <a:r>
              <a:rPr lang="en-150" dirty="0"/>
              <a:t> their p</a:t>
            </a:r>
            <a:r>
              <a:rPr lang="nl-NL" dirty="0"/>
              <a:t>ow</a:t>
            </a:r>
            <a:r>
              <a:rPr lang="en-150" dirty="0"/>
              <a:t>er bi are belong to you</a:t>
            </a:r>
            <a:endParaRPr lang="nl-NL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F2F3F36-A177-4B2D-ACFD-67C9653172E2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2483635" y="3493674"/>
            <a:ext cx="2377440" cy="1615827"/>
          </a:xfrm>
        </p:spPr>
        <p:txBody>
          <a:bodyPr/>
          <a:lstStyle/>
          <a:p>
            <a:r>
              <a:rPr lang="en-150" dirty="0"/>
              <a:t>If people are happy other departments will also know where to find you.</a:t>
            </a:r>
            <a:endParaRPr lang="nl-NL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4EB529D-AAA2-420E-8020-5702F088303C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898612" y="3493674"/>
            <a:ext cx="2377440" cy="829971"/>
          </a:xfrm>
        </p:spPr>
        <p:txBody>
          <a:bodyPr/>
          <a:lstStyle/>
          <a:p>
            <a:r>
              <a:rPr lang="en-150" dirty="0">
                <a:solidFill>
                  <a:schemeClr val="accent4"/>
                </a:solidFill>
              </a:rPr>
              <a:t>YOU</a:t>
            </a:r>
            <a:r>
              <a:rPr lang="en-150" dirty="0"/>
              <a:t> build it,</a:t>
            </a:r>
          </a:p>
          <a:p>
            <a:r>
              <a:rPr lang="nl-NL" dirty="0">
                <a:solidFill>
                  <a:schemeClr val="accent4"/>
                </a:solidFill>
              </a:rPr>
              <a:t>Y</a:t>
            </a:r>
            <a:r>
              <a:rPr lang="en-150" dirty="0">
                <a:solidFill>
                  <a:schemeClr val="accent4"/>
                </a:solidFill>
              </a:rPr>
              <a:t>OU </a:t>
            </a:r>
            <a:r>
              <a:rPr lang="en-150" dirty="0"/>
              <a:t>maintain it.</a:t>
            </a:r>
            <a:endParaRPr lang="nl-NL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F8A16098-9938-40E5-8FDF-CAB500FF1A3F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7313589" y="3493674"/>
            <a:ext cx="2377440" cy="1311128"/>
          </a:xfrm>
        </p:spPr>
        <p:txBody>
          <a:bodyPr/>
          <a:lstStyle/>
          <a:p>
            <a:r>
              <a:rPr lang="en-150" dirty="0"/>
              <a:t>Budgets are tight, so you are largely on your own.</a:t>
            </a:r>
            <a:endParaRPr lang="nl-NL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5CC519F-F780-4641-A927-EA44198CE84B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9728566" y="3493674"/>
            <a:ext cx="2377440" cy="1311128"/>
          </a:xfrm>
        </p:spPr>
        <p:txBody>
          <a:bodyPr/>
          <a:lstStyle/>
          <a:p>
            <a:r>
              <a:rPr lang="en-150" dirty="0"/>
              <a:t>You need some help to up and running and get them right.</a:t>
            </a:r>
            <a:endParaRPr lang="nl-NL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531B06A-23D4-4DA7-A2EC-66778138D6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470361"/>
            <a:ext cx="12192000" cy="1106970"/>
          </a:xfrm>
        </p:spPr>
        <p:txBody>
          <a:bodyPr/>
          <a:lstStyle/>
          <a:p>
            <a:r>
              <a:rPr lang="en-150" dirty="0"/>
              <a:t>Case</a:t>
            </a:r>
          </a:p>
          <a:p>
            <a:r>
              <a:rPr lang="nl-NL" dirty="0"/>
              <a:t>W</a:t>
            </a:r>
            <a:r>
              <a:rPr lang="en-150" dirty="0"/>
              <a:t>ho can help you get a good workflow?</a:t>
            </a:r>
            <a:endParaRPr lang="nl-NL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5ED3DEE-287F-42D5-A7B7-1E4AEED4DF28}"/>
              </a:ext>
            </a:extLst>
          </p:cNvPr>
          <p:cNvSpPr>
            <a:spLocks noGrp="1"/>
          </p:cNvSpPr>
          <p:nvPr>
            <p:ph idx="18"/>
          </p:nvPr>
        </p:nvSpPr>
        <p:spPr/>
        <p:txBody>
          <a:bodyPr/>
          <a:lstStyle/>
          <a:p>
            <a:r>
              <a:rPr lang="en-150" dirty="0"/>
              <a:t>1</a:t>
            </a:r>
            <a:endParaRPr lang="nl-NL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46F86B37-6D92-4FFC-9457-19DA3F49B7A2}"/>
              </a:ext>
            </a:extLst>
          </p:cNvPr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r>
              <a:rPr lang="en-150" dirty="0"/>
              <a:t>2</a:t>
            </a:r>
            <a:endParaRPr lang="nl-NL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4BF3122B-B3CB-4537-A164-BB318DA1FB50}"/>
              </a:ext>
            </a:extLst>
          </p:cNvPr>
          <p:cNvSpPr>
            <a:spLocks noGrp="1"/>
          </p:cNvSpPr>
          <p:nvPr>
            <p:ph idx="20"/>
          </p:nvPr>
        </p:nvSpPr>
        <p:spPr/>
        <p:txBody>
          <a:bodyPr/>
          <a:lstStyle/>
          <a:p>
            <a:r>
              <a:rPr lang="en-150" dirty="0"/>
              <a:t>3</a:t>
            </a:r>
            <a:endParaRPr lang="nl-NL" dirty="0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6E0E3F20-EAE7-4EF4-B78A-707C1AFDD570}"/>
              </a:ext>
            </a:extLst>
          </p:cNvPr>
          <p:cNvSpPr>
            <a:spLocks noGrp="1"/>
          </p:cNvSpPr>
          <p:nvPr>
            <p:ph idx="21"/>
          </p:nvPr>
        </p:nvSpPr>
        <p:spPr/>
        <p:txBody>
          <a:bodyPr/>
          <a:lstStyle/>
          <a:p>
            <a:r>
              <a:rPr lang="en-150" dirty="0"/>
              <a:t>4</a:t>
            </a:r>
            <a:endParaRPr lang="nl-NL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76C13015-D993-4252-88E3-2F3085DAE1A2}"/>
              </a:ext>
            </a:extLst>
          </p:cNvPr>
          <p:cNvSpPr>
            <a:spLocks noGrp="1"/>
          </p:cNvSpPr>
          <p:nvPr>
            <p:ph idx="22"/>
          </p:nvPr>
        </p:nvSpPr>
        <p:spPr/>
        <p:txBody>
          <a:bodyPr/>
          <a:lstStyle/>
          <a:p>
            <a:r>
              <a:rPr lang="en-150" dirty="0"/>
              <a:t>5</a:t>
            </a:r>
            <a:endParaRPr lang="nl-NL" dirty="0"/>
          </a:p>
        </p:txBody>
      </p:sp>
      <p:sp>
        <p:nvSpPr>
          <p:cNvPr id="18" name="Content Placeholder 46">
            <a:extLst>
              <a:ext uri="{FF2B5EF4-FFF2-40B4-BE49-F238E27FC236}">
                <a16:creationId xmlns:a16="http://schemas.microsoft.com/office/drawing/2014/main" id="{CADFBE09-EB9B-4E69-91B8-177813D73EC6}"/>
              </a:ext>
            </a:extLst>
          </p:cNvPr>
          <p:cNvSpPr txBox="1">
            <a:spLocks/>
          </p:cNvSpPr>
          <p:nvPr/>
        </p:nvSpPr>
        <p:spPr>
          <a:xfrm>
            <a:off x="7310413" y="4985"/>
            <a:ext cx="4886874" cy="84023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gradFill>
                  <a:gsLst>
                    <a:gs pos="15000">
                      <a:schemeClr val="tx1"/>
                    </a:gs>
                    <a:gs pos="47000">
                      <a:schemeClr val="tx1"/>
                    </a:gs>
                  </a:gsLst>
                  <a:lin ang="5400000" scaled="1"/>
                </a:gra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150" dirty="0">
                <a:solidFill>
                  <a:srgbClr val="FFC000"/>
                </a:solidFill>
                <a:latin typeface="Segoe UI"/>
              </a:rPr>
              <a:t>2 – Case, What &amp; Why: </a:t>
            </a:r>
            <a:r>
              <a:rPr lang="en-150" dirty="0">
                <a:solidFill>
                  <a:schemeClr val="tx2"/>
                </a:solidFill>
                <a:latin typeface="Segoe UI"/>
              </a:rPr>
              <a:t>Case</a:t>
            </a:r>
            <a:endParaRPr lang="en-US" dirty="0">
              <a:solidFill>
                <a:schemeClr val="tx2"/>
              </a:solidFill>
              <a:latin typeface="Segoe UI"/>
            </a:endParaRPr>
          </a:p>
        </p:txBody>
      </p:sp>
      <p:sp>
        <p:nvSpPr>
          <p:cNvPr id="19" name="Text Placeholder 70">
            <a:extLst>
              <a:ext uri="{FF2B5EF4-FFF2-40B4-BE49-F238E27FC236}">
                <a16:creationId xmlns:a16="http://schemas.microsoft.com/office/drawing/2014/main" id="{252D8B7E-E517-47CE-B8C3-918E50D1DD85}"/>
              </a:ext>
            </a:extLst>
          </p:cNvPr>
          <p:cNvSpPr txBox="1">
            <a:spLocks/>
          </p:cNvSpPr>
          <p:nvPr/>
        </p:nvSpPr>
        <p:spPr>
          <a:xfrm>
            <a:off x="3436205" y="6119873"/>
            <a:ext cx="8669801" cy="535531"/>
          </a:xfrm>
          <a:prstGeom prst="rect">
            <a:avLst/>
          </a:prstGeom>
        </p:spPr>
        <p:txBody>
          <a:bodyPr vert="horz" wrap="square" lIns="146304" tIns="45720" rIns="146304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5400" b="1" kern="12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marL="0" indent="0" algn="ctr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chemeClr val="tx2"/>
                </a:solidFill>
              </a:rPr>
              <a:t>2 names keep coming up; </a:t>
            </a:r>
            <a:r>
              <a:rPr lang="en-US" sz="3200" dirty="0">
                <a:solidFill>
                  <a:schemeClr val="accent4"/>
                </a:solidFill>
              </a:rPr>
              <a:t>Babs and James</a:t>
            </a:r>
          </a:p>
        </p:txBody>
      </p:sp>
    </p:spTree>
    <p:extLst>
      <p:ext uri="{BB962C8B-B14F-4D97-AF65-F5344CB8AC3E}">
        <p14:creationId xmlns:p14="http://schemas.microsoft.com/office/powerpoint/2010/main" val="31691662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theme/theme1.xml><?xml version="1.0" encoding="utf-8"?>
<a:theme xmlns:a="http://schemas.openxmlformats.org/drawingml/2006/main" name="Storybuilding Neal Creative">
  <a:themeElements>
    <a:clrScheme name="Neal Analytics 2">
      <a:dk1>
        <a:srgbClr val="000000"/>
      </a:dk1>
      <a:lt1>
        <a:srgbClr val="FFFFFF"/>
      </a:lt1>
      <a:dk2>
        <a:srgbClr val="0074AF"/>
      </a:dk2>
      <a:lt2>
        <a:srgbClr val="00B0F0"/>
      </a:lt2>
      <a:accent1>
        <a:srgbClr val="75D1FF"/>
      </a:accent1>
      <a:accent2>
        <a:srgbClr val="004568"/>
      </a:accent2>
      <a:accent3>
        <a:srgbClr val="92D050"/>
      </a:accent3>
      <a:accent4>
        <a:srgbClr val="FFC000"/>
      </a:accent4>
      <a:accent5>
        <a:srgbClr val="004568"/>
      </a:accent5>
      <a:accent6>
        <a:srgbClr val="0074AF"/>
      </a:accent6>
      <a:hlink>
        <a:srgbClr val="43C0FF"/>
      </a:hlink>
      <a:folHlink>
        <a:srgbClr val="75D1FF"/>
      </a:folHlink>
    </a:clrScheme>
    <a:fontScheme name="MICROSOFT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6401425_Powerful Presentations_Win32_mlw - v2" id="{7CBB6D80-F69F-4458-A96A-A39B855A93D5}" vid="{827664DE-2D82-4B7F-8582-8671022436F9}"/>
    </a:ext>
  </a:extLst>
</a:theme>
</file>

<file path=ppt/theme/theme2.xml><?xml version="1.0" encoding="utf-8"?>
<a:theme xmlns:a="http://schemas.openxmlformats.org/drawingml/2006/main" name="Office Theme">
  <a:themeElements>
    <a:clrScheme name="OGD">
      <a:dk1>
        <a:srgbClr val="033672"/>
      </a:dk1>
      <a:lt1>
        <a:srgbClr val="FFFFFF"/>
      </a:lt1>
      <a:dk2>
        <a:srgbClr val="033672"/>
      </a:dk2>
      <a:lt2>
        <a:srgbClr val="FFFFFF"/>
      </a:lt2>
      <a:accent1>
        <a:srgbClr val="36CFB1"/>
      </a:accent1>
      <a:accent2>
        <a:srgbClr val="E1241D"/>
      </a:accent2>
      <a:accent3>
        <a:srgbClr val="033672"/>
      </a:accent3>
      <a:accent4>
        <a:srgbClr val="244F83"/>
      </a:accent4>
      <a:accent5>
        <a:srgbClr val="406693"/>
      </a:accent5>
      <a:accent6>
        <a:srgbClr val="5F7FA6"/>
      </a:accent6>
      <a:hlink>
        <a:srgbClr val="E2241D"/>
      </a:hlink>
      <a:folHlink>
        <a:srgbClr val="F3A7A5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GD PowerPoint Template 200717" id="{F7894D4F-0CFB-2749-B06B-D6D1B5133E2F}" vid="{664A2780-FD67-9A43-B51E-14A9FC78151F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480f6609812271f56e53f2aff71704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b48d77c16982ba2890c3fe2b4c067b2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D2E6351-E64A-42DD-A554-7DF75222212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30CA71C-6B24-463C-853F-076A02E27CB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1C2FF92-1ACE-4D23-9586-85906FF02F9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Powerful Presentations</Template>
  <TotalTime>1119</TotalTime>
  <Words>1467</Words>
  <Application>Microsoft Office PowerPoint</Application>
  <PresentationFormat>Widescreen</PresentationFormat>
  <Paragraphs>324</Paragraphs>
  <Slides>26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41" baseType="lpstr">
      <vt:lpstr>Arial</vt:lpstr>
      <vt:lpstr>Arial Black</vt:lpstr>
      <vt:lpstr>Calibri</vt:lpstr>
      <vt:lpstr>Corbel</vt:lpstr>
      <vt:lpstr>Rockwell</vt:lpstr>
      <vt:lpstr>Segoe UI</vt:lpstr>
      <vt:lpstr>Segoe UI Black</vt:lpstr>
      <vt:lpstr>Segoe UI Light</vt:lpstr>
      <vt:lpstr>Segoe UI Semibold</vt:lpstr>
      <vt:lpstr>Segoe UI Semilight</vt:lpstr>
      <vt:lpstr>Segoe UI Symbol</vt:lpstr>
      <vt:lpstr>System Font Regular</vt:lpstr>
      <vt:lpstr>Wingdings</vt:lpstr>
      <vt:lpstr>Storybuilding Neal Creative</vt:lpstr>
      <vt:lpstr>Office Theme</vt:lpstr>
      <vt:lpstr>PowerPoint Presentation</vt:lpstr>
      <vt:lpstr>PowerPoint Presentation</vt:lpstr>
      <vt:lpstr>PowerPoint Presentation</vt:lpstr>
      <vt:lpstr>Who’s who</vt:lpstr>
      <vt:lpstr>Arno Coppens</vt:lpstr>
      <vt:lpstr>PowerPoint Presentation</vt:lpstr>
      <vt:lpstr>PowerPoint Presentation</vt:lpstr>
      <vt:lpstr>Case, What &amp; Why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Background: Info, Options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Demo’s</vt:lpstr>
      <vt:lpstr>Questions ?</vt:lpstr>
      <vt:lpstr>Useful links to more links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BI</dc:title>
  <dc:subject/>
  <dc:creator>Arno Coppens</dc:creator>
  <cp:keywords/>
  <dc:description/>
  <cp:lastModifiedBy>Arno Coppens</cp:lastModifiedBy>
  <cp:revision>81</cp:revision>
  <dcterms:created xsi:type="dcterms:W3CDTF">2021-03-12T12:22:27Z</dcterms:created>
  <dcterms:modified xsi:type="dcterms:W3CDTF">2021-03-13T12:05:21Z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39e0ea1b-66e3-485e-aa7a-7314a550a1e4_Enabled">
    <vt:lpwstr>true</vt:lpwstr>
  </property>
  <property fmtid="{D5CDD505-2E9C-101B-9397-08002B2CF9AE}" pid="4" name="MSIP_Label_39e0ea1b-66e3-485e-aa7a-7314a550a1e4_SetDate">
    <vt:lpwstr>2021-03-12T12:22:28Z</vt:lpwstr>
  </property>
  <property fmtid="{D5CDD505-2E9C-101B-9397-08002B2CF9AE}" pid="5" name="MSIP_Label_39e0ea1b-66e3-485e-aa7a-7314a550a1e4_Method">
    <vt:lpwstr>Standard</vt:lpwstr>
  </property>
  <property fmtid="{D5CDD505-2E9C-101B-9397-08002B2CF9AE}" pid="6" name="MSIP_Label_39e0ea1b-66e3-485e-aa7a-7314a550a1e4_Name">
    <vt:lpwstr>39e0ea1b-66e3-485e-aa7a-7314a550a1e4</vt:lpwstr>
  </property>
  <property fmtid="{D5CDD505-2E9C-101B-9397-08002B2CF9AE}" pid="7" name="MSIP_Label_39e0ea1b-66e3-485e-aa7a-7314a550a1e4_SiteId">
    <vt:lpwstr>afca0a52-882c-4fa8-b71d-f6db2e36058b</vt:lpwstr>
  </property>
  <property fmtid="{D5CDD505-2E9C-101B-9397-08002B2CF9AE}" pid="8" name="MSIP_Label_39e0ea1b-66e3-485e-aa7a-7314a550a1e4_ActionId">
    <vt:lpwstr>ef35a032-6859-40d2-94ee-f1f034ba5ed5</vt:lpwstr>
  </property>
  <property fmtid="{D5CDD505-2E9C-101B-9397-08002B2CF9AE}" pid="9" name="MSIP_Label_39e0ea1b-66e3-485e-aa7a-7314a550a1e4_ContentBits">
    <vt:lpwstr>0</vt:lpwstr>
  </property>
</Properties>
</file>