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&amp; Adaptive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– Part A</a:t>
            </a:r>
          </a:p>
          <a:p>
            <a:r>
              <a:rPr lang="en-US" dirty="0" err="1" smtClean="0"/>
              <a:t>Aadarsh</a:t>
            </a:r>
            <a:r>
              <a:rPr lang="en-US" dirty="0" smtClean="0"/>
              <a:t> </a:t>
            </a:r>
            <a:r>
              <a:rPr lang="en-US" dirty="0" err="1" smtClean="0"/>
              <a:t>Vadakattu</a:t>
            </a:r>
            <a:r>
              <a:rPr lang="en-US" dirty="0" smtClean="0"/>
              <a:t> - 16254183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After extracting the zip file, I iterated manually through the code “</a:t>
            </a:r>
            <a:r>
              <a:rPr lang="en-US" dirty="0" err="1" smtClean="0"/>
              <a:t>datasetimporter.m</a:t>
            </a:r>
            <a:r>
              <a:rPr lang="en-US" dirty="0" smtClean="0"/>
              <a:t>” for 40 times, once for each subject. For example, to import Subject 40’s information, I imported the 10 </a:t>
            </a:r>
            <a:r>
              <a:rPr lang="en-US" dirty="0" err="1" smtClean="0"/>
              <a:t>pgm</a:t>
            </a:r>
            <a:r>
              <a:rPr lang="en-US" dirty="0" smtClean="0"/>
              <a:t> files one by one for S40, which had details in terms of x1, x2 and so on </a:t>
            </a:r>
            <a:r>
              <a:rPr lang="en-US" dirty="0" err="1" smtClean="0"/>
              <a:t>upto</a:t>
            </a:r>
            <a:r>
              <a:rPr lang="en-US" dirty="0" smtClean="0"/>
              <a:t> x10, representing each </a:t>
            </a:r>
            <a:r>
              <a:rPr lang="en-US" dirty="0" err="1" smtClean="0"/>
              <a:t>pgm</a:t>
            </a:r>
            <a:r>
              <a:rPr lang="en-US" dirty="0" smtClean="0"/>
              <a:t> file. I simply opened the </a:t>
            </a:r>
            <a:r>
              <a:rPr lang="en-US" dirty="0" err="1" smtClean="0"/>
              <a:t>pgm</a:t>
            </a:r>
            <a:r>
              <a:rPr lang="en-US" dirty="0" smtClean="0"/>
              <a:t> file in MATLAB and imported each x by clicking ‘finish’ of the import wizard for all </a:t>
            </a:r>
            <a:r>
              <a:rPr lang="en-US" dirty="0" err="1" smtClean="0"/>
              <a:t>pgms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Then, the code in </a:t>
            </a:r>
            <a:r>
              <a:rPr lang="en-US" dirty="0" err="1" smtClean="0"/>
              <a:t>datasetimporter.m</a:t>
            </a:r>
            <a:r>
              <a:rPr lang="en-US" dirty="0" smtClean="0"/>
              <a:t> pulls all the data into a single cell, like this:</a:t>
            </a:r>
          </a:p>
          <a:p>
            <a:pPr marL="0" indent="0">
              <a:buNone/>
            </a:pPr>
            <a:r>
              <a:rPr lang="en-US" dirty="0" smtClean="0"/>
              <a:t>		c40</a:t>
            </a:r>
            <a:r>
              <a:rPr lang="en-US" dirty="0"/>
              <a:t>={x1,x2,x3,x4,x5,x6,x7,x8,x9,x10};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 also saved all the cells info in the file “</a:t>
            </a:r>
            <a:r>
              <a:rPr lang="en-US" dirty="0" err="1" smtClean="0"/>
              <a:t>all_cells.m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the file “</a:t>
            </a:r>
            <a:r>
              <a:rPr lang="en-US" dirty="0" err="1" smtClean="0"/>
              <a:t>variablecreator.m</a:t>
            </a:r>
            <a:r>
              <a:rPr lang="en-US" dirty="0" smtClean="0"/>
              <a:t>”, I created all the necessary </a:t>
            </a:r>
            <a:r>
              <a:rPr lang="en-US" dirty="0" smtClean="0"/>
              <a:t>variables (c and </a:t>
            </a:r>
            <a:r>
              <a:rPr lang="en-US" dirty="0" err="1" smtClean="0"/>
              <a:t>cTest</a:t>
            </a:r>
            <a:r>
              <a:rPr lang="en-US" dirty="0" smtClean="0"/>
              <a:t>) </a:t>
            </a:r>
            <a:r>
              <a:rPr lang="en-US" dirty="0" smtClean="0"/>
              <a:t>for training and testing. I have also saved the input values of </a:t>
            </a:r>
            <a:r>
              <a:rPr lang="en-US" dirty="0" smtClean="0"/>
              <a:t>training(c) </a:t>
            </a:r>
            <a:r>
              <a:rPr lang="en-US" dirty="0" smtClean="0"/>
              <a:t>and </a:t>
            </a:r>
            <a:r>
              <a:rPr lang="en-US" dirty="0" smtClean="0"/>
              <a:t>testing(</a:t>
            </a:r>
            <a:r>
              <a:rPr lang="en-US" dirty="0" err="1" smtClean="0"/>
              <a:t>cTest</a:t>
            </a:r>
            <a:r>
              <a:rPr lang="en-US" dirty="0" smtClean="0"/>
              <a:t>) </a:t>
            </a:r>
            <a:r>
              <a:rPr lang="en-US" dirty="0" smtClean="0"/>
              <a:t>into the file “</a:t>
            </a:r>
            <a:r>
              <a:rPr lang="en-US" dirty="0" err="1" smtClean="0"/>
              <a:t>variables.mat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1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code “</a:t>
            </a:r>
            <a:r>
              <a:rPr lang="en-US" dirty="0" err="1" smtClean="0"/>
              <a:t>final.m</a:t>
            </a:r>
            <a:r>
              <a:rPr lang="en-US" dirty="0" smtClean="0"/>
              <a:t>” contains the final implementations of the program and is linked to ezroc3 at the end to generate ROC curves. The inputs required to this file are c and </a:t>
            </a:r>
            <a:r>
              <a:rPr lang="en-US" dirty="0" err="1" smtClean="0"/>
              <a:t>cTest</a:t>
            </a:r>
            <a:r>
              <a:rPr lang="en-US" dirty="0" smtClean="0"/>
              <a:t> in my case (c is the part of first 6 images of the subjects for training and </a:t>
            </a:r>
            <a:r>
              <a:rPr lang="en-US" dirty="0" err="1" smtClean="0"/>
              <a:t>cTest</a:t>
            </a:r>
            <a:r>
              <a:rPr lang="en-US" dirty="0" smtClean="0"/>
              <a:t> in the next 4 images for testing).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 implemented 5 different configurations to find out different pairs of training and testing ROCs and are as follows: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1" y="2084832"/>
            <a:ext cx="3406407" cy="40227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6" y="2634881"/>
            <a:ext cx="3987735" cy="2990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99" y="2634881"/>
            <a:ext cx="3987734" cy="2990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1944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ROC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6347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1" y="2112561"/>
            <a:ext cx="3406407" cy="39672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6" y="2634881"/>
            <a:ext cx="3987734" cy="2990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99" y="2634881"/>
            <a:ext cx="3987734" cy="29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1944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ROC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6347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7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1" y="2153665"/>
            <a:ext cx="3406407" cy="38850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6" y="2634881"/>
            <a:ext cx="3987734" cy="29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99" y="2626568"/>
            <a:ext cx="3987733" cy="29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1944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ROC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6347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1" y="2153665"/>
            <a:ext cx="3398428" cy="38850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6" y="2634881"/>
            <a:ext cx="3987733" cy="29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99" y="2626568"/>
            <a:ext cx="3987733" cy="2990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1944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ROC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6347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ROC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039985" y="2319251"/>
            <a:ext cx="7888779" cy="39069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28657" y="6460652"/>
            <a:ext cx="2111433" cy="3158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3" idx="2"/>
            <a:endCxn id="5" idx="0"/>
          </p:cNvCxnSpPr>
          <p:nvPr/>
        </p:nvCxnSpPr>
        <p:spPr>
          <a:xfrm flipH="1">
            <a:off x="7984374" y="6226233"/>
            <a:ext cx="1" cy="234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6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3" y="2153665"/>
            <a:ext cx="3240201" cy="38850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6" y="2634881"/>
            <a:ext cx="3987733" cy="2990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0" y="2626568"/>
            <a:ext cx="3987731" cy="2990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1944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ROC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96347" y="573822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</TotalTime>
  <Words>282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Neural &amp; Adaptive Systems</vt:lpstr>
      <vt:lpstr>Importing dataset</vt:lpstr>
      <vt:lpstr>Creating variables</vt:lpstr>
      <vt:lpstr>Final code</vt:lpstr>
      <vt:lpstr>Configuration 1</vt:lpstr>
      <vt:lpstr>Configuration 2</vt:lpstr>
      <vt:lpstr>Configuration 3</vt:lpstr>
      <vt:lpstr>Configuration 4</vt:lpstr>
      <vt:lpstr>Configuration 5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&amp; Adaptive Systems</dc:title>
  <dc:creator>avhmf</dc:creator>
  <cp:lastModifiedBy>avhmf</cp:lastModifiedBy>
  <cp:revision>9</cp:revision>
  <dcterms:created xsi:type="dcterms:W3CDTF">2017-12-07T01:27:38Z</dcterms:created>
  <dcterms:modified xsi:type="dcterms:W3CDTF">2017-12-07T02:10:43Z</dcterms:modified>
</cp:coreProperties>
</file>