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&amp; Adaptive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 – Part B</a:t>
            </a:r>
          </a:p>
          <a:p>
            <a:r>
              <a:rPr lang="en-US" dirty="0" err="1" smtClean="0"/>
              <a:t>Aadarsh</a:t>
            </a:r>
            <a:r>
              <a:rPr lang="en-US" dirty="0" smtClean="0"/>
              <a:t> </a:t>
            </a:r>
            <a:r>
              <a:rPr lang="en-US" dirty="0" err="1" smtClean="0"/>
              <a:t>Vadakattu</a:t>
            </a:r>
            <a:r>
              <a:rPr lang="en-US" dirty="0" smtClean="0"/>
              <a:t> (UMKC ID 16251483)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4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8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7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9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8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10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0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11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7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12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7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13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4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14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287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15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5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16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7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17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4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After extracting the best functioning features from Part A of the project (Both training and Testing), I created target value matrix using a simple loop for both training and testing, and later on used it to train all neural networks(used </a:t>
            </a:r>
            <a:r>
              <a:rPr lang="en-US" dirty="0" err="1" smtClean="0"/>
              <a:t>patternnet</a:t>
            </a:r>
            <a:r>
              <a:rPr lang="en-US" dirty="0" smtClean="0"/>
              <a:t>). Refer “target 1s and 0s” division in “</a:t>
            </a:r>
            <a:r>
              <a:rPr lang="en-US" dirty="0" err="1" smtClean="0"/>
              <a:t>code.m</a:t>
            </a:r>
            <a:r>
              <a:rPr lang="en-US" dirty="0" smtClean="0"/>
              <a:t>” file in the uploaded zip to find out the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 tried to implement a simple loop which automatically trains all networks on its own and puts out all training and testing ROCs at once, but I was not able to save the networks using that loop. Refer to code “Network 1” for this part.(kept entirely in comments)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 I manually changed values for each subject training of network every time and plotted training and testing ROCs. Refer to block “Network 2” for this part.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 saved all trained networks in the “Outputs/Networks” directory in the zip file. All the subjects’ ROCs are as shown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92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18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988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19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75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20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166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21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82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22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76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23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2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24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73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25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4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26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41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27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4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2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2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33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28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58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29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36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30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31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24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32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09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33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92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34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96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35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350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36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27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37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7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53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38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82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39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29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40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0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8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4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1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5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5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6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6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7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1" cy="3565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1" cy="3565921"/>
          </a:xfrm>
        </p:spPr>
      </p:pic>
      <p:sp>
        <p:nvSpPr>
          <p:cNvPr id="8" name="Rectangle 7"/>
          <p:cNvSpPr/>
          <p:nvPr/>
        </p:nvSpPr>
        <p:spPr>
          <a:xfrm>
            <a:off x="25076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3301" y="6260511"/>
            <a:ext cx="1787236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ROC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92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</TotalTime>
  <Words>438</Words>
  <Application>Microsoft Office PowerPoint</Application>
  <PresentationFormat>Widescreen</PresentationFormat>
  <Paragraphs>128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Tw Cen MT</vt:lpstr>
      <vt:lpstr>Tw Cen MT Condensed</vt:lpstr>
      <vt:lpstr>Wingdings 3</vt:lpstr>
      <vt:lpstr>Integral</vt:lpstr>
      <vt:lpstr>Neural &amp; Adaptive Systems</vt:lpstr>
      <vt:lpstr>Implemented Logic</vt:lpstr>
      <vt:lpstr>Subject 1</vt:lpstr>
      <vt:lpstr>Subject 2</vt:lpstr>
      <vt:lpstr>Subject 3</vt:lpstr>
      <vt:lpstr>Subject 4</vt:lpstr>
      <vt:lpstr>Subject 5</vt:lpstr>
      <vt:lpstr>Subject 6</vt:lpstr>
      <vt:lpstr>Subject 7</vt:lpstr>
      <vt:lpstr>Subject 8</vt:lpstr>
      <vt:lpstr>Subject 9</vt:lpstr>
      <vt:lpstr>Subject 10</vt:lpstr>
      <vt:lpstr>Subject 11</vt:lpstr>
      <vt:lpstr>Subject 12</vt:lpstr>
      <vt:lpstr>Subject 13</vt:lpstr>
      <vt:lpstr>Subject 14</vt:lpstr>
      <vt:lpstr>Subject 15</vt:lpstr>
      <vt:lpstr>Subject 16</vt:lpstr>
      <vt:lpstr>Subject 17</vt:lpstr>
      <vt:lpstr>Subject 18</vt:lpstr>
      <vt:lpstr>Subject 19</vt:lpstr>
      <vt:lpstr>Subject 20</vt:lpstr>
      <vt:lpstr>Subject 21</vt:lpstr>
      <vt:lpstr>Subject 22</vt:lpstr>
      <vt:lpstr>Subject 23</vt:lpstr>
      <vt:lpstr>Subject 24</vt:lpstr>
      <vt:lpstr>Subject 25</vt:lpstr>
      <vt:lpstr>Subject 26</vt:lpstr>
      <vt:lpstr>Subject 27</vt:lpstr>
      <vt:lpstr>Subject 28</vt:lpstr>
      <vt:lpstr>Subject 29</vt:lpstr>
      <vt:lpstr>Subject 30</vt:lpstr>
      <vt:lpstr>Subject 31</vt:lpstr>
      <vt:lpstr>Subject 32</vt:lpstr>
      <vt:lpstr>Subject 33</vt:lpstr>
      <vt:lpstr>Subject 34</vt:lpstr>
      <vt:lpstr>Subject 35</vt:lpstr>
      <vt:lpstr>Subject 36</vt:lpstr>
      <vt:lpstr>Subject 37</vt:lpstr>
      <vt:lpstr>Subject 38</vt:lpstr>
      <vt:lpstr>Subject 39</vt:lpstr>
      <vt:lpstr>Subject 40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&amp; Adaptive Systems</dc:title>
  <dc:creator>avhmf</dc:creator>
  <cp:lastModifiedBy>avhmf</cp:lastModifiedBy>
  <cp:revision>8</cp:revision>
  <dcterms:created xsi:type="dcterms:W3CDTF">2017-12-13T23:12:25Z</dcterms:created>
  <dcterms:modified xsi:type="dcterms:W3CDTF">2017-12-13T23:37:54Z</dcterms:modified>
</cp:coreProperties>
</file>