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2B29-D116-47CE-A46C-D1D7C67584E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904A-8F1B-41D8-A220-CB77433D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2B29-D116-47CE-A46C-D1D7C67584E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904A-8F1B-41D8-A220-CB77433D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2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2B29-D116-47CE-A46C-D1D7C67584E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904A-8F1B-41D8-A220-CB77433D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6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2B29-D116-47CE-A46C-D1D7C67584E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904A-8F1B-41D8-A220-CB77433D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2B29-D116-47CE-A46C-D1D7C67584E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904A-8F1B-41D8-A220-CB77433D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4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2B29-D116-47CE-A46C-D1D7C67584E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904A-8F1B-41D8-A220-CB77433D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5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2B29-D116-47CE-A46C-D1D7C67584E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904A-8F1B-41D8-A220-CB77433D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2B29-D116-47CE-A46C-D1D7C67584E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904A-8F1B-41D8-A220-CB77433D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3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2B29-D116-47CE-A46C-D1D7C67584E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904A-8F1B-41D8-A220-CB77433D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2B29-D116-47CE-A46C-D1D7C67584E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904A-8F1B-41D8-A220-CB77433D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2B29-D116-47CE-A46C-D1D7C67584E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904A-8F1B-41D8-A220-CB77433D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2B29-D116-47CE-A46C-D1D7C67584EB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F904A-8F1B-41D8-A220-CB77433D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7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Drivers of </a:t>
            </a:r>
            <a:r>
              <a:rPr lang="en-US" dirty="0" err="1" smtClean="0"/>
              <a:t>per_Capita_exp_total_py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drivers of ‘</a:t>
            </a:r>
            <a:r>
              <a:rPr lang="en-US" dirty="0" err="1" smtClean="0"/>
              <a:t>per_Capita_exp_total_py</a:t>
            </a:r>
            <a:r>
              <a:rPr lang="en-US" dirty="0" smtClean="0"/>
              <a:t>’ are: </a:t>
            </a:r>
          </a:p>
          <a:p>
            <a:pPr marL="0" indent="0">
              <a:buNone/>
            </a:pPr>
            <a:r>
              <a:rPr lang="en-US" dirty="0" smtClean="0"/>
              <a:t>-Total </a:t>
            </a:r>
            <a:r>
              <a:rPr lang="en-US" dirty="0"/>
              <a:t>Assigned </a:t>
            </a:r>
            <a:r>
              <a:rPr lang="en-US" dirty="0" smtClean="0"/>
              <a:t>Beneficiaries(</a:t>
            </a:r>
            <a:r>
              <a:rPr lang="en-US" dirty="0" err="1" smtClean="0"/>
              <a:t>n_ab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-Total number of assigned beneficiaries among different </a:t>
            </a:r>
            <a:r>
              <a:rPr lang="en-US" dirty="0" err="1" smtClean="0"/>
              <a:t>ages,genders</a:t>
            </a:r>
            <a:r>
              <a:rPr lang="en-US" dirty="0" smtClean="0"/>
              <a:t>, races </a:t>
            </a:r>
          </a:p>
          <a:p>
            <a:pPr marL="0" indent="0">
              <a:buNone/>
            </a:pPr>
            <a:r>
              <a:rPr lang="en-US" dirty="0" smtClean="0"/>
              <a:t>-Total number of Primary Care Services (provided by different doctors and physicians)</a:t>
            </a:r>
          </a:p>
          <a:p>
            <a:pPr marL="0" indent="0">
              <a:buNone/>
            </a:pPr>
            <a:r>
              <a:rPr lang="en-US" dirty="0" smtClean="0"/>
              <a:t>-Short term acute care re-admissions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4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bring </a:t>
            </a:r>
            <a:r>
              <a:rPr lang="en-US" dirty="0"/>
              <a:t>down "</a:t>
            </a:r>
            <a:r>
              <a:rPr lang="en-US" dirty="0" err="1"/>
              <a:t>per_capita_exp_total_py</a:t>
            </a:r>
            <a:r>
              <a:rPr lang="en-US" dirty="0"/>
              <a:t>" by </a:t>
            </a:r>
            <a:r>
              <a:rPr lang="en-US" dirty="0" err="1"/>
              <a:t>atleast</a:t>
            </a:r>
            <a:r>
              <a:rPr lang="en-US" dirty="0"/>
              <a:t> 20%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bring down Per </a:t>
            </a:r>
            <a:r>
              <a:rPr lang="en-US" dirty="0"/>
              <a:t>capita ALL expenditures in performance </a:t>
            </a:r>
            <a:r>
              <a:rPr lang="en-US" dirty="0" smtClean="0"/>
              <a:t>year, we have to look at the ‘Key Drivers’ of the same Dependent Variable. For example, we can reduce ‘</a:t>
            </a:r>
            <a:r>
              <a:rPr lang="en-US" dirty="0" smtClean="0"/>
              <a:t>Total Assigned Beneficiaries(</a:t>
            </a:r>
            <a:r>
              <a:rPr lang="en-US" dirty="0" err="1" smtClean="0"/>
              <a:t>n_ab</a:t>
            </a:r>
            <a:r>
              <a:rPr lang="en-US" dirty="0" smtClean="0"/>
              <a:t>)’ belonging to a particular ACO in a particular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Same like that, if we want to change the dependent variable, we can look at the variables which affect it </a:t>
            </a:r>
            <a:r>
              <a:rPr lang="en-US" smtClean="0"/>
              <a:t>the most.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535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Key Drivers of per_Capita_exp_total_py</vt:lpstr>
      <vt:lpstr>Solution to bring down "per_capita_exp_total_py" by atleast 20%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Drivers of per_Capita_exp_total_py</dc:title>
  <dc:creator>Amarpreet Singh</dc:creator>
  <cp:lastModifiedBy>Amarpreet Singh</cp:lastModifiedBy>
  <cp:revision>2</cp:revision>
  <dcterms:created xsi:type="dcterms:W3CDTF">2018-11-24T17:41:22Z</dcterms:created>
  <dcterms:modified xsi:type="dcterms:W3CDTF">2018-11-24T17:56:45Z</dcterms:modified>
</cp:coreProperties>
</file>