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3"/>
  </p:notesMasterIdLst>
  <p:sldIdLst>
    <p:sldId id="256" r:id="rId2"/>
  </p:sldIdLst>
  <p:sldSz cx="43891200" cy="21945600"/>
  <p:notesSz cx="9094788" cy="13573125"/>
  <p:embeddedFontLst>
    <p:embeddedFont>
      <p:font typeface="Gill Sans MT" panose="020B0502020104020203" pitchFamily="34" charset="0"/>
      <p:regular r:id="rId4"/>
      <p:bold r:id="rId5"/>
      <p:italic r:id="rId6"/>
      <p:boldItalic r:id="rId7"/>
    </p:embeddedFont>
  </p:embeddedFontLst>
  <p:custDataLst>
    <p:tags r:id="rId8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/>
        <a:ea typeface="+mn-ea"/>
        <a:cs typeface="+mn-cs"/>
      </a:defRPr>
    </a:lvl5pPr>
    <a:lvl6pPr marL="2286000" algn="l" defTabSz="914400" rtl="0" eaLnBrk="1" latinLnBrk="0" hangingPunct="1">
      <a:defRPr sz="3000" kern="1200">
        <a:solidFill>
          <a:schemeClr val="tx1"/>
        </a:solidFill>
        <a:latin typeface="Arial"/>
        <a:ea typeface="+mn-ea"/>
        <a:cs typeface="+mn-cs"/>
      </a:defRPr>
    </a:lvl6pPr>
    <a:lvl7pPr marL="2743200" algn="l" defTabSz="914400" rtl="0" eaLnBrk="1" latinLnBrk="0" hangingPunct="1">
      <a:defRPr sz="3000" kern="1200">
        <a:solidFill>
          <a:schemeClr val="tx1"/>
        </a:solidFill>
        <a:latin typeface="Arial"/>
        <a:ea typeface="+mn-ea"/>
        <a:cs typeface="+mn-cs"/>
      </a:defRPr>
    </a:lvl7pPr>
    <a:lvl8pPr marL="3200400" algn="l" defTabSz="914400" rtl="0" eaLnBrk="1" latinLnBrk="0" hangingPunct="1">
      <a:defRPr sz="3000" kern="1200">
        <a:solidFill>
          <a:schemeClr val="tx1"/>
        </a:solidFill>
        <a:latin typeface="Arial"/>
        <a:ea typeface="+mn-ea"/>
        <a:cs typeface="+mn-cs"/>
      </a:defRPr>
    </a:lvl8pPr>
    <a:lvl9pPr marL="3657600" algn="l" defTabSz="914400" rtl="0" eaLnBrk="1" latinLnBrk="0" hangingPunct="1">
      <a:defRPr sz="3000" kern="1200">
        <a:solidFill>
          <a:schemeClr val="tx1"/>
        </a:solidFill>
        <a:latin typeface="Arial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912" userDrawn="1">
          <p15:clr>
            <a:srgbClr val="A4A3A4"/>
          </p15:clr>
        </p15:guide>
        <p15:guide id="2" pos="1382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F5F5F"/>
    <a:srgbClr val="333333"/>
    <a:srgbClr val="669900"/>
    <a:srgbClr val="F2FADC"/>
    <a:srgbClr val="99FF99"/>
    <a:srgbClr val="336600"/>
    <a:srgbClr val="CCFFCC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949" autoAdjust="0"/>
    <p:restoredTop sz="94660"/>
  </p:normalViewPr>
  <p:slideViewPr>
    <p:cSldViewPr>
      <p:cViewPr varScale="1">
        <p:scale>
          <a:sx n="28" d="100"/>
          <a:sy n="28" d="100"/>
        </p:scale>
        <p:origin x="422" y="14"/>
      </p:cViewPr>
      <p:guideLst>
        <p:guide orient="horz" pos="6912"/>
        <p:guide pos="13824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heme" Target="theme/theme1.xml"/><Relationship Id="rId5" Type="http://schemas.openxmlformats.org/officeDocument/2006/relationships/font" Target="fonts/font2.fntdata"/><Relationship Id="rId10" Type="http://schemas.openxmlformats.org/officeDocument/2006/relationships/viewProps" Target="viewProps.xml"/><Relationship Id="rId4" Type="http://schemas.openxmlformats.org/officeDocument/2006/relationships/font" Target="fonts/font1.fntdata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D84604-1A37-4F54-BB21-5B9CC96D6FC1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>
          <a:defPPr>
            <a:defRPr kern="1200" smtId="4294967295"/>
          </a:defPPr>
        </a:lstStyle>
        <a:p>
          <a:endParaRPr/>
        </a:p>
      </dgm:t>
    </dgm:pt>
    <dgm:pt modelId="{1B7FA4F2-CA42-44A2-9973-23BB8C9F127B}" type="pres">
      <dgm:prSet presAssocID="{D4D84604-1A37-4F54-BB21-5B9CC96D6FC1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>
          <a:defPPr>
            <a:defRPr kern="1200" smtId="4294967295"/>
          </a:defPPr>
        </a:lstStyle>
        <a:p>
          <a:endParaRPr/>
        </a:p>
      </dgm:t>
    </dgm:pt>
  </dgm:ptLst>
  <dgm:cxnLst>
    <dgm:cxn modelId="{F8EFF3C5-C080-4993-A3AF-7F7B24D418F9}" type="presOf" srcId="{D4D84604-1A37-4F54-BB21-5B9CC96D6FC1}" destId="{1B7FA4F2-CA42-44A2-9973-23BB8C9F127B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41763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anchor="t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  <a:lvl1pPr>
              <a:defRPr sz="1200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51438" y="0"/>
            <a:ext cx="3941762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anchor="t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-542925" y="1017588"/>
            <a:ext cx="10180638" cy="50911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9638" y="6446838"/>
            <a:ext cx="7275512" cy="610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anchor="t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12892088"/>
            <a:ext cx="3941763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anchor="b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  <a:lvl1pPr>
              <a:defRPr sz="1200"/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51438" y="12892088"/>
            <a:ext cx="3941762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anchor="b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  <a:lvl1pPr algn="r">
              <a:defRPr sz="1200"/>
            </a:lvl1pPr>
          </a:lstStyle>
          <a:p>
            <a:fld id="{7DD3BE50-BD99-4C77-BA70-969DAD29D14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56258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defPPr>
              <a:defRPr kern="1200" smtId="4294967295"/>
            </a:defPPr>
            <a:lvl1pPr eaLnBrk="0" hangingPunct="0">
              <a:defRPr sz="3000">
                <a:solidFill>
                  <a:schemeClr val="tx1"/>
                </a:solidFill>
                <a:latin typeface="Arial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/>
              </a:defRPr>
            </a:lvl9pPr>
          </a:lstStyle>
          <a:p>
            <a:pPr eaLnBrk="1" hangingPunct="1"/>
            <a:fld id="{92D4778F-2E31-4870-8DAF-318F0A2ED5C5}" type="slidenum">
              <a:rPr lang="en-US" sz="1200"/>
              <a:pPr eaLnBrk="1" hangingPunct="1"/>
              <a:t>1</a:t>
            </a:fld>
            <a:endParaRPr lang="en-US" sz="1200"/>
          </a:p>
        </p:txBody>
      </p:sp>
      <p:sp>
        <p:nvSpPr>
          <p:cNvPr id="4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542925" y="1017588"/>
            <a:ext cx="10180638" cy="5091112"/>
          </a:xfrm>
        </p:spPr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>
            <a:defPPr>
              <a:defRPr kern="1200" smtId="4294967295"/>
            </a:defPPr>
          </a:lstStyle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0432224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2123" y="6817785"/>
            <a:ext cx="37306956" cy="4703233"/>
          </a:xfrm>
        </p:spPr>
        <p:txBody>
          <a:bodyPr/>
          <a:lstStyle>
            <a:defPPr>
              <a:defRPr kern="1200" smtId="4294967295"/>
            </a:def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4245" y="12435418"/>
            <a:ext cx="30722711" cy="5609167"/>
          </a:xfrm>
        </p:spPr>
        <p:txBody>
          <a:bodyPr/>
          <a:lstStyle>
            <a:defPPr>
              <a:defRPr kern="1200" smtId="4294967295"/>
            </a:defPPr>
            <a:lvl1pPr marL="0" indent="0" algn="ctr">
              <a:buNone/>
              <a:defRPr/>
            </a:lvl1pPr>
            <a:lvl2pPr marL="406425" indent="0" algn="ctr">
              <a:buNone/>
              <a:defRPr/>
            </a:lvl2pPr>
            <a:lvl3pPr marL="812850" indent="0" algn="ctr">
              <a:buNone/>
              <a:defRPr/>
            </a:lvl3pPr>
            <a:lvl4pPr marL="1219277" indent="0" algn="ctr">
              <a:buNone/>
              <a:defRPr/>
            </a:lvl4pPr>
            <a:lvl5pPr marL="1625702" indent="0" algn="ctr">
              <a:buNone/>
              <a:defRPr/>
            </a:lvl5pPr>
            <a:lvl6pPr marL="2032127" indent="0" algn="ctr">
              <a:buNone/>
              <a:defRPr/>
            </a:lvl6pPr>
            <a:lvl7pPr marL="2438552" indent="0" algn="ctr">
              <a:buNone/>
              <a:defRPr/>
            </a:lvl7pPr>
            <a:lvl8pPr marL="2844978" indent="0" algn="ctr">
              <a:buNone/>
              <a:defRPr/>
            </a:lvl8pPr>
            <a:lvl9pPr marL="3251403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fld id="{95316A0D-3C74-4DED-AF8D-C9F3F760CC4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185244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defPPr>
              <a:defRPr kern="1200" smtId="4294967295"/>
            </a:def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fld id="{EEE39EAD-CEB9-4745-9431-3C5E6DAA12C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241952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821966" y="879475"/>
            <a:ext cx="9874956" cy="18725092"/>
          </a:xfrm>
        </p:spPr>
        <p:txBody>
          <a:bodyPr vert="eaVert"/>
          <a:lstStyle>
            <a:defPPr>
              <a:defRPr kern="1200" smtId="4294967295"/>
            </a:def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95692" y="879475"/>
            <a:ext cx="29490811" cy="18725092"/>
          </a:xfrm>
        </p:spPr>
        <p:txBody>
          <a:bodyPr vert="eaVert"/>
          <a:lstStyle>
            <a:defPPr>
              <a:defRPr kern="1200" smtId="4294967295"/>
            </a:def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fld id="{875B254D-D20B-48CE-B737-69B0ED9CB7C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984488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fld id="{BEB8F2D1-85AA-4227-865F-FE84961829B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975762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1" y="14102294"/>
            <a:ext cx="37306956" cy="4358217"/>
          </a:xfrm>
        </p:spPr>
        <p:txBody>
          <a:bodyPr anchor="t"/>
          <a:lstStyle>
            <a:defPPr>
              <a:defRPr kern="1200" smtId="4294967295"/>
            </a:defPPr>
            <a:lvl1pPr algn="l">
              <a:defRPr sz="3557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1" y="9301692"/>
            <a:ext cx="37306956" cy="4800600"/>
          </a:xfrm>
        </p:spPr>
        <p:txBody>
          <a:bodyPr anchor="b"/>
          <a:lstStyle>
            <a:defPPr>
              <a:defRPr kern="1200" smtId="4294967295"/>
            </a:defPPr>
            <a:lvl1pPr marL="0" indent="0">
              <a:buNone/>
              <a:defRPr sz="1777"/>
            </a:lvl1pPr>
            <a:lvl2pPr marL="406425" indent="0">
              <a:buNone/>
              <a:defRPr sz="1601"/>
            </a:lvl2pPr>
            <a:lvl3pPr marL="812850" indent="0">
              <a:buNone/>
              <a:defRPr sz="1422"/>
            </a:lvl3pPr>
            <a:lvl4pPr marL="1219277" indent="0">
              <a:buNone/>
              <a:defRPr sz="1243"/>
            </a:lvl4pPr>
            <a:lvl5pPr marL="1625702" indent="0">
              <a:buNone/>
              <a:defRPr sz="1243"/>
            </a:lvl5pPr>
            <a:lvl6pPr marL="2032127" indent="0">
              <a:buNone/>
              <a:defRPr sz="1243"/>
            </a:lvl6pPr>
            <a:lvl7pPr marL="2438552" indent="0">
              <a:buNone/>
              <a:defRPr sz="1243"/>
            </a:lvl7pPr>
            <a:lvl8pPr marL="2844978" indent="0">
              <a:buNone/>
              <a:defRPr sz="1243"/>
            </a:lvl8pPr>
            <a:lvl9pPr marL="3251403" indent="0">
              <a:buNone/>
              <a:defRPr sz="124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fld id="{5650460A-B233-4773-BF88-E2D12583550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637642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95689" y="5121275"/>
            <a:ext cx="19682178" cy="14483292"/>
          </a:xfrm>
        </p:spPr>
        <p:txBody>
          <a:bodyPr/>
          <a:lstStyle>
            <a:defPPr>
              <a:defRPr kern="1200" smtId="4294967295"/>
            </a:defPPr>
            <a:lvl1pPr>
              <a:defRPr sz="2489"/>
            </a:lvl1pPr>
            <a:lvl2pPr>
              <a:defRPr sz="2133"/>
            </a:lvl2pPr>
            <a:lvl3pPr>
              <a:defRPr sz="1777"/>
            </a:lvl3pPr>
            <a:lvl4pPr>
              <a:defRPr sz="1601"/>
            </a:lvl4pPr>
            <a:lvl5pPr>
              <a:defRPr sz="1601"/>
            </a:lvl5pPr>
            <a:lvl6pPr>
              <a:defRPr sz="1601"/>
            </a:lvl6pPr>
            <a:lvl7pPr>
              <a:defRPr sz="1601"/>
            </a:lvl7pPr>
            <a:lvl8pPr>
              <a:defRPr sz="1601"/>
            </a:lvl8pPr>
            <a:lvl9pPr>
              <a:defRPr sz="1601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013337" y="5121275"/>
            <a:ext cx="19683589" cy="14483292"/>
          </a:xfrm>
        </p:spPr>
        <p:txBody>
          <a:bodyPr/>
          <a:lstStyle>
            <a:defPPr>
              <a:defRPr kern="1200" smtId="4294967295"/>
            </a:defPPr>
            <a:lvl1pPr>
              <a:defRPr sz="2489"/>
            </a:lvl1pPr>
            <a:lvl2pPr>
              <a:defRPr sz="2133"/>
            </a:lvl2pPr>
            <a:lvl3pPr>
              <a:defRPr sz="1777"/>
            </a:lvl3pPr>
            <a:lvl4pPr>
              <a:defRPr sz="1601"/>
            </a:lvl4pPr>
            <a:lvl5pPr>
              <a:defRPr sz="1601"/>
            </a:lvl5pPr>
            <a:lvl6pPr>
              <a:defRPr sz="1601"/>
            </a:lvl6pPr>
            <a:lvl7pPr>
              <a:defRPr sz="1601"/>
            </a:lvl7pPr>
            <a:lvl8pPr>
              <a:defRPr sz="1601"/>
            </a:lvl8pPr>
            <a:lvl9pPr>
              <a:defRPr sz="1601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fld id="{1E53023E-D4D6-4CC5-AD33-3076E6637D9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709861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279" y="878417"/>
            <a:ext cx="39502644" cy="3657600"/>
          </a:xfrm>
        </p:spPr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278" y="4912785"/>
            <a:ext cx="19392900" cy="2046817"/>
          </a:xfrm>
        </p:spPr>
        <p:txBody>
          <a:bodyPr anchor="b"/>
          <a:lstStyle>
            <a:defPPr>
              <a:defRPr kern="1200" smtId="4294967295"/>
            </a:defPPr>
            <a:lvl1pPr marL="0" indent="0">
              <a:buNone/>
              <a:defRPr sz="2133" b="1"/>
            </a:lvl1pPr>
            <a:lvl2pPr marL="406425" indent="0">
              <a:buNone/>
              <a:defRPr sz="1777" b="1"/>
            </a:lvl2pPr>
            <a:lvl3pPr marL="812850" indent="0">
              <a:buNone/>
              <a:defRPr sz="1601" b="1"/>
            </a:lvl3pPr>
            <a:lvl4pPr marL="1219277" indent="0">
              <a:buNone/>
              <a:defRPr sz="1422" b="1"/>
            </a:lvl4pPr>
            <a:lvl5pPr marL="1625702" indent="0">
              <a:buNone/>
              <a:defRPr sz="1422" b="1"/>
            </a:lvl5pPr>
            <a:lvl6pPr marL="2032127" indent="0">
              <a:buNone/>
              <a:defRPr sz="1422" b="1"/>
            </a:lvl6pPr>
            <a:lvl7pPr marL="2438552" indent="0">
              <a:buNone/>
              <a:defRPr sz="1422" b="1"/>
            </a:lvl7pPr>
            <a:lvl8pPr marL="2844978" indent="0">
              <a:buNone/>
              <a:defRPr sz="1422" b="1"/>
            </a:lvl8pPr>
            <a:lvl9pPr marL="3251403" indent="0">
              <a:buNone/>
              <a:defRPr sz="1422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278" y="6959600"/>
            <a:ext cx="19392900" cy="12643908"/>
          </a:xfrm>
        </p:spPr>
        <p:txBody>
          <a:bodyPr/>
          <a:lstStyle>
            <a:defPPr>
              <a:defRPr kern="1200" smtId="4294967295"/>
            </a:defPPr>
            <a:lvl1pPr>
              <a:defRPr sz="2133"/>
            </a:lvl1pPr>
            <a:lvl2pPr>
              <a:defRPr sz="1777"/>
            </a:lvl2pPr>
            <a:lvl3pPr>
              <a:defRPr sz="1601"/>
            </a:lvl3pPr>
            <a:lvl4pPr>
              <a:defRPr sz="1422"/>
            </a:lvl4pPr>
            <a:lvl5pPr>
              <a:defRPr sz="1422"/>
            </a:lvl5pPr>
            <a:lvl6pPr>
              <a:defRPr sz="1422"/>
            </a:lvl6pPr>
            <a:lvl7pPr>
              <a:defRPr sz="1422"/>
            </a:lvl7pPr>
            <a:lvl8pPr>
              <a:defRPr sz="1422"/>
            </a:lvl8pPr>
            <a:lvl9pPr>
              <a:defRPr sz="1422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5559" y="4912785"/>
            <a:ext cx="19401367" cy="2046817"/>
          </a:xfrm>
        </p:spPr>
        <p:txBody>
          <a:bodyPr anchor="b"/>
          <a:lstStyle>
            <a:defPPr>
              <a:defRPr kern="1200" smtId="4294967295"/>
            </a:defPPr>
            <a:lvl1pPr marL="0" indent="0">
              <a:buNone/>
              <a:defRPr sz="2133" b="1"/>
            </a:lvl1pPr>
            <a:lvl2pPr marL="406425" indent="0">
              <a:buNone/>
              <a:defRPr sz="1777" b="1"/>
            </a:lvl2pPr>
            <a:lvl3pPr marL="812850" indent="0">
              <a:buNone/>
              <a:defRPr sz="1601" b="1"/>
            </a:lvl3pPr>
            <a:lvl4pPr marL="1219277" indent="0">
              <a:buNone/>
              <a:defRPr sz="1422" b="1"/>
            </a:lvl4pPr>
            <a:lvl5pPr marL="1625702" indent="0">
              <a:buNone/>
              <a:defRPr sz="1422" b="1"/>
            </a:lvl5pPr>
            <a:lvl6pPr marL="2032127" indent="0">
              <a:buNone/>
              <a:defRPr sz="1422" b="1"/>
            </a:lvl6pPr>
            <a:lvl7pPr marL="2438552" indent="0">
              <a:buNone/>
              <a:defRPr sz="1422" b="1"/>
            </a:lvl7pPr>
            <a:lvl8pPr marL="2844978" indent="0">
              <a:buNone/>
              <a:defRPr sz="1422" b="1"/>
            </a:lvl8pPr>
            <a:lvl9pPr marL="3251403" indent="0">
              <a:buNone/>
              <a:defRPr sz="1422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5559" y="6959600"/>
            <a:ext cx="19401367" cy="12643908"/>
          </a:xfrm>
        </p:spPr>
        <p:txBody>
          <a:bodyPr/>
          <a:lstStyle>
            <a:defPPr>
              <a:defRPr kern="1200" smtId="4294967295"/>
            </a:defPPr>
            <a:lvl1pPr>
              <a:defRPr sz="2133"/>
            </a:lvl1pPr>
            <a:lvl2pPr>
              <a:defRPr sz="1777"/>
            </a:lvl2pPr>
            <a:lvl3pPr>
              <a:defRPr sz="1601"/>
            </a:lvl3pPr>
            <a:lvl4pPr>
              <a:defRPr sz="1422"/>
            </a:lvl4pPr>
            <a:lvl5pPr>
              <a:defRPr sz="1422"/>
            </a:lvl5pPr>
            <a:lvl6pPr>
              <a:defRPr sz="1422"/>
            </a:lvl6pPr>
            <a:lvl7pPr>
              <a:defRPr sz="1422"/>
            </a:lvl7pPr>
            <a:lvl8pPr>
              <a:defRPr sz="1422"/>
            </a:lvl8pPr>
            <a:lvl9pPr>
              <a:defRPr sz="1422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fld id="{53775656-742A-4363-94F3-BBA331E7F47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749910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fld id="{A4223779-6D42-43A4-A2EA-7D54F6027BA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784474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fld id="{4BA947AB-8E65-48F7-8D46-2EEEABDE0EE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981625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278" y="874185"/>
            <a:ext cx="14439900" cy="3717925"/>
          </a:xfrm>
        </p:spPr>
        <p:txBody>
          <a:bodyPr anchor="b"/>
          <a:lstStyle>
            <a:defPPr>
              <a:defRPr kern="1200" smtId="4294967295"/>
            </a:defPPr>
            <a:lvl1pPr algn="l">
              <a:defRPr sz="1777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523" y="874185"/>
            <a:ext cx="24536400" cy="18729325"/>
          </a:xfrm>
        </p:spPr>
        <p:txBody>
          <a:bodyPr/>
          <a:lstStyle>
            <a:defPPr>
              <a:defRPr kern="1200" smtId="4294967295"/>
            </a:defPPr>
            <a:lvl1pPr>
              <a:defRPr sz="2844"/>
            </a:lvl1pPr>
            <a:lvl2pPr>
              <a:defRPr sz="2489"/>
            </a:lvl2pPr>
            <a:lvl3pPr>
              <a:defRPr sz="2133"/>
            </a:lvl3pPr>
            <a:lvl4pPr>
              <a:defRPr sz="1777"/>
            </a:lvl4pPr>
            <a:lvl5pPr>
              <a:defRPr sz="1777"/>
            </a:lvl5pPr>
            <a:lvl6pPr>
              <a:defRPr sz="1777"/>
            </a:lvl6pPr>
            <a:lvl7pPr>
              <a:defRPr sz="1777"/>
            </a:lvl7pPr>
            <a:lvl8pPr>
              <a:defRPr sz="1777"/>
            </a:lvl8pPr>
            <a:lvl9pPr>
              <a:defRPr sz="177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278" y="4592109"/>
            <a:ext cx="14439900" cy="15011400"/>
          </a:xfrm>
        </p:spPr>
        <p:txBody>
          <a:bodyPr/>
          <a:lstStyle>
            <a:defPPr>
              <a:defRPr kern="1200" smtId="4294967295"/>
            </a:defPPr>
            <a:lvl1pPr marL="0" indent="0">
              <a:buNone/>
              <a:defRPr sz="1243"/>
            </a:lvl1pPr>
            <a:lvl2pPr marL="406425" indent="0">
              <a:buNone/>
              <a:defRPr sz="1067"/>
            </a:lvl2pPr>
            <a:lvl3pPr marL="812850" indent="0">
              <a:buNone/>
              <a:defRPr sz="890"/>
            </a:lvl3pPr>
            <a:lvl4pPr marL="1219277" indent="0">
              <a:buNone/>
              <a:defRPr sz="800"/>
            </a:lvl4pPr>
            <a:lvl5pPr marL="1625702" indent="0">
              <a:buNone/>
              <a:defRPr sz="800"/>
            </a:lvl5pPr>
            <a:lvl6pPr marL="2032127" indent="0">
              <a:buNone/>
              <a:defRPr sz="800"/>
            </a:lvl6pPr>
            <a:lvl7pPr marL="2438552" indent="0">
              <a:buNone/>
              <a:defRPr sz="800"/>
            </a:lvl7pPr>
            <a:lvl8pPr marL="2844978" indent="0">
              <a:buNone/>
              <a:defRPr sz="800"/>
            </a:lvl8pPr>
            <a:lvl9pPr marL="3251403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fld id="{099AEDF6-FAA6-43E8-AD01-7A7B84D41C3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939618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3545" y="15361710"/>
            <a:ext cx="26334156" cy="1813983"/>
          </a:xfrm>
        </p:spPr>
        <p:txBody>
          <a:bodyPr anchor="b"/>
          <a:lstStyle>
            <a:defPPr>
              <a:defRPr kern="1200" smtId="4294967295"/>
            </a:defPPr>
            <a:lvl1pPr algn="l">
              <a:defRPr sz="1777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3545" y="1961093"/>
            <a:ext cx="26334156" cy="13166725"/>
          </a:xfrm>
        </p:spPr>
        <p:txBody>
          <a:bodyPr/>
          <a:lstStyle>
            <a:defPPr>
              <a:defRPr kern="1200" smtId="4294967295"/>
            </a:defPPr>
            <a:lvl1pPr marL="0" indent="0">
              <a:buNone/>
              <a:defRPr sz="2844"/>
            </a:lvl1pPr>
            <a:lvl2pPr marL="406425" indent="0">
              <a:buNone/>
              <a:defRPr sz="2489"/>
            </a:lvl2pPr>
            <a:lvl3pPr marL="812850" indent="0">
              <a:buNone/>
              <a:defRPr sz="2133"/>
            </a:lvl3pPr>
            <a:lvl4pPr marL="1219277" indent="0">
              <a:buNone/>
              <a:defRPr sz="1777"/>
            </a:lvl4pPr>
            <a:lvl5pPr marL="1625702" indent="0">
              <a:buNone/>
              <a:defRPr sz="1777"/>
            </a:lvl5pPr>
            <a:lvl6pPr marL="2032127" indent="0">
              <a:buNone/>
              <a:defRPr sz="1777"/>
            </a:lvl6pPr>
            <a:lvl7pPr marL="2438552" indent="0">
              <a:buNone/>
              <a:defRPr sz="1777"/>
            </a:lvl7pPr>
            <a:lvl8pPr marL="2844978" indent="0">
              <a:buNone/>
              <a:defRPr sz="1777"/>
            </a:lvl8pPr>
            <a:lvl9pPr marL="3251403" indent="0">
              <a:buNone/>
              <a:defRPr sz="1777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3545" y="17175694"/>
            <a:ext cx="26334156" cy="2574925"/>
          </a:xfrm>
        </p:spPr>
        <p:txBody>
          <a:bodyPr/>
          <a:lstStyle>
            <a:defPPr>
              <a:defRPr kern="1200" smtId="4294967295"/>
            </a:defPPr>
            <a:lvl1pPr marL="0" indent="0">
              <a:buNone/>
              <a:defRPr sz="1243"/>
            </a:lvl1pPr>
            <a:lvl2pPr marL="406425" indent="0">
              <a:buNone/>
              <a:defRPr sz="1067"/>
            </a:lvl2pPr>
            <a:lvl3pPr marL="812850" indent="0">
              <a:buNone/>
              <a:defRPr sz="890"/>
            </a:lvl3pPr>
            <a:lvl4pPr marL="1219277" indent="0">
              <a:buNone/>
              <a:defRPr sz="800"/>
            </a:lvl4pPr>
            <a:lvl5pPr marL="1625702" indent="0">
              <a:buNone/>
              <a:defRPr sz="800"/>
            </a:lvl5pPr>
            <a:lvl6pPr marL="2032127" indent="0">
              <a:buNone/>
              <a:defRPr sz="800"/>
            </a:lvl6pPr>
            <a:lvl7pPr marL="2438552" indent="0">
              <a:buNone/>
              <a:defRPr sz="800"/>
            </a:lvl7pPr>
            <a:lvl8pPr marL="2844978" indent="0">
              <a:buNone/>
              <a:defRPr sz="800"/>
            </a:lvl8pPr>
            <a:lvl9pPr marL="3251403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fld id="{8E104F53-18AB-43BD-87DF-B0C159E1138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636716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C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95689" y="879475"/>
            <a:ext cx="39501234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70253" tIns="235127" rIns="470253" bIns="235127" anchor="ctr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</a:lstStyle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95689" y="5121275"/>
            <a:ext cx="39501234" cy="14483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70253" tIns="235127" rIns="470253" bIns="235127" anchor="t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195689" y="19985567"/>
            <a:ext cx="10240434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70253" tIns="235127" rIns="470253" bIns="235127" anchor="t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  <a:lvl1pPr defTabSz="4181384">
              <a:defRPr sz="6401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4997289" y="19985567"/>
            <a:ext cx="13898034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70253" tIns="235127" rIns="470253" bIns="235127" anchor="t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  <a:lvl1pPr algn="ctr" defTabSz="4181384">
              <a:defRPr sz="6401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1456489" y="19985567"/>
            <a:ext cx="10240434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70253" tIns="235127" rIns="470253" bIns="235127" anchor="t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  <a:lvl1pPr algn="r" defTabSz="4181384">
              <a:defRPr sz="6401"/>
            </a:lvl1pPr>
          </a:lstStyle>
          <a:p>
            <a:fld id="{B8641EFE-DE90-4CA7-B7AF-D977339CE476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2052" name="New picture"/>
          <p:cNvPicPr/>
          <p:nvPr/>
        </p:nvPicPr>
        <p:blipFill dpi="0">
          <a:blip r:embed="rId13" cstate="print"/>
          <a:stretch>
            <a:fillRect/>
          </a:stretch>
        </p:blipFill>
        <p:spPr>
          <a:xfrm rot="16200000">
            <a:off x="-6510867" y="10799235"/>
            <a:ext cx="10244667" cy="1388533"/>
          </a:xfrm>
          <a:prstGeom prst="rect">
            <a:avLst/>
          </a:prstGeom>
        </p:spPr>
      </p:pic>
      <p:pic>
        <p:nvPicPr>
          <p:cNvPr id="2053" name="New picture"/>
          <p:cNvPicPr/>
          <p:nvPr/>
        </p:nvPicPr>
        <p:blipFill dpi="0">
          <a:blip r:embed="rId13" cstate="print"/>
          <a:stretch>
            <a:fillRect/>
          </a:stretch>
        </p:blipFill>
        <p:spPr>
          <a:xfrm rot="5400000">
            <a:off x="40157402" y="10799235"/>
            <a:ext cx="10244667" cy="1388533"/>
          </a:xfrm>
          <a:prstGeom prst="rect">
            <a:avLst/>
          </a:prstGeom>
        </p:spPr>
      </p:pic>
      <p:pic>
        <p:nvPicPr>
          <p:cNvPr id="2054" name="New picture"/>
          <p:cNvPicPr/>
          <p:nvPr/>
        </p:nvPicPr>
        <p:blipFill dpi="0">
          <a:blip r:embed="rId14" cstate="print"/>
          <a:stretch>
            <a:fillRect/>
          </a:stretch>
        </p:blipFill>
        <p:spPr>
          <a:xfrm>
            <a:off x="2489200" y="22284267"/>
            <a:ext cx="38912800" cy="1346200"/>
          </a:xfrm>
          <a:prstGeom prst="rect">
            <a:avLst/>
          </a:prstGeom>
        </p:spPr>
      </p:pic>
      <p:sp>
        <p:nvSpPr>
          <p:cNvPr id="2055" name="New shape"/>
          <p:cNvSpPr/>
          <p:nvPr/>
        </p:nvSpPr>
        <p:spPr>
          <a:xfrm>
            <a:off x="2489200" y="22665268"/>
            <a:ext cx="21945600" cy="8466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 smtId="4294967295"/>
            </a:defPPr>
          </a:lstStyle>
          <a:p>
            <a:pPr algn="l"/>
            <a:r>
              <a:rPr sz="5654" smtId="4294967295">
                <a:solidFill>
                  <a:srgbClr val="808080"/>
                </a:solidFill>
              </a:rPr>
              <a:t>Template ID: ovaltitle  Size: 36x54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defPPr>
        <a:defRPr kern="1200" smtId="4294967295"/>
      </a:defPPr>
      <a:lvl1pPr algn="ctr" defTabSz="4181384" rtl="0" eaLnBrk="0" fontAlgn="base" hangingPunct="0">
        <a:spcBef>
          <a:spcPct val="0"/>
        </a:spcBef>
        <a:spcAft>
          <a:spcPct val="0"/>
        </a:spcAft>
        <a:defRPr sz="20180">
          <a:solidFill>
            <a:schemeClr val="tx2"/>
          </a:solidFill>
          <a:latin typeface="+mj-lt"/>
          <a:ea typeface="+mj-ea"/>
          <a:cs typeface="+mj-cs"/>
        </a:defRPr>
      </a:lvl1pPr>
      <a:lvl2pPr algn="ctr" defTabSz="4181384" rtl="0" eaLnBrk="0" fontAlgn="base" hangingPunct="0">
        <a:spcBef>
          <a:spcPct val="0"/>
        </a:spcBef>
        <a:spcAft>
          <a:spcPct val="0"/>
        </a:spcAft>
        <a:defRPr sz="20180">
          <a:solidFill>
            <a:schemeClr val="tx2"/>
          </a:solidFill>
          <a:latin typeface="Arial"/>
        </a:defRPr>
      </a:lvl2pPr>
      <a:lvl3pPr algn="ctr" defTabSz="4181384" rtl="0" eaLnBrk="0" fontAlgn="base" hangingPunct="0">
        <a:spcBef>
          <a:spcPct val="0"/>
        </a:spcBef>
        <a:spcAft>
          <a:spcPct val="0"/>
        </a:spcAft>
        <a:defRPr sz="20180">
          <a:solidFill>
            <a:schemeClr val="tx2"/>
          </a:solidFill>
          <a:latin typeface="Arial"/>
        </a:defRPr>
      </a:lvl3pPr>
      <a:lvl4pPr algn="ctr" defTabSz="4181384" rtl="0" eaLnBrk="0" fontAlgn="base" hangingPunct="0">
        <a:spcBef>
          <a:spcPct val="0"/>
        </a:spcBef>
        <a:spcAft>
          <a:spcPct val="0"/>
        </a:spcAft>
        <a:defRPr sz="20180">
          <a:solidFill>
            <a:schemeClr val="tx2"/>
          </a:solidFill>
          <a:latin typeface="Arial"/>
        </a:defRPr>
      </a:lvl4pPr>
      <a:lvl5pPr algn="ctr" defTabSz="4181384" rtl="0" eaLnBrk="0" fontAlgn="base" hangingPunct="0">
        <a:spcBef>
          <a:spcPct val="0"/>
        </a:spcBef>
        <a:spcAft>
          <a:spcPct val="0"/>
        </a:spcAft>
        <a:defRPr sz="20180">
          <a:solidFill>
            <a:schemeClr val="tx2"/>
          </a:solidFill>
          <a:latin typeface="Arial"/>
        </a:defRPr>
      </a:lvl5pPr>
      <a:lvl6pPr marL="406425" algn="ctr" defTabSz="4181384" rtl="0" fontAlgn="base">
        <a:spcBef>
          <a:spcPct val="0"/>
        </a:spcBef>
        <a:spcAft>
          <a:spcPct val="0"/>
        </a:spcAft>
        <a:defRPr sz="20180">
          <a:solidFill>
            <a:schemeClr val="tx2"/>
          </a:solidFill>
          <a:latin typeface="Arial"/>
        </a:defRPr>
      </a:lvl6pPr>
      <a:lvl7pPr marL="812850" algn="ctr" defTabSz="4181384" rtl="0" fontAlgn="base">
        <a:spcBef>
          <a:spcPct val="0"/>
        </a:spcBef>
        <a:spcAft>
          <a:spcPct val="0"/>
        </a:spcAft>
        <a:defRPr sz="20180">
          <a:solidFill>
            <a:schemeClr val="tx2"/>
          </a:solidFill>
          <a:latin typeface="Arial"/>
        </a:defRPr>
      </a:lvl7pPr>
      <a:lvl8pPr marL="1219277" algn="ctr" defTabSz="4181384" rtl="0" fontAlgn="base">
        <a:spcBef>
          <a:spcPct val="0"/>
        </a:spcBef>
        <a:spcAft>
          <a:spcPct val="0"/>
        </a:spcAft>
        <a:defRPr sz="20180">
          <a:solidFill>
            <a:schemeClr val="tx2"/>
          </a:solidFill>
          <a:latin typeface="Arial"/>
        </a:defRPr>
      </a:lvl8pPr>
      <a:lvl9pPr marL="1625702" algn="ctr" defTabSz="4181384" rtl="0" fontAlgn="base">
        <a:spcBef>
          <a:spcPct val="0"/>
        </a:spcBef>
        <a:spcAft>
          <a:spcPct val="0"/>
        </a:spcAft>
        <a:defRPr sz="20180">
          <a:solidFill>
            <a:schemeClr val="tx2"/>
          </a:solidFill>
          <a:latin typeface="Arial"/>
        </a:defRPr>
      </a:lvl9pPr>
    </p:titleStyle>
    <p:bodyStyle>
      <a:defPPr>
        <a:defRPr kern="1200" smtId="4294967295"/>
      </a:defPPr>
      <a:lvl1pPr marL="1569254" indent="-1569254" algn="l" defTabSz="4181384" rtl="0" eaLnBrk="0" fontAlgn="base" hangingPunct="0">
        <a:spcBef>
          <a:spcPct val="20000"/>
        </a:spcBef>
        <a:spcAft>
          <a:spcPct val="0"/>
        </a:spcAft>
        <a:buChar char="•"/>
        <a:defRPr sz="14667">
          <a:solidFill>
            <a:schemeClr val="tx1"/>
          </a:solidFill>
          <a:latin typeface="+mn-lt"/>
          <a:ea typeface="+mn-ea"/>
          <a:cs typeface="+mn-cs"/>
        </a:defRPr>
      </a:lvl1pPr>
      <a:lvl2pPr marL="3398168" indent="-1308183" algn="l" defTabSz="4181384" rtl="0" eaLnBrk="0" fontAlgn="base" hangingPunct="0">
        <a:spcBef>
          <a:spcPct val="20000"/>
        </a:spcBef>
        <a:spcAft>
          <a:spcPct val="0"/>
        </a:spcAft>
        <a:buChar char="–"/>
        <a:defRPr sz="12801">
          <a:solidFill>
            <a:schemeClr val="tx1"/>
          </a:solidFill>
          <a:latin typeface="+mn-lt"/>
        </a:defRPr>
      </a:lvl2pPr>
      <a:lvl3pPr marL="5227083" indent="-1045700" algn="l" defTabSz="4181384" rtl="0" eaLnBrk="0" fontAlgn="base" hangingPunct="0">
        <a:spcBef>
          <a:spcPct val="20000"/>
        </a:spcBef>
        <a:spcAft>
          <a:spcPct val="0"/>
        </a:spcAft>
        <a:buChar char="•"/>
        <a:defRPr sz="10934">
          <a:solidFill>
            <a:schemeClr val="tx1"/>
          </a:solidFill>
          <a:latin typeface="+mn-lt"/>
        </a:defRPr>
      </a:lvl3pPr>
      <a:lvl4pPr marL="7315658" indent="-1045700" algn="l" defTabSz="4181384" rtl="0" eaLnBrk="0" fontAlgn="base" hangingPunct="0">
        <a:spcBef>
          <a:spcPct val="20000"/>
        </a:spcBef>
        <a:spcAft>
          <a:spcPct val="0"/>
        </a:spcAft>
        <a:buChar char="–"/>
        <a:defRPr sz="9246">
          <a:solidFill>
            <a:schemeClr val="tx1"/>
          </a:solidFill>
          <a:latin typeface="+mn-lt"/>
        </a:defRPr>
      </a:lvl4pPr>
      <a:lvl5pPr marL="9405645" indent="-1044287" algn="l" defTabSz="4181384" rtl="0" eaLnBrk="0" fontAlgn="base" hangingPunct="0">
        <a:spcBef>
          <a:spcPct val="20000"/>
        </a:spcBef>
        <a:spcAft>
          <a:spcPct val="0"/>
        </a:spcAft>
        <a:buChar char="»"/>
        <a:defRPr sz="9246">
          <a:solidFill>
            <a:schemeClr val="tx1"/>
          </a:solidFill>
          <a:latin typeface="+mn-lt"/>
        </a:defRPr>
      </a:lvl5pPr>
      <a:lvl6pPr marL="9812070" indent="-1044287" algn="l" defTabSz="4181384" rtl="0" fontAlgn="base">
        <a:spcBef>
          <a:spcPct val="20000"/>
        </a:spcBef>
        <a:spcAft>
          <a:spcPct val="0"/>
        </a:spcAft>
        <a:buChar char="»"/>
        <a:defRPr sz="9246">
          <a:solidFill>
            <a:schemeClr val="tx1"/>
          </a:solidFill>
          <a:latin typeface="+mn-lt"/>
        </a:defRPr>
      </a:lvl6pPr>
      <a:lvl7pPr marL="10218495" indent="-1044287" algn="l" defTabSz="4181384" rtl="0" fontAlgn="base">
        <a:spcBef>
          <a:spcPct val="20000"/>
        </a:spcBef>
        <a:spcAft>
          <a:spcPct val="0"/>
        </a:spcAft>
        <a:buChar char="»"/>
        <a:defRPr sz="9246">
          <a:solidFill>
            <a:schemeClr val="tx1"/>
          </a:solidFill>
          <a:latin typeface="+mn-lt"/>
        </a:defRPr>
      </a:lvl7pPr>
      <a:lvl8pPr marL="10624920" indent="-1044287" algn="l" defTabSz="4181384" rtl="0" fontAlgn="base">
        <a:spcBef>
          <a:spcPct val="20000"/>
        </a:spcBef>
        <a:spcAft>
          <a:spcPct val="0"/>
        </a:spcAft>
        <a:buChar char="»"/>
        <a:defRPr sz="9246">
          <a:solidFill>
            <a:schemeClr val="tx1"/>
          </a:solidFill>
          <a:latin typeface="+mn-lt"/>
        </a:defRPr>
      </a:lvl8pPr>
      <a:lvl9pPr marL="11031345" indent="-1044287" algn="l" defTabSz="4181384" rtl="0" fontAlgn="base">
        <a:spcBef>
          <a:spcPct val="20000"/>
        </a:spcBef>
        <a:spcAft>
          <a:spcPct val="0"/>
        </a:spcAft>
        <a:buChar char="»"/>
        <a:defRPr sz="9246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812850" rtl="0" eaLnBrk="1" latinLnBrk="0" hangingPunct="1">
        <a:defRPr sz="1601" kern="1200">
          <a:solidFill>
            <a:schemeClr val="tx1"/>
          </a:solidFill>
          <a:latin typeface="+mn-lt"/>
          <a:ea typeface="+mn-ea"/>
          <a:cs typeface="+mn-cs"/>
        </a:defRPr>
      </a:lvl1pPr>
      <a:lvl2pPr marL="406425" algn="l" defTabSz="812850" rtl="0" eaLnBrk="1" latinLnBrk="0" hangingPunct="1">
        <a:defRPr sz="1601" kern="1200">
          <a:solidFill>
            <a:schemeClr val="tx1"/>
          </a:solidFill>
          <a:latin typeface="+mn-lt"/>
          <a:ea typeface="+mn-ea"/>
          <a:cs typeface="+mn-cs"/>
        </a:defRPr>
      </a:lvl2pPr>
      <a:lvl3pPr marL="812850" algn="l" defTabSz="812850" rtl="0" eaLnBrk="1" latinLnBrk="0" hangingPunct="1">
        <a:defRPr sz="1601" kern="1200">
          <a:solidFill>
            <a:schemeClr val="tx1"/>
          </a:solidFill>
          <a:latin typeface="+mn-lt"/>
          <a:ea typeface="+mn-ea"/>
          <a:cs typeface="+mn-cs"/>
        </a:defRPr>
      </a:lvl3pPr>
      <a:lvl4pPr marL="1219277" algn="l" defTabSz="812850" rtl="0" eaLnBrk="1" latinLnBrk="0" hangingPunct="1">
        <a:defRPr sz="1601" kern="1200">
          <a:solidFill>
            <a:schemeClr val="tx1"/>
          </a:solidFill>
          <a:latin typeface="+mn-lt"/>
          <a:ea typeface="+mn-ea"/>
          <a:cs typeface="+mn-cs"/>
        </a:defRPr>
      </a:lvl4pPr>
      <a:lvl5pPr marL="1625702" algn="l" defTabSz="812850" rtl="0" eaLnBrk="1" latinLnBrk="0" hangingPunct="1">
        <a:defRPr sz="1601" kern="1200">
          <a:solidFill>
            <a:schemeClr val="tx1"/>
          </a:solidFill>
          <a:latin typeface="+mn-lt"/>
          <a:ea typeface="+mn-ea"/>
          <a:cs typeface="+mn-cs"/>
        </a:defRPr>
      </a:lvl5pPr>
      <a:lvl6pPr marL="2032127" algn="l" defTabSz="812850" rtl="0" eaLnBrk="1" latinLnBrk="0" hangingPunct="1">
        <a:defRPr sz="1601" kern="1200">
          <a:solidFill>
            <a:schemeClr val="tx1"/>
          </a:solidFill>
          <a:latin typeface="+mn-lt"/>
          <a:ea typeface="+mn-ea"/>
          <a:cs typeface="+mn-cs"/>
        </a:defRPr>
      </a:lvl6pPr>
      <a:lvl7pPr marL="2438552" algn="l" defTabSz="812850" rtl="0" eaLnBrk="1" latinLnBrk="0" hangingPunct="1">
        <a:defRPr sz="1601" kern="1200">
          <a:solidFill>
            <a:schemeClr val="tx1"/>
          </a:solidFill>
          <a:latin typeface="+mn-lt"/>
          <a:ea typeface="+mn-ea"/>
          <a:cs typeface="+mn-cs"/>
        </a:defRPr>
      </a:lvl7pPr>
      <a:lvl8pPr marL="2844978" algn="l" defTabSz="812850" rtl="0" eaLnBrk="1" latinLnBrk="0" hangingPunct="1">
        <a:defRPr sz="1601" kern="1200">
          <a:solidFill>
            <a:schemeClr val="tx1"/>
          </a:solidFill>
          <a:latin typeface="+mn-lt"/>
          <a:ea typeface="+mn-ea"/>
          <a:cs typeface="+mn-cs"/>
        </a:defRPr>
      </a:lvl8pPr>
      <a:lvl9pPr marL="3251403" algn="l" defTabSz="812850" rtl="0" eaLnBrk="1" latinLnBrk="0" hangingPunct="1">
        <a:defRPr sz="16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6.png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5.jpeg"/><Relationship Id="rId4" Type="http://schemas.openxmlformats.org/officeDocument/2006/relationships/diagramLayout" Target="../diagrams/layout1.xml"/><Relationship Id="rId9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Freeform 48"/>
          <p:cNvSpPr/>
          <p:nvPr/>
        </p:nvSpPr>
        <p:spPr bwMode="auto">
          <a:xfrm>
            <a:off x="0" y="0"/>
            <a:ext cx="27355799" cy="4648200"/>
          </a:xfrm>
          <a:custGeom>
            <a:avLst/>
            <a:gdLst>
              <a:gd name="T0" fmla="*/ 237331 w 25870"/>
              <a:gd name="T1" fmla="*/ 10116344 h 13598"/>
              <a:gd name="T2" fmla="*/ 771525 w 25870"/>
              <a:gd name="T3" fmla="*/ 10255250 h 13598"/>
              <a:gd name="T4" fmla="*/ 1313656 w 25870"/>
              <a:gd name="T5" fmla="*/ 10378282 h 13598"/>
              <a:gd name="T6" fmla="*/ 1863725 w 25870"/>
              <a:gd name="T7" fmla="*/ 10487025 h 13598"/>
              <a:gd name="T8" fmla="*/ 2423319 w 25870"/>
              <a:gd name="T9" fmla="*/ 10578307 h 13598"/>
              <a:gd name="T10" fmla="*/ 2990056 w 25870"/>
              <a:gd name="T11" fmla="*/ 10652919 h 13598"/>
              <a:gd name="T12" fmla="*/ 3562350 w 25870"/>
              <a:gd name="T13" fmla="*/ 10716419 h 13598"/>
              <a:gd name="T14" fmla="*/ 4140200 w 25870"/>
              <a:gd name="T15" fmla="*/ 10756900 h 13598"/>
              <a:gd name="T16" fmla="*/ 4725194 w 25870"/>
              <a:gd name="T17" fmla="*/ 10783888 h 13598"/>
              <a:gd name="T18" fmla="*/ 5317331 w 25870"/>
              <a:gd name="T19" fmla="*/ 10793413 h 13598"/>
              <a:gd name="T20" fmla="*/ 5907881 w 25870"/>
              <a:gd name="T21" fmla="*/ 10783888 h 13598"/>
              <a:gd name="T22" fmla="*/ 6493669 w 25870"/>
              <a:gd name="T23" fmla="*/ 10756900 h 13598"/>
              <a:gd name="T24" fmla="*/ 7073900 w 25870"/>
              <a:gd name="T25" fmla="*/ 10716419 h 13598"/>
              <a:gd name="T26" fmla="*/ 7646988 w 25870"/>
              <a:gd name="T27" fmla="*/ 10652919 h 13598"/>
              <a:gd name="T28" fmla="*/ 8212138 w 25870"/>
              <a:gd name="T29" fmla="*/ 10578307 h 13598"/>
              <a:gd name="T30" fmla="*/ 8770938 w 25870"/>
              <a:gd name="T31" fmla="*/ 10487025 h 13598"/>
              <a:gd name="T32" fmla="*/ 9321006 w 25870"/>
              <a:gd name="T33" fmla="*/ 10378282 h 13598"/>
              <a:gd name="T34" fmla="*/ 9864725 w 25870"/>
              <a:gd name="T35" fmla="*/ 10255250 h 13598"/>
              <a:gd name="T36" fmla="*/ 10397332 w 25870"/>
              <a:gd name="T37" fmla="*/ 10116344 h 13598"/>
              <a:gd name="T38" fmla="*/ 10922794 w 25870"/>
              <a:gd name="T39" fmla="*/ 9963150 h 13598"/>
              <a:gd name="T40" fmla="*/ 11441113 w 25870"/>
              <a:gd name="T41" fmla="*/ 9796463 h 13598"/>
              <a:gd name="T42" fmla="*/ 11945938 w 25870"/>
              <a:gd name="T43" fmla="*/ 9614694 h 13598"/>
              <a:gd name="T44" fmla="*/ 12443619 w 25870"/>
              <a:gd name="T45" fmla="*/ 9416257 h 13598"/>
              <a:gd name="T46" fmla="*/ 12927807 w 25870"/>
              <a:gd name="T47" fmla="*/ 9209882 h 13598"/>
              <a:gd name="T48" fmla="*/ 13401675 w 25870"/>
              <a:gd name="T49" fmla="*/ 8985250 h 13598"/>
              <a:gd name="T50" fmla="*/ 13866813 w 25870"/>
              <a:gd name="T51" fmla="*/ 8751094 h 13598"/>
              <a:gd name="T52" fmla="*/ 14316075 w 25870"/>
              <a:gd name="T53" fmla="*/ 8501857 h 13598"/>
              <a:gd name="T54" fmla="*/ 14755019 w 25870"/>
              <a:gd name="T55" fmla="*/ 8243094 h 13598"/>
              <a:gd name="T56" fmla="*/ 15182057 w 25870"/>
              <a:gd name="T57" fmla="*/ 7970044 h 13598"/>
              <a:gd name="T58" fmla="*/ 15598775 w 25870"/>
              <a:gd name="T59" fmla="*/ 7687469 h 13598"/>
              <a:gd name="T60" fmla="*/ 15996444 w 25870"/>
              <a:gd name="T61" fmla="*/ 7391400 h 13598"/>
              <a:gd name="T62" fmla="*/ 16384588 w 25870"/>
              <a:gd name="T63" fmla="*/ 7085807 h 13598"/>
              <a:gd name="T64" fmla="*/ 16757650 w 25870"/>
              <a:gd name="T65" fmla="*/ 6769100 h 13598"/>
              <a:gd name="T66" fmla="*/ 17114838 w 25870"/>
              <a:gd name="T67" fmla="*/ 6440488 h 13598"/>
              <a:gd name="T68" fmla="*/ 17458532 w 25870"/>
              <a:gd name="T69" fmla="*/ 6104732 h 13598"/>
              <a:gd name="T70" fmla="*/ 17787144 w 25870"/>
              <a:gd name="T71" fmla="*/ 5756275 h 13598"/>
              <a:gd name="T72" fmla="*/ 18097500 w 25870"/>
              <a:gd name="T73" fmla="*/ 5402263 h 13598"/>
              <a:gd name="T74" fmla="*/ 18393569 w 25870"/>
              <a:gd name="T75" fmla="*/ 5035550 h 13598"/>
              <a:gd name="T76" fmla="*/ 18672175 w 25870"/>
              <a:gd name="T77" fmla="*/ 4662488 h 13598"/>
              <a:gd name="T78" fmla="*/ 18934113 w 25870"/>
              <a:gd name="T79" fmla="*/ 4279900 h 13598"/>
              <a:gd name="T80" fmla="*/ 19177794 w 25870"/>
              <a:gd name="T81" fmla="*/ 3889375 h 13598"/>
              <a:gd name="T82" fmla="*/ 19405600 w 25870"/>
              <a:gd name="T83" fmla="*/ 3490913 h 13598"/>
              <a:gd name="T84" fmla="*/ 19613563 w 25870"/>
              <a:gd name="T85" fmla="*/ 3083719 h 13598"/>
              <a:gd name="T86" fmla="*/ 19802475 w 25870"/>
              <a:gd name="T87" fmla="*/ 2670969 h 13598"/>
              <a:gd name="T88" fmla="*/ 19973925 w 25870"/>
              <a:gd name="T89" fmla="*/ 2251869 h 13598"/>
              <a:gd name="T90" fmla="*/ 20124738 w 25870"/>
              <a:gd name="T91" fmla="*/ 1824831 h 13598"/>
              <a:gd name="T92" fmla="*/ 20257294 w 25870"/>
              <a:gd name="T93" fmla="*/ 1389856 h 13598"/>
              <a:gd name="T94" fmla="*/ 20368419 w 25870"/>
              <a:gd name="T95" fmla="*/ 954881 h 13598"/>
              <a:gd name="T96" fmla="*/ 20458907 w 25870"/>
              <a:gd name="T97" fmla="*/ 509588 h 13598"/>
              <a:gd name="T98" fmla="*/ 20526375 w 25870"/>
              <a:gd name="T99" fmla="*/ 57944 h 13598"/>
              <a:gd name="T100" fmla="*/ 0 w 25870"/>
              <a:gd name="T101" fmla="*/ 10048875 h 13598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0" t="0" r="r" b="b"/>
            <a:pathLst>
              <a:path w="25870" h="13598">
                <a:moveTo>
                  <a:pt x="0" y="12660"/>
                </a:moveTo>
                <a:lnTo>
                  <a:pt x="76" y="12684"/>
                </a:lnTo>
                <a:lnTo>
                  <a:pt x="299" y="12745"/>
                </a:lnTo>
                <a:lnTo>
                  <a:pt x="520" y="12809"/>
                </a:lnTo>
                <a:lnTo>
                  <a:pt x="744" y="12863"/>
                </a:lnTo>
                <a:lnTo>
                  <a:pt x="972" y="12920"/>
                </a:lnTo>
                <a:lnTo>
                  <a:pt x="1198" y="12972"/>
                </a:lnTo>
                <a:lnTo>
                  <a:pt x="1426" y="13024"/>
                </a:lnTo>
                <a:lnTo>
                  <a:pt x="1655" y="13075"/>
                </a:lnTo>
                <a:lnTo>
                  <a:pt x="1884" y="13124"/>
                </a:lnTo>
                <a:lnTo>
                  <a:pt x="2115" y="13169"/>
                </a:lnTo>
                <a:lnTo>
                  <a:pt x="2348" y="13212"/>
                </a:lnTo>
                <a:lnTo>
                  <a:pt x="2582" y="13251"/>
                </a:lnTo>
                <a:lnTo>
                  <a:pt x="2817" y="13291"/>
                </a:lnTo>
                <a:lnTo>
                  <a:pt x="3053" y="13327"/>
                </a:lnTo>
                <a:lnTo>
                  <a:pt x="3288" y="13362"/>
                </a:lnTo>
                <a:lnTo>
                  <a:pt x="3526" y="13395"/>
                </a:lnTo>
                <a:lnTo>
                  <a:pt x="3767" y="13421"/>
                </a:lnTo>
                <a:lnTo>
                  <a:pt x="4006" y="13453"/>
                </a:lnTo>
                <a:lnTo>
                  <a:pt x="4245" y="13476"/>
                </a:lnTo>
                <a:lnTo>
                  <a:pt x="4488" y="13501"/>
                </a:lnTo>
                <a:lnTo>
                  <a:pt x="4729" y="13520"/>
                </a:lnTo>
                <a:lnTo>
                  <a:pt x="4973" y="13538"/>
                </a:lnTo>
                <a:lnTo>
                  <a:pt x="5216" y="13552"/>
                </a:lnTo>
                <a:lnTo>
                  <a:pt x="5463" y="13567"/>
                </a:lnTo>
                <a:lnTo>
                  <a:pt x="5709" y="13580"/>
                </a:lnTo>
                <a:lnTo>
                  <a:pt x="5953" y="13586"/>
                </a:lnTo>
                <a:lnTo>
                  <a:pt x="6202" y="13591"/>
                </a:lnTo>
                <a:lnTo>
                  <a:pt x="6452" y="13596"/>
                </a:lnTo>
                <a:lnTo>
                  <a:pt x="6699" y="13598"/>
                </a:lnTo>
                <a:lnTo>
                  <a:pt x="6948" y="13596"/>
                </a:lnTo>
                <a:lnTo>
                  <a:pt x="7196" y="13591"/>
                </a:lnTo>
                <a:lnTo>
                  <a:pt x="7443" y="13586"/>
                </a:lnTo>
                <a:lnTo>
                  <a:pt x="7692" y="13580"/>
                </a:lnTo>
                <a:lnTo>
                  <a:pt x="7935" y="13567"/>
                </a:lnTo>
                <a:lnTo>
                  <a:pt x="8181" y="13552"/>
                </a:lnTo>
                <a:lnTo>
                  <a:pt x="8423" y="13538"/>
                </a:lnTo>
                <a:lnTo>
                  <a:pt x="8669" y="13520"/>
                </a:lnTo>
                <a:lnTo>
                  <a:pt x="8912" y="13501"/>
                </a:lnTo>
                <a:lnTo>
                  <a:pt x="9153" y="13476"/>
                </a:lnTo>
                <a:lnTo>
                  <a:pt x="9393" y="13453"/>
                </a:lnTo>
                <a:lnTo>
                  <a:pt x="9634" y="13421"/>
                </a:lnTo>
                <a:lnTo>
                  <a:pt x="9870" y="13395"/>
                </a:lnTo>
                <a:lnTo>
                  <a:pt x="10110" y="13362"/>
                </a:lnTo>
                <a:lnTo>
                  <a:pt x="10346" y="13327"/>
                </a:lnTo>
                <a:lnTo>
                  <a:pt x="10580" y="13291"/>
                </a:lnTo>
                <a:lnTo>
                  <a:pt x="10814" y="13251"/>
                </a:lnTo>
                <a:lnTo>
                  <a:pt x="11050" y="13212"/>
                </a:lnTo>
                <a:lnTo>
                  <a:pt x="11281" y="13169"/>
                </a:lnTo>
                <a:lnTo>
                  <a:pt x="11512" y="13124"/>
                </a:lnTo>
                <a:lnTo>
                  <a:pt x="11743" y="13075"/>
                </a:lnTo>
                <a:lnTo>
                  <a:pt x="11971" y="13024"/>
                </a:lnTo>
                <a:lnTo>
                  <a:pt x="12200" y="12972"/>
                </a:lnTo>
                <a:lnTo>
                  <a:pt x="12428" y="12920"/>
                </a:lnTo>
                <a:lnTo>
                  <a:pt x="12652" y="12863"/>
                </a:lnTo>
                <a:lnTo>
                  <a:pt x="12877" y="12809"/>
                </a:lnTo>
                <a:lnTo>
                  <a:pt x="13099" y="12745"/>
                </a:lnTo>
                <a:lnTo>
                  <a:pt x="13322" y="12684"/>
                </a:lnTo>
                <a:lnTo>
                  <a:pt x="13543" y="12619"/>
                </a:lnTo>
                <a:lnTo>
                  <a:pt x="13761" y="12552"/>
                </a:lnTo>
                <a:lnTo>
                  <a:pt x="13979" y="12482"/>
                </a:lnTo>
                <a:lnTo>
                  <a:pt x="14198" y="12413"/>
                </a:lnTo>
                <a:lnTo>
                  <a:pt x="14414" y="12342"/>
                </a:lnTo>
                <a:lnTo>
                  <a:pt x="14626" y="12266"/>
                </a:lnTo>
                <a:lnTo>
                  <a:pt x="14840" y="12192"/>
                </a:lnTo>
                <a:lnTo>
                  <a:pt x="15050" y="12113"/>
                </a:lnTo>
                <a:lnTo>
                  <a:pt x="15259" y="12030"/>
                </a:lnTo>
                <a:lnTo>
                  <a:pt x="15469" y="11951"/>
                </a:lnTo>
                <a:lnTo>
                  <a:pt x="15677" y="11863"/>
                </a:lnTo>
                <a:lnTo>
                  <a:pt x="15883" y="11779"/>
                </a:lnTo>
                <a:lnTo>
                  <a:pt x="16084" y="11690"/>
                </a:lnTo>
                <a:lnTo>
                  <a:pt x="16287" y="11603"/>
                </a:lnTo>
                <a:lnTo>
                  <a:pt x="16488" y="11510"/>
                </a:lnTo>
                <a:lnTo>
                  <a:pt x="16688" y="11418"/>
                </a:lnTo>
                <a:lnTo>
                  <a:pt x="16884" y="11320"/>
                </a:lnTo>
                <a:lnTo>
                  <a:pt x="17081" y="11225"/>
                </a:lnTo>
                <a:lnTo>
                  <a:pt x="17276" y="11126"/>
                </a:lnTo>
                <a:lnTo>
                  <a:pt x="17470" y="11025"/>
                </a:lnTo>
                <a:lnTo>
                  <a:pt x="17658" y="10921"/>
                </a:lnTo>
                <a:lnTo>
                  <a:pt x="17850" y="10815"/>
                </a:lnTo>
                <a:lnTo>
                  <a:pt x="18036" y="10711"/>
                </a:lnTo>
                <a:lnTo>
                  <a:pt x="18226" y="10606"/>
                </a:lnTo>
                <a:lnTo>
                  <a:pt x="18409" y="10495"/>
                </a:lnTo>
                <a:lnTo>
                  <a:pt x="18589" y="10385"/>
                </a:lnTo>
                <a:lnTo>
                  <a:pt x="18772" y="10271"/>
                </a:lnTo>
                <a:lnTo>
                  <a:pt x="18952" y="10158"/>
                </a:lnTo>
                <a:lnTo>
                  <a:pt x="19127" y="10041"/>
                </a:lnTo>
                <a:lnTo>
                  <a:pt x="19307" y="9926"/>
                </a:lnTo>
                <a:lnTo>
                  <a:pt x="19480" y="9805"/>
                </a:lnTo>
                <a:lnTo>
                  <a:pt x="19652" y="9685"/>
                </a:lnTo>
                <a:lnTo>
                  <a:pt x="19820" y="9563"/>
                </a:lnTo>
                <a:lnTo>
                  <a:pt x="19988" y="9439"/>
                </a:lnTo>
                <a:lnTo>
                  <a:pt x="20153" y="9312"/>
                </a:lnTo>
                <a:lnTo>
                  <a:pt x="20318" y="9183"/>
                </a:lnTo>
                <a:lnTo>
                  <a:pt x="20481" y="9058"/>
                </a:lnTo>
                <a:lnTo>
                  <a:pt x="20642" y="8927"/>
                </a:lnTo>
                <a:lnTo>
                  <a:pt x="20802" y="8795"/>
                </a:lnTo>
                <a:lnTo>
                  <a:pt x="20957" y="8665"/>
                </a:lnTo>
                <a:lnTo>
                  <a:pt x="21112" y="8528"/>
                </a:lnTo>
                <a:lnTo>
                  <a:pt x="21264" y="8391"/>
                </a:lnTo>
                <a:lnTo>
                  <a:pt x="21414" y="8254"/>
                </a:lnTo>
                <a:lnTo>
                  <a:pt x="21562" y="8114"/>
                </a:lnTo>
                <a:lnTo>
                  <a:pt x="21709" y="7975"/>
                </a:lnTo>
                <a:lnTo>
                  <a:pt x="21853" y="7833"/>
                </a:lnTo>
                <a:lnTo>
                  <a:pt x="21995" y="7691"/>
                </a:lnTo>
                <a:lnTo>
                  <a:pt x="22135" y="7546"/>
                </a:lnTo>
                <a:lnTo>
                  <a:pt x="22272" y="7401"/>
                </a:lnTo>
                <a:lnTo>
                  <a:pt x="22409" y="7252"/>
                </a:lnTo>
                <a:lnTo>
                  <a:pt x="22541" y="7103"/>
                </a:lnTo>
                <a:lnTo>
                  <a:pt x="22671" y="6957"/>
                </a:lnTo>
                <a:lnTo>
                  <a:pt x="22800" y="6806"/>
                </a:lnTo>
                <a:lnTo>
                  <a:pt x="22927" y="6653"/>
                </a:lnTo>
                <a:lnTo>
                  <a:pt x="23051" y="6501"/>
                </a:lnTo>
                <a:lnTo>
                  <a:pt x="23173" y="6344"/>
                </a:lnTo>
                <a:lnTo>
                  <a:pt x="23293" y="6189"/>
                </a:lnTo>
                <a:lnTo>
                  <a:pt x="23409" y="6032"/>
                </a:lnTo>
                <a:lnTo>
                  <a:pt x="23524" y="5874"/>
                </a:lnTo>
                <a:lnTo>
                  <a:pt x="23638" y="5712"/>
                </a:lnTo>
                <a:lnTo>
                  <a:pt x="23745" y="5554"/>
                </a:lnTo>
                <a:lnTo>
                  <a:pt x="23854" y="5392"/>
                </a:lnTo>
                <a:lnTo>
                  <a:pt x="23958" y="5227"/>
                </a:lnTo>
                <a:lnTo>
                  <a:pt x="24062" y="5065"/>
                </a:lnTo>
                <a:lnTo>
                  <a:pt x="24161" y="4900"/>
                </a:lnTo>
                <a:lnTo>
                  <a:pt x="24258" y="4733"/>
                </a:lnTo>
                <a:lnTo>
                  <a:pt x="24354" y="4565"/>
                </a:lnTo>
                <a:lnTo>
                  <a:pt x="24448" y="4398"/>
                </a:lnTo>
                <a:lnTo>
                  <a:pt x="24537" y="4228"/>
                </a:lnTo>
                <a:lnTo>
                  <a:pt x="24625" y="4057"/>
                </a:lnTo>
                <a:lnTo>
                  <a:pt x="24710" y="3885"/>
                </a:lnTo>
                <a:lnTo>
                  <a:pt x="24791" y="3713"/>
                </a:lnTo>
                <a:lnTo>
                  <a:pt x="24872" y="3539"/>
                </a:lnTo>
                <a:lnTo>
                  <a:pt x="24948" y="3365"/>
                </a:lnTo>
                <a:lnTo>
                  <a:pt x="25021" y="3190"/>
                </a:lnTo>
                <a:lnTo>
                  <a:pt x="25095" y="3012"/>
                </a:lnTo>
                <a:lnTo>
                  <a:pt x="25164" y="2837"/>
                </a:lnTo>
                <a:lnTo>
                  <a:pt x="25229" y="2657"/>
                </a:lnTo>
                <a:lnTo>
                  <a:pt x="25295" y="2479"/>
                </a:lnTo>
                <a:lnTo>
                  <a:pt x="25354" y="2299"/>
                </a:lnTo>
                <a:lnTo>
                  <a:pt x="25412" y="2118"/>
                </a:lnTo>
                <a:lnTo>
                  <a:pt x="25468" y="1938"/>
                </a:lnTo>
                <a:lnTo>
                  <a:pt x="25521" y="1751"/>
                </a:lnTo>
                <a:lnTo>
                  <a:pt x="25568" y="1570"/>
                </a:lnTo>
                <a:lnTo>
                  <a:pt x="25616" y="1386"/>
                </a:lnTo>
                <a:lnTo>
                  <a:pt x="25661" y="1203"/>
                </a:lnTo>
                <a:lnTo>
                  <a:pt x="25700" y="1015"/>
                </a:lnTo>
                <a:lnTo>
                  <a:pt x="25738" y="829"/>
                </a:lnTo>
                <a:lnTo>
                  <a:pt x="25775" y="642"/>
                </a:lnTo>
                <a:lnTo>
                  <a:pt x="25808" y="452"/>
                </a:lnTo>
                <a:lnTo>
                  <a:pt x="25834" y="264"/>
                </a:lnTo>
                <a:lnTo>
                  <a:pt x="25860" y="73"/>
                </a:lnTo>
                <a:lnTo>
                  <a:pt x="25870" y="0"/>
                </a:lnTo>
                <a:lnTo>
                  <a:pt x="0" y="0"/>
                </a:lnTo>
                <a:lnTo>
                  <a:pt x="0" y="1266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defPPr>
              <a:defRPr kern="1200" smtId="4294967295"/>
            </a:defPPr>
          </a:lstStyle>
          <a:p>
            <a:endParaRPr lang="en-US" sz="2667"/>
          </a:p>
        </p:txBody>
      </p:sp>
      <p:sp>
        <p:nvSpPr>
          <p:cNvPr id="1036" name="Rectangle 51"/>
          <p:cNvSpPr>
            <a:spLocks noChangeArrowheads="1"/>
          </p:cNvSpPr>
          <p:nvPr/>
        </p:nvSpPr>
        <p:spPr bwMode="auto">
          <a:xfrm>
            <a:off x="1066800" y="381000"/>
            <a:ext cx="35128200" cy="2585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2FFC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21920" tIns="60960" rIns="121920" bIns="60960">
            <a:spAutoFit/>
          </a:bodyPr>
          <a:lstStyle>
            <a:defPPr>
              <a:defRPr kern="1200" smtId="4294967295"/>
            </a:defPPr>
          </a:lstStyle>
          <a:p>
            <a:pPr defTabSz="4181384"/>
            <a:r>
              <a:rPr lang="en-US" sz="8000" b="1" dirty="0">
                <a:solidFill>
                  <a:schemeClr val="bg1"/>
                </a:solidFill>
                <a:latin typeface="Gill Sans MT" pitchFamily="34" charset="0"/>
              </a:rPr>
              <a:t>Show Me the Money: </a:t>
            </a:r>
            <a:r>
              <a:rPr lang="en-US" sz="8000" b="1" dirty="0" smtClean="0">
                <a:solidFill>
                  <a:schemeClr val="bg1"/>
                </a:solidFill>
                <a:latin typeface="Gill Sans MT" pitchFamily="34" charset="0"/>
              </a:rPr>
              <a:t>Forecasting Economic Aid </a:t>
            </a:r>
          </a:p>
          <a:p>
            <a:pPr defTabSz="4181384"/>
            <a:r>
              <a:rPr lang="en-US" sz="8000" b="1" dirty="0" smtClean="0">
                <a:solidFill>
                  <a:schemeClr val="bg1"/>
                </a:solidFill>
                <a:latin typeface="Gill Sans MT" pitchFamily="34" charset="0"/>
              </a:rPr>
              <a:t>with </a:t>
            </a:r>
            <a:r>
              <a:rPr lang="en-US" sz="8000" b="1" dirty="0">
                <a:solidFill>
                  <a:schemeClr val="bg1"/>
                </a:solidFill>
                <a:latin typeface="Gill Sans MT" pitchFamily="34" charset="0"/>
              </a:rPr>
              <a:t>Machine Learning</a:t>
            </a:r>
          </a:p>
        </p:txBody>
      </p:sp>
      <p:sp>
        <p:nvSpPr>
          <p:cNvPr id="1037" name="Text Box 55"/>
          <p:cNvSpPr txBox="1">
            <a:spLocks noChangeArrowheads="1"/>
          </p:cNvSpPr>
          <p:nvPr/>
        </p:nvSpPr>
        <p:spPr bwMode="auto">
          <a:xfrm>
            <a:off x="1066800" y="5520928"/>
            <a:ext cx="12420600" cy="3677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21920" tIns="60960" rIns="121920" bIns="60960">
            <a:spAutoFit/>
          </a:bodyPr>
          <a:lstStyle>
            <a:defPPr>
              <a:defRPr kern="1200" smtId="4294967295"/>
            </a:defPPr>
            <a:lvl1pPr defTabSz="4703763" eaLnBrk="0" hangingPunct="0">
              <a:defRPr sz="3000">
                <a:solidFill>
                  <a:schemeClr val="tx1"/>
                </a:solidFill>
                <a:latin typeface="Arial"/>
              </a:defRPr>
            </a:lvl1pPr>
            <a:lvl2pPr marL="742950" indent="-285750" defTabSz="4703763" eaLnBrk="0" hangingPunct="0">
              <a:defRPr sz="3000">
                <a:solidFill>
                  <a:schemeClr val="tx1"/>
                </a:solidFill>
                <a:latin typeface="Arial"/>
              </a:defRPr>
            </a:lvl2pPr>
            <a:lvl3pPr marL="1143000" indent="-228600" defTabSz="4703763" eaLnBrk="0" hangingPunct="0">
              <a:defRPr sz="3000">
                <a:solidFill>
                  <a:schemeClr val="tx1"/>
                </a:solidFill>
                <a:latin typeface="Arial"/>
              </a:defRPr>
            </a:lvl3pPr>
            <a:lvl4pPr marL="1600200" indent="-228600" defTabSz="4703763" eaLnBrk="0" hangingPunct="0">
              <a:defRPr sz="3000">
                <a:solidFill>
                  <a:schemeClr val="tx1"/>
                </a:solidFill>
                <a:latin typeface="Arial"/>
              </a:defRPr>
            </a:lvl4pPr>
            <a:lvl5pPr marL="2057400" indent="-228600" defTabSz="4703763" eaLnBrk="0" hangingPunct="0">
              <a:defRPr sz="3000">
                <a:solidFill>
                  <a:schemeClr val="tx1"/>
                </a:solidFill>
                <a:latin typeface="Arial"/>
              </a:defRPr>
            </a:lvl5pPr>
            <a:lvl6pPr marL="25146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/>
              </a:defRPr>
            </a:lvl6pPr>
            <a:lvl7pPr marL="29718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/>
              </a:defRPr>
            </a:lvl7pPr>
            <a:lvl8pPr marL="34290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/>
              </a:defRPr>
            </a:lvl8pPr>
            <a:lvl9pPr marL="38862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3300" dirty="0" smtClean="0"/>
              <a:t>Foreign assistance promotes </a:t>
            </a:r>
            <a:r>
              <a:rPr lang="en-US" sz="3300" dirty="0"/>
              <a:t>America’s </a:t>
            </a:r>
            <a:r>
              <a:rPr lang="en-US" sz="3300" dirty="0" smtClean="0"/>
              <a:t>interests, improves </a:t>
            </a:r>
            <a:r>
              <a:rPr lang="en-US" sz="3300" dirty="0"/>
              <a:t>lives </a:t>
            </a:r>
            <a:r>
              <a:rPr lang="en-US" sz="3300" dirty="0" smtClean="0"/>
              <a:t>abroad and achieves the United Nation’s Sustainable Development Goals.</a:t>
            </a:r>
          </a:p>
          <a:p>
            <a:pPr eaLnBrk="1" hangingPunct="1">
              <a:spcBef>
                <a:spcPct val="50000"/>
              </a:spcBef>
            </a:pPr>
            <a:r>
              <a:rPr lang="en-US" sz="3300" dirty="0" smtClean="0"/>
              <a:t>What </a:t>
            </a:r>
            <a:r>
              <a:rPr lang="en-US" sz="3300" dirty="0"/>
              <a:t>if decision makers could use data science techniques to predict how much </a:t>
            </a:r>
            <a:r>
              <a:rPr lang="en-US" sz="3300" dirty="0" smtClean="0"/>
              <a:t>aid </a:t>
            </a:r>
            <a:r>
              <a:rPr lang="en-US" sz="3300" dirty="0"/>
              <a:t>they would receive?</a:t>
            </a:r>
          </a:p>
          <a:p>
            <a:pPr eaLnBrk="1" hangingPunct="1">
              <a:spcBef>
                <a:spcPct val="50000"/>
              </a:spcBef>
            </a:pPr>
            <a:r>
              <a:rPr lang="en-US" sz="3300" dirty="0" smtClean="0"/>
              <a:t>Countries can plan for the future by forecasting aid amounts.</a:t>
            </a:r>
            <a:endParaRPr lang="en-US" sz="3300" dirty="0"/>
          </a:p>
        </p:txBody>
      </p:sp>
      <p:sp>
        <p:nvSpPr>
          <p:cNvPr id="1038" name="Rectangle 56"/>
          <p:cNvSpPr>
            <a:spLocks noChangeArrowheads="1"/>
          </p:cNvSpPr>
          <p:nvPr/>
        </p:nvSpPr>
        <p:spPr bwMode="auto">
          <a:xfrm>
            <a:off x="1073151" y="16459200"/>
            <a:ext cx="11654366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66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920" tIns="60960" rIns="121920" bIns="60960" anchor="ctr"/>
          <a:lstStyle>
            <a:defPPr>
              <a:defRPr kern="1200" smtId="4294967295"/>
            </a:defPPr>
          </a:lstStyle>
          <a:p>
            <a:pPr defTabSz="4181384"/>
            <a:r>
              <a:rPr lang="en-US" sz="5067" b="1" dirty="0">
                <a:solidFill>
                  <a:schemeClr val="bg1"/>
                </a:solidFill>
                <a:latin typeface="Gill Sans MT" pitchFamily="34" charset="0"/>
              </a:rPr>
              <a:t>BACKGROUND</a:t>
            </a:r>
          </a:p>
        </p:txBody>
      </p:sp>
      <p:sp>
        <p:nvSpPr>
          <p:cNvPr id="1039" name="Text Box 59"/>
          <p:cNvSpPr txBox="1">
            <a:spLocks noChangeArrowheads="1"/>
          </p:cNvSpPr>
          <p:nvPr/>
        </p:nvSpPr>
        <p:spPr bwMode="auto">
          <a:xfrm>
            <a:off x="1100968" y="17358985"/>
            <a:ext cx="12157831" cy="4662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21920" tIns="60960" rIns="121920" bIns="60960">
            <a:spAutoFit/>
          </a:bodyPr>
          <a:lstStyle>
            <a:defPPr>
              <a:defRPr kern="1200" smtId="4294967295"/>
            </a:defPPr>
            <a:lvl1pPr defTabSz="4703763" eaLnBrk="0" hangingPunct="0">
              <a:defRPr sz="3000">
                <a:solidFill>
                  <a:schemeClr val="tx1"/>
                </a:solidFill>
                <a:latin typeface="Arial"/>
              </a:defRPr>
            </a:lvl1pPr>
            <a:lvl2pPr marL="742950" indent="-285750" defTabSz="4703763" eaLnBrk="0" hangingPunct="0">
              <a:defRPr sz="3000">
                <a:solidFill>
                  <a:schemeClr val="tx1"/>
                </a:solidFill>
                <a:latin typeface="Arial"/>
              </a:defRPr>
            </a:lvl2pPr>
            <a:lvl3pPr marL="1143000" indent="-228600" defTabSz="4703763" eaLnBrk="0" hangingPunct="0">
              <a:defRPr sz="3000">
                <a:solidFill>
                  <a:schemeClr val="tx1"/>
                </a:solidFill>
                <a:latin typeface="Arial"/>
              </a:defRPr>
            </a:lvl3pPr>
            <a:lvl4pPr marL="1600200" indent="-228600" defTabSz="4703763" eaLnBrk="0" hangingPunct="0">
              <a:defRPr sz="3000">
                <a:solidFill>
                  <a:schemeClr val="tx1"/>
                </a:solidFill>
                <a:latin typeface="Arial"/>
              </a:defRPr>
            </a:lvl4pPr>
            <a:lvl5pPr marL="2057400" indent="-228600" defTabSz="4703763" eaLnBrk="0" hangingPunct="0">
              <a:defRPr sz="3000">
                <a:solidFill>
                  <a:schemeClr val="tx1"/>
                </a:solidFill>
                <a:latin typeface="Arial"/>
              </a:defRPr>
            </a:lvl5pPr>
            <a:lvl6pPr marL="25146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/>
              </a:defRPr>
            </a:lvl6pPr>
            <a:lvl7pPr marL="29718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/>
              </a:defRPr>
            </a:lvl7pPr>
            <a:lvl8pPr marL="34290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/>
              </a:defRPr>
            </a:lvl8pPr>
            <a:lvl9pPr marL="38862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/>
              </a:defRPr>
            </a:lvl9pPr>
          </a:lstStyle>
          <a:p>
            <a:r>
              <a:rPr lang="en-US" sz="3300" dirty="0" smtClean="0"/>
              <a:t>Economic </a:t>
            </a:r>
            <a:r>
              <a:rPr lang="en-US" sz="3300" dirty="0"/>
              <a:t>aid disbursement amounts from the U.S. Agency for International Development </a:t>
            </a:r>
            <a:r>
              <a:rPr lang="en-US" sz="3300" dirty="0" smtClean="0"/>
              <a:t>from </a:t>
            </a:r>
            <a:r>
              <a:rPr lang="en-US" sz="3300" dirty="0"/>
              <a:t>2014 to 2016 for 176 countries </a:t>
            </a:r>
            <a:r>
              <a:rPr lang="en-US" sz="3300" dirty="0" smtClean="0"/>
              <a:t>were extracted from explorer.usaid.gov. Economic aid is for </a:t>
            </a:r>
            <a:r>
              <a:rPr lang="en-US" sz="3300" i="1" dirty="0" smtClean="0"/>
              <a:t>programs with a development or humanitarian objective</a:t>
            </a:r>
            <a:r>
              <a:rPr lang="en-US" sz="3300" dirty="0" smtClean="0"/>
              <a:t>.</a:t>
            </a:r>
          </a:p>
          <a:p>
            <a:endParaRPr lang="en-US" sz="3300" dirty="0"/>
          </a:p>
          <a:p>
            <a:r>
              <a:rPr lang="en-US" sz="3300" dirty="0"/>
              <a:t>The hypothesis of whether foreign economic aid disbursements can be predicted was </a:t>
            </a:r>
            <a:r>
              <a:rPr lang="en-US" sz="3300" dirty="0" smtClean="0"/>
              <a:t>tested.</a:t>
            </a:r>
            <a:endParaRPr lang="en-US" sz="3300" dirty="0"/>
          </a:p>
          <a:p>
            <a:endParaRPr lang="en-US" sz="3200" dirty="0"/>
          </a:p>
          <a:p>
            <a:pPr eaLnBrk="1" hangingPunct="1">
              <a:buClr>
                <a:schemeClr val="bg1"/>
              </a:buClr>
            </a:pPr>
            <a:endParaRPr lang="en-US" sz="3200" dirty="0"/>
          </a:p>
        </p:txBody>
      </p:sp>
      <p:sp>
        <p:nvSpPr>
          <p:cNvPr id="1040" name="Text Box 62"/>
          <p:cNvSpPr txBox="1">
            <a:spLocks noChangeArrowheads="1"/>
          </p:cNvSpPr>
          <p:nvPr/>
        </p:nvSpPr>
        <p:spPr bwMode="auto">
          <a:xfrm>
            <a:off x="31699200" y="17602200"/>
            <a:ext cx="10972800" cy="1646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21920" tIns="60960" rIns="121920" bIns="60960">
            <a:spAutoFit/>
          </a:bodyPr>
          <a:lstStyle>
            <a:defPPr>
              <a:defRPr kern="1200" smtId="4294967295"/>
            </a:defPPr>
            <a:lvl1pPr marL="342900" indent="-342900" defTabSz="4703763" eaLnBrk="0" hangingPunct="0">
              <a:defRPr sz="3000">
                <a:solidFill>
                  <a:schemeClr val="tx1"/>
                </a:solidFill>
                <a:latin typeface="Arial"/>
              </a:defRPr>
            </a:lvl1pPr>
            <a:lvl2pPr marL="742950" indent="-285750" defTabSz="4703763" eaLnBrk="0" hangingPunct="0">
              <a:defRPr sz="3000">
                <a:solidFill>
                  <a:schemeClr val="tx1"/>
                </a:solidFill>
                <a:latin typeface="Arial"/>
              </a:defRPr>
            </a:lvl2pPr>
            <a:lvl3pPr marL="1143000" indent="-228600" defTabSz="4703763" eaLnBrk="0" hangingPunct="0">
              <a:defRPr sz="3000">
                <a:solidFill>
                  <a:schemeClr val="tx1"/>
                </a:solidFill>
                <a:latin typeface="Arial"/>
              </a:defRPr>
            </a:lvl3pPr>
            <a:lvl4pPr marL="1600200" indent="-228600" defTabSz="4703763" eaLnBrk="0" hangingPunct="0">
              <a:defRPr sz="3000">
                <a:solidFill>
                  <a:schemeClr val="tx1"/>
                </a:solidFill>
                <a:latin typeface="Arial"/>
              </a:defRPr>
            </a:lvl4pPr>
            <a:lvl5pPr marL="2057400" indent="-228600" defTabSz="4703763" eaLnBrk="0" hangingPunct="0">
              <a:defRPr sz="3000">
                <a:solidFill>
                  <a:schemeClr val="tx1"/>
                </a:solidFill>
                <a:latin typeface="Arial"/>
              </a:defRPr>
            </a:lvl5pPr>
            <a:lvl6pPr marL="25146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/>
              </a:defRPr>
            </a:lvl6pPr>
            <a:lvl7pPr marL="29718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/>
              </a:defRPr>
            </a:lvl7pPr>
            <a:lvl8pPr marL="34290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/>
              </a:defRPr>
            </a:lvl8pPr>
            <a:lvl9pPr marL="38862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/>
              </a:defRPr>
            </a:lvl9pPr>
          </a:lstStyle>
          <a:p>
            <a:pPr marL="0" eaLnBrk="1" hangingPunct="1">
              <a:spcBef>
                <a:spcPct val="50000"/>
              </a:spcBef>
            </a:pPr>
            <a:r>
              <a:rPr lang="en-US" sz="3300" dirty="0" smtClean="0"/>
              <a:t>Countries can use machine learning to predict funding for development or humanitarian programs to support the Sustainable Development Goals.</a:t>
            </a:r>
            <a:endParaRPr lang="en-US" sz="3300" dirty="0"/>
          </a:p>
        </p:txBody>
      </p:sp>
      <p:sp>
        <p:nvSpPr>
          <p:cNvPr id="1041" name="Rectangle 64"/>
          <p:cNvSpPr>
            <a:spLocks noChangeArrowheads="1"/>
          </p:cNvSpPr>
          <p:nvPr/>
        </p:nvSpPr>
        <p:spPr bwMode="auto">
          <a:xfrm>
            <a:off x="1143000" y="3048000"/>
            <a:ext cx="20040600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2FFC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21920" tIns="60960" rIns="121920" bIns="60960">
            <a:spAutoFit/>
          </a:bodyPr>
          <a:lstStyle>
            <a:defPPr>
              <a:defRPr kern="1200" smtId="4294967295"/>
            </a:defPPr>
          </a:lstStyle>
          <a:p>
            <a:pPr defTabSz="4181384"/>
            <a:r>
              <a:rPr lang="en-US" sz="4800" b="1" i="1" dirty="0" smtClean="0">
                <a:solidFill>
                  <a:schemeClr val="bg1">
                    <a:lumMod val="95000"/>
                  </a:schemeClr>
                </a:solidFill>
                <a:latin typeface="Gill Sans MT" pitchFamily="34" charset="0"/>
              </a:rPr>
              <a:t>By : Laura Kahn and </a:t>
            </a:r>
            <a:r>
              <a:rPr lang="en-US" sz="4800" b="1" i="1" dirty="0" err="1" smtClean="0">
                <a:solidFill>
                  <a:schemeClr val="bg1">
                    <a:lumMod val="95000"/>
                  </a:schemeClr>
                </a:solidFill>
                <a:latin typeface="Gill Sans MT" pitchFamily="34" charset="0"/>
              </a:rPr>
              <a:t>Majid</a:t>
            </a:r>
            <a:r>
              <a:rPr lang="en-US" sz="4800" b="1" i="1" dirty="0" smtClean="0">
                <a:solidFill>
                  <a:schemeClr val="bg1">
                    <a:lumMod val="95000"/>
                  </a:schemeClr>
                </a:solidFill>
                <a:latin typeface="Gill Sans MT" pitchFamily="34" charset="0"/>
              </a:rPr>
              <a:t> </a:t>
            </a:r>
            <a:r>
              <a:rPr lang="en-US" sz="4800" b="1" i="1" dirty="0" err="1" smtClean="0">
                <a:solidFill>
                  <a:schemeClr val="bg1">
                    <a:lumMod val="95000"/>
                  </a:schemeClr>
                </a:solidFill>
                <a:latin typeface="Gill Sans MT" pitchFamily="34" charset="0"/>
              </a:rPr>
              <a:t>Khorrami</a:t>
            </a:r>
            <a:r>
              <a:rPr lang="en-US" sz="4800" b="1" i="1" dirty="0" smtClean="0">
                <a:solidFill>
                  <a:schemeClr val="bg1">
                    <a:lumMod val="95000"/>
                  </a:schemeClr>
                </a:solidFill>
                <a:latin typeface="Gill Sans MT" pitchFamily="34" charset="0"/>
              </a:rPr>
              <a:t>, Indiana University</a:t>
            </a:r>
          </a:p>
        </p:txBody>
      </p:sp>
      <p:sp>
        <p:nvSpPr>
          <p:cNvPr id="1042" name="Rectangle 67"/>
          <p:cNvSpPr>
            <a:spLocks noChangeArrowheads="1"/>
          </p:cNvSpPr>
          <p:nvPr/>
        </p:nvSpPr>
        <p:spPr bwMode="auto">
          <a:xfrm>
            <a:off x="1066800" y="4572000"/>
            <a:ext cx="11654366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66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920" tIns="60960" rIns="121920" bIns="60960" anchor="ctr"/>
          <a:lstStyle>
            <a:defPPr>
              <a:defRPr kern="1200" smtId="4294967295"/>
            </a:defPPr>
          </a:lstStyle>
          <a:p>
            <a:pPr defTabSz="4181384"/>
            <a:r>
              <a:rPr lang="en-US" sz="5200" b="1" dirty="0">
                <a:solidFill>
                  <a:schemeClr val="bg1"/>
                </a:solidFill>
                <a:latin typeface="Gill Sans MT" pitchFamily="34" charset="0"/>
              </a:rPr>
              <a:t>ABSTRACT</a:t>
            </a:r>
          </a:p>
        </p:txBody>
      </p:sp>
      <p:sp>
        <p:nvSpPr>
          <p:cNvPr id="1043" name="Rectangle 70"/>
          <p:cNvSpPr>
            <a:spLocks noChangeArrowheads="1"/>
          </p:cNvSpPr>
          <p:nvPr/>
        </p:nvSpPr>
        <p:spPr bwMode="auto">
          <a:xfrm>
            <a:off x="16306800" y="4572000"/>
            <a:ext cx="11654366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66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920" tIns="60960" rIns="121920" bIns="60960" anchor="ctr"/>
          <a:lstStyle>
            <a:defPPr>
              <a:defRPr kern="1200" smtId="4294967295"/>
            </a:defPPr>
          </a:lstStyle>
          <a:p>
            <a:pPr defTabSz="4181384"/>
            <a:r>
              <a:rPr lang="en-US" sz="5200" b="1" dirty="0" smtClean="0">
                <a:solidFill>
                  <a:schemeClr val="bg1"/>
                </a:solidFill>
                <a:latin typeface="Gill Sans MT" pitchFamily="34" charset="0"/>
              </a:rPr>
              <a:t>METHODS</a:t>
            </a:r>
            <a:endParaRPr lang="en-US" sz="5200" b="1" dirty="0">
              <a:solidFill>
                <a:schemeClr val="bg1"/>
              </a:solidFill>
              <a:latin typeface="Gill Sans MT" pitchFamily="34" charset="0"/>
            </a:endParaRPr>
          </a:p>
        </p:txBody>
      </p:sp>
      <p:sp>
        <p:nvSpPr>
          <p:cNvPr id="1044" name="Rectangle 73"/>
          <p:cNvSpPr>
            <a:spLocks noChangeArrowheads="1"/>
          </p:cNvSpPr>
          <p:nvPr/>
        </p:nvSpPr>
        <p:spPr bwMode="auto">
          <a:xfrm>
            <a:off x="31703434" y="4572000"/>
            <a:ext cx="11654366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66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920" tIns="60960" rIns="121920" bIns="60960" anchor="ctr"/>
          <a:lstStyle>
            <a:defPPr>
              <a:defRPr kern="1200" smtId="4294967295"/>
            </a:defPPr>
          </a:lstStyle>
          <a:p>
            <a:pPr defTabSz="4181384"/>
            <a:r>
              <a:rPr lang="en-US" sz="5200" b="1" dirty="0">
                <a:solidFill>
                  <a:schemeClr val="bg1"/>
                </a:solidFill>
                <a:latin typeface="Gill Sans MT" pitchFamily="34" charset="0"/>
              </a:rPr>
              <a:t>RESULTS</a:t>
            </a:r>
          </a:p>
        </p:txBody>
      </p:sp>
      <p:sp>
        <p:nvSpPr>
          <p:cNvPr id="1045" name="Rectangle 76"/>
          <p:cNvSpPr>
            <a:spLocks noChangeArrowheads="1"/>
          </p:cNvSpPr>
          <p:nvPr/>
        </p:nvSpPr>
        <p:spPr bwMode="auto">
          <a:xfrm>
            <a:off x="31699200" y="16687800"/>
            <a:ext cx="11654366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66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920" tIns="60960" rIns="121920" bIns="60960" anchor="ctr"/>
          <a:lstStyle>
            <a:defPPr>
              <a:defRPr kern="1200" smtId="4294967295"/>
            </a:defPPr>
          </a:lstStyle>
          <a:p>
            <a:pPr defTabSz="4181384"/>
            <a:r>
              <a:rPr lang="en-US" sz="5200" b="1" dirty="0">
                <a:solidFill>
                  <a:schemeClr val="bg1"/>
                </a:solidFill>
                <a:latin typeface="Gill Sans MT" pitchFamily="34" charset="0"/>
              </a:rPr>
              <a:t>CONCLUSION</a:t>
            </a:r>
          </a:p>
        </p:txBody>
      </p:sp>
      <p:sp>
        <p:nvSpPr>
          <p:cNvPr id="1047" name="Text Box 90"/>
          <p:cNvSpPr txBox="1">
            <a:spLocks noChangeArrowheads="1"/>
          </p:cNvSpPr>
          <p:nvPr/>
        </p:nvSpPr>
        <p:spPr bwMode="auto">
          <a:xfrm>
            <a:off x="31699200" y="5488424"/>
            <a:ext cx="11353800" cy="46705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21920" tIns="60960" rIns="121920" bIns="60960">
            <a:spAutoFit/>
          </a:bodyPr>
          <a:lstStyle>
            <a:defPPr>
              <a:defRPr kern="1200" smtId="4294967295"/>
            </a:defPPr>
            <a:lvl1pPr defTabSz="4703763" eaLnBrk="0" hangingPunct="0">
              <a:defRPr sz="3000">
                <a:solidFill>
                  <a:schemeClr val="tx1"/>
                </a:solidFill>
                <a:latin typeface="Arial"/>
              </a:defRPr>
            </a:lvl1pPr>
            <a:lvl2pPr marL="742950" indent="-285750" defTabSz="4703763" eaLnBrk="0" hangingPunct="0">
              <a:defRPr sz="3000">
                <a:solidFill>
                  <a:schemeClr val="tx1"/>
                </a:solidFill>
                <a:latin typeface="Arial"/>
              </a:defRPr>
            </a:lvl2pPr>
            <a:lvl3pPr marL="1143000" indent="-228600" defTabSz="4703763" eaLnBrk="0" hangingPunct="0">
              <a:defRPr sz="3000">
                <a:solidFill>
                  <a:schemeClr val="tx1"/>
                </a:solidFill>
                <a:latin typeface="Arial"/>
              </a:defRPr>
            </a:lvl3pPr>
            <a:lvl4pPr marL="1600200" indent="-228600" defTabSz="4703763" eaLnBrk="0" hangingPunct="0">
              <a:defRPr sz="3000">
                <a:solidFill>
                  <a:schemeClr val="tx1"/>
                </a:solidFill>
                <a:latin typeface="Arial"/>
              </a:defRPr>
            </a:lvl4pPr>
            <a:lvl5pPr marL="2057400" indent="-228600" defTabSz="4703763" eaLnBrk="0" hangingPunct="0">
              <a:defRPr sz="3000">
                <a:solidFill>
                  <a:schemeClr val="tx1"/>
                </a:solidFill>
                <a:latin typeface="Arial"/>
              </a:defRPr>
            </a:lvl5pPr>
            <a:lvl6pPr marL="25146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/>
              </a:defRPr>
            </a:lvl6pPr>
            <a:lvl7pPr marL="29718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/>
              </a:defRPr>
            </a:lvl7pPr>
            <a:lvl8pPr marL="34290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/>
              </a:defRPr>
            </a:lvl8pPr>
            <a:lvl9pPr marL="38862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3300" dirty="0" smtClean="0"/>
              <a:t>There were 16 countries (9.1%) where </a:t>
            </a:r>
            <a:r>
              <a:rPr lang="en-US" sz="3300" dirty="0"/>
              <a:t>classifiers </a:t>
            </a:r>
            <a:r>
              <a:rPr lang="en-US" sz="3300" dirty="0" smtClean="0"/>
              <a:t>didn’t </a:t>
            </a:r>
            <a:r>
              <a:rPr lang="en-US" sz="3300" dirty="0"/>
              <a:t>predict aid </a:t>
            </a:r>
            <a:r>
              <a:rPr lang="en-US" sz="3300" dirty="0" smtClean="0"/>
              <a:t>category. For these countries, there </a:t>
            </a:r>
            <a:r>
              <a:rPr lang="en-US" sz="3300" dirty="0"/>
              <a:t>was an average </a:t>
            </a:r>
            <a:r>
              <a:rPr lang="en-US" sz="3300" dirty="0" smtClean="0"/>
              <a:t>disbursement difference </a:t>
            </a:r>
            <a:r>
              <a:rPr lang="en-US" sz="3300" dirty="0"/>
              <a:t>of </a:t>
            </a:r>
            <a:r>
              <a:rPr lang="en-US" sz="3300" dirty="0" smtClean="0"/>
              <a:t>$96.5 million.</a:t>
            </a:r>
            <a:endParaRPr lang="en-US" sz="3300" dirty="0"/>
          </a:p>
          <a:p>
            <a:pPr eaLnBrk="1" hangingPunct="1">
              <a:spcBef>
                <a:spcPct val="50000"/>
              </a:spcBef>
            </a:pPr>
            <a:r>
              <a:rPr lang="en-US" sz="3300" dirty="0" smtClean="0"/>
              <a:t>The classifier using 2014-2015 data had the highest baseline accuracy of 84.7%. All classifiers outperformed the baseline accuracy by at least </a:t>
            </a:r>
            <a:r>
              <a:rPr lang="en-US" sz="3300" dirty="0" smtClean="0"/>
              <a:t>6%. </a:t>
            </a:r>
            <a:r>
              <a:rPr lang="en-US" sz="3300" dirty="0" smtClean="0"/>
              <a:t>K-Nearest Neighbors had the highest accuracy of 93.18%.</a:t>
            </a:r>
            <a:endParaRPr lang="en-US" sz="3300" dirty="0"/>
          </a:p>
          <a:p>
            <a:pPr eaLnBrk="1" hangingPunct="1">
              <a:spcBef>
                <a:spcPct val="50000"/>
              </a:spcBef>
            </a:pPr>
            <a:endParaRPr lang="en-US" sz="3200" dirty="0"/>
          </a:p>
        </p:txBody>
      </p:sp>
      <p:sp>
        <p:nvSpPr>
          <p:cNvPr id="1053" name="Text Box 103"/>
          <p:cNvSpPr txBox="1">
            <a:spLocks noChangeArrowheads="1"/>
          </p:cNvSpPr>
          <p:nvPr/>
        </p:nvSpPr>
        <p:spPr bwMode="auto">
          <a:xfrm>
            <a:off x="16365352" y="5477560"/>
            <a:ext cx="12209648" cy="143654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21920" tIns="60960" rIns="121920" bIns="60960">
            <a:spAutoFit/>
          </a:bodyPr>
          <a:lstStyle>
            <a:defPPr>
              <a:defRPr kern="1200" smtId="4294967295"/>
            </a:defPPr>
            <a:lvl1pPr defTabSz="4703763" eaLnBrk="0" hangingPunct="0">
              <a:defRPr sz="3000">
                <a:solidFill>
                  <a:schemeClr val="tx1"/>
                </a:solidFill>
                <a:latin typeface="Arial"/>
              </a:defRPr>
            </a:lvl1pPr>
            <a:lvl2pPr marL="742950" indent="-285750" defTabSz="4703763" eaLnBrk="0" hangingPunct="0">
              <a:defRPr sz="3000">
                <a:solidFill>
                  <a:schemeClr val="tx1"/>
                </a:solidFill>
                <a:latin typeface="Arial"/>
              </a:defRPr>
            </a:lvl2pPr>
            <a:lvl3pPr marL="1143000" indent="-228600" defTabSz="4703763" eaLnBrk="0" hangingPunct="0">
              <a:defRPr sz="3000">
                <a:solidFill>
                  <a:schemeClr val="tx1"/>
                </a:solidFill>
                <a:latin typeface="Arial"/>
              </a:defRPr>
            </a:lvl3pPr>
            <a:lvl4pPr marL="1600200" indent="-228600" defTabSz="4703763" eaLnBrk="0" hangingPunct="0">
              <a:defRPr sz="3000">
                <a:solidFill>
                  <a:schemeClr val="tx1"/>
                </a:solidFill>
                <a:latin typeface="Arial"/>
              </a:defRPr>
            </a:lvl4pPr>
            <a:lvl5pPr marL="2057400" indent="-228600" defTabSz="4703763" eaLnBrk="0" hangingPunct="0">
              <a:defRPr sz="3000">
                <a:solidFill>
                  <a:schemeClr val="tx1"/>
                </a:solidFill>
                <a:latin typeface="Arial"/>
              </a:defRPr>
            </a:lvl5pPr>
            <a:lvl6pPr marL="25146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/>
              </a:defRPr>
            </a:lvl6pPr>
            <a:lvl7pPr marL="29718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/>
              </a:defRPr>
            </a:lvl7pPr>
            <a:lvl8pPr marL="34290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/>
              </a:defRPr>
            </a:lvl8pPr>
            <a:lvl9pPr marL="38862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3300" dirty="0" smtClean="0"/>
              <a:t>Aid amount was chosen as the feature. Linear regression was tested but </a:t>
            </a:r>
            <a:r>
              <a:rPr lang="en-US" sz="3300" dirty="0"/>
              <a:t>the aid values were too varied from year to year to predict the exact dollar amount with any accuracy.</a:t>
            </a:r>
          </a:p>
          <a:p>
            <a:pPr eaLnBrk="1" hangingPunct="1">
              <a:spcBef>
                <a:spcPct val="50000"/>
              </a:spcBef>
            </a:pPr>
            <a:r>
              <a:rPr lang="en-US" sz="3300" dirty="0" smtClean="0"/>
              <a:t>Since predicting </a:t>
            </a:r>
            <a:r>
              <a:rPr lang="en-US" sz="3300" dirty="0"/>
              <a:t>the exact dollar </a:t>
            </a:r>
            <a:r>
              <a:rPr lang="en-US" sz="3300" dirty="0" smtClean="0"/>
              <a:t>amount was not feasible, each aid amount was given a category: </a:t>
            </a:r>
            <a:r>
              <a:rPr lang="en-US" sz="3300" b="1" dirty="0" smtClean="0"/>
              <a:t>Micro</a:t>
            </a:r>
            <a:r>
              <a:rPr lang="en-US" sz="3300" dirty="0" smtClean="0"/>
              <a:t> (&lt; $5 million), </a:t>
            </a:r>
            <a:br>
              <a:rPr lang="en-US" sz="3300" dirty="0" smtClean="0"/>
            </a:br>
            <a:r>
              <a:rPr lang="en-US" sz="3300" b="1" dirty="0" smtClean="0"/>
              <a:t>Small </a:t>
            </a:r>
            <a:r>
              <a:rPr lang="en-US" sz="3300" dirty="0" smtClean="0"/>
              <a:t>($5 – $20 million), </a:t>
            </a:r>
            <a:r>
              <a:rPr lang="en-US" sz="3300" b="1" dirty="0" smtClean="0"/>
              <a:t>Medium</a:t>
            </a:r>
            <a:r>
              <a:rPr lang="en-US" sz="3300" dirty="0" smtClean="0"/>
              <a:t> ($20 - $50 million), </a:t>
            </a:r>
            <a:br>
              <a:rPr lang="en-US" sz="3300" dirty="0" smtClean="0"/>
            </a:br>
            <a:r>
              <a:rPr lang="en-US" sz="3300" b="1" dirty="0" smtClean="0"/>
              <a:t>Large</a:t>
            </a:r>
            <a:r>
              <a:rPr lang="en-US" sz="3300" dirty="0" smtClean="0"/>
              <a:t> ($50 -$100 million), </a:t>
            </a:r>
            <a:r>
              <a:rPr lang="en-US" sz="3300" b="1" dirty="0" smtClean="0"/>
              <a:t>XL</a:t>
            </a:r>
            <a:r>
              <a:rPr lang="en-US" sz="3300" dirty="0" smtClean="0"/>
              <a:t> ($100 - $200 million) </a:t>
            </a:r>
            <a:r>
              <a:rPr lang="en-US" sz="3300" dirty="0"/>
              <a:t>and </a:t>
            </a:r>
            <a:r>
              <a:rPr lang="en-US" sz="3300" b="1" dirty="0" smtClean="0"/>
              <a:t>Substantial </a:t>
            </a:r>
            <a:r>
              <a:rPr lang="en-US" sz="3300" dirty="0" smtClean="0"/>
              <a:t>(&gt; $200 million). </a:t>
            </a:r>
          </a:p>
          <a:p>
            <a:pPr eaLnBrk="1" hangingPunct="1">
              <a:spcBef>
                <a:spcPct val="50000"/>
              </a:spcBef>
            </a:pPr>
            <a:r>
              <a:rPr lang="en-US" sz="3300" dirty="0" smtClean="0"/>
              <a:t>Each category was encoded with numbers 1 - 6. </a:t>
            </a:r>
            <a:endParaRPr lang="en-US" sz="3300" dirty="0"/>
          </a:p>
          <a:p>
            <a:pPr eaLnBrk="1" hangingPunct="1">
              <a:spcBef>
                <a:spcPct val="50000"/>
              </a:spcBef>
            </a:pPr>
            <a:endParaRPr lang="en-US" sz="3200" dirty="0"/>
          </a:p>
          <a:p>
            <a:pPr eaLnBrk="1" hangingPunct="1">
              <a:spcBef>
                <a:spcPct val="50000"/>
              </a:spcBef>
            </a:pPr>
            <a:endParaRPr lang="en-US" sz="3200" dirty="0"/>
          </a:p>
          <a:p>
            <a:pPr eaLnBrk="1" hangingPunct="1">
              <a:spcBef>
                <a:spcPct val="50000"/>
              </a:spcBef>
            </a:pPr>
            <a:endParaRPr lang="en-US" sz="3200" dirty="0"/>
          </a:p>
          <a:p>
            <a:pPr eaLnBrk="1" hangingPunct="1">
              <a:spcBef>
                <a:spcPct val="50000"/>
              </a:spcBef>
            </a:pPr>
            <a:endParaRPr lang="en-US" sz="3200" dirty="0"/>
          </a:p>
          <a:p>
            <a:pPr eaLnBrk="1" hangingPunct="1">
              <a:spcBef>
                <a:spcPct val="50000"/>
              </a:spcBef>
            </a:pPr>
            <a:endParaRPr lang="en-US" sz="3200" dirty="0"/>
          </a:p>
          <a:p>
            <a:pPr eaLnBrk="1" hangingPunct="1">
              <a:spcBef>
                <a:spcPct val="50000"/>
              </a:spcBef>
            </a:pPr>
            <a:endParaRPr lang="en-US" sz="3200" dirty="0"/>
          </a:p>
          <a:p>
            <a:pPr eaLnBrk="1" hangingPunct="1">
              <a:spcBef>
                <a:spcPct val="50000"/>
              </a:spcBef>
            </a:pPr>
            <a:endParaRPr lang="en-US" sz="3200" dirty="0"/>
          </a:p>
          <a:p>
            <a:pPr eaLnBrk="1" hangingPunct="1">
              <a:spcBef>
                <a:spcPct val="50000"/>
              </a:spcBef>
            </a:pPr>
            <a:endParaRPr lang="en-US" sz="3200" dirty="0"/>
          </a:p>
          <a:p>
            <a:pPr eaLnBrk="1" hangingPunct="1">
              <a:spcBef>
                <a:spcPct val="50000"/>
              </a:spcBef>
            </a:pPr>
            <a:endParaRPr lang="en-US" sz="3200" dirty="0" smtClean="0"/>
          </a:p>
          <a:p>
            <a:pPr eaLnBrk="1" hangingPunct="1">
              <a:spcBef>
                <a:spcPct val="50000"/>
              </a:spcBef>
            </a:pPr>
            <a:endParaRPr lang="en-US" sz="3200" dirty="0" smtClean="0"/>
          </a:p>
          <a:p>
            <a:pPr eaLnBrk="1" hangingPunct="1">
              <a:spcBef>
                <a:spcPct val="50000"/>
              </a:spcBef>
            </a:pPr>
            <a:r>
              <a:rPr lang="en-US" sz="3300" dirty="0" smtClean="0"/>
              <a:t>Naïve </a:t>
            </a:r>
            <a:r>
              <a:rPr lang="en-US" sz="3300" dirty="0"/>
              <a:t>Bayes, Decision </a:t>
            </a:r>
            <a:r>
              <a:rPr lang="en-US" sz="3300" dirty="0" smtClean="0"/>
              <a:t>Tree, Support Vector Machine </a:t>
            </a:r>
            <a:r>
              <a:rPr lang="en-US" sz="3300" dirty="0"/>
              <a:t>and </a:t>
            </a:r>
            <a:r>
              <a:rPr lang="en-US" sz="3300" dirty="0" smtClean="0"/>
              <a:t/>
            </a:r>
            <a:br>
              <a:rPr lang="en-US" sz="3300" dirty="0" smtClean="0"/>
            </a:br>
            <a:r>
              <a:rPr lang="en-US" sz="3300" dirty="0" smtClean="0"/>
              <a:t>K-Nearest Neighbors </a:t>
            </a:r>
            <a:r>
              <a:rPr lang="en-US" sz="3300" dirty="0"/>
              <a:t>machine learning algorithms were used to predict </a:t>
            </a:r>
            <a:r>
              <a:rPr lang="en-US" sz="3300" dirty="0" smtClean="0"/>
              <a:t>amount categories for 2014 - 2016.</a:t>
            </a:r>
            <a:endParaRPr lang="en-US" sz="3300" dirty="0"/>
          </a:p>
        </p:txBody>
      </p:sp>
      <p:sp>
        <p:nvSpPr>
          <p:cNvPr id="1058" name="Text Box 110"/>
          <p:cNvSpPr txBox="1">
            <a:spLocks noChangeArrowheads="1"/>
          </p:cNvSpPr>
          <p:nvPr/>
        </p:nvSpPr>
        <p:spPr bwMode="auto">
          <a:xfrm>
            <a:off x="1245965" y="15626858"/>
            <a:ext cx="7364635" cy="45134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xtLst/>
        </p:spPr>
        <p:txBody>
          <a:bodyPr wrap="square" lIns="121920" tIns="60960" rIns="121920" bIns="60960">
            <a:spAutoFit/>
          </a:bodyPr>
          <a:lstStyle>
            <a:defPPr>
              <a:defRPr kern="1200" smtId="4294967295"/>
            </a:defPPr>
            <a:lvl1pPr defTabSz="4703763" eaLnBrk="0" hangingPunct="0">
              <a:defRPr sz="3000">
                <a:solidFill>
                  <a:schemeClr val="tx1"/>
                </a:solidFill>
                <a:latin typeface="Arial"/>
              </a:defRPr>
            </a:lvl1pPr>
            <a:lvl2pPr marL="742950" indent="-285750" defTabSz="4703763" eaLnBrk="0" hangingPunct="0">
              <a:defRPr sz="3000">
                <a:solidFill>
                  <a:schemeClr val="tx1"/>
                </a:solidFill>
                <a:latin typeface="Arial"/>
              </a:defRPr>
            </a:lvl2pPr>
            <a:lvl3pPr marL="1143000" indent="-228600" defTabSz="4703763" eaLnBrk="0" hangingPunct="0">
              <a:defRPr sz="3000">
                <a:solidFill>
                  <a:schemeClr val="tx1"/>
                </a:solidFill>
                <a:latin typeface="Arial"/>
              </a:defRPr>
            </a:lvl3pPr>
            <a:lvl4pPr marL="1600200" indent="-228600" defTabSz="4703763" eaLnBrk="0" hangingPunct="0">
              <a:defRPr sz="3000">
                <a:solidFill>
                  <a:schemeClr val="tx1"/>
                </a:solidFill>
                <a:latin typeface="Arial"/>
              </a:defRPr>
            </a:lvl4pPr>
            <a:lvl5pPr marL="2057400" indent="-228600" defTabSz="4703763" eaLnBrk="0" hangingPunct="0">
              <a:defRPr sz="3000">
                <a:solidFill>
                  <a:schemeClr val="tx1"/>
                </a:solidFill>
                <a:latin typeface="Arial"/>
              </a:defRPr>
            </a:lvl5pPr>
            <a:lvl6pPr marL="25146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/>
              </a:defRPr>
            </a:lvl6pPr>
            <a:lvl7pPr marL="29718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/>
              </a:defRPr>
            </a:lvl7pPr>
            <a:lvl8pPr marL="34290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/>
              </a:defRPr>
            </a:lvl8pPr>
            <a:lvl9pPr marL="38862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133" dirty="0" smtClean="0"/>
              <a:t>ForeignAssistance.gov map, 2014</a:t>
            </a:r>
            <a:endParaRPr lang="en-US" sz="2133" dirty="0"/>
          </a:p>
        </p:txBody>
      </p:sp>
      <p:graphicFrame>
        <p:nvGraphicFramePr>
          <p:cNvPr id="35" name="Diagram 34"/>
          <p:cNvGraphicFramePr/>
          <p:nvPr>
            <p:extLst>
              <p:ext uri="{D42A27DB-BD31-4B8C-83A1-F6EECF244321}">
                <p14:modId xmlns:p14="http://schemas.microsoft.com/office/powerpoint/2010/main" val="3056697402"/>
              </p:ext>
            </p:extLst>
          </p:nvPr>
        </p:nvGraphicFramePr>
        <p:xfrm>
          <a:off x="38203783" y="4046289"/>
          <a:ext cx="2971094" cy="23383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7" name="Text Box 110"/>
          <p:cNvSpPr txBox="1">
            <a:spLocks noChangeArrowheads="1"/>
          </p:cNvSpPr>
          <p:nvPr/>
        </p:nvSpPr>
        <p:spPr bwMode="auto">
          <a:xfrm>
            <a:off x="16459200" y="16992600"/>
            <a:ext cx="8458200" cy="45134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xtLst/>
        </p:spPr>
        <p:txBody>
          <a:bodyPr wrap="square" lIns="121920" tIns="60960" rIns="121920" bIns="60960">
            <a:spAutoFit/>
          </a:bodyPr>
          <a:lstStyle>
            <a:defPPr>
              <a:defRPr kern="1200" smtId="4294967295"/>
            </a:defPPr>
            <a:lvl1pPr defTabSz="4703763" eaLnBrk="0" hangingPunct="0">
              <a:defRPr sz="3000">
                <a:solidFill>
                  <a:schemeClr val="tx1"/>
                </a:solidFill>
                <a:latin typeface="Arial"/>
              </a:defRPr>
            </a:lvl1pPr>
            <a:lvl2pPr marL="742950" indent="-285750" defTabSz="4703763" eaLnBrk="0" hangingPunct="0">
              <a:defRPr sz="3000">
                <a:solidFill>
                  <a:schemeClr val="tx1"/>
                </a:solidFill>
                <a:latin typeface="Arial"/>
              </a:defRPr>
            </a:lvl2pPr>
            <a:lvl3pPr marL="1143000" indent="-228600" defTabSz="4703763" eaLnBrk="0" hangingPunct="0">
              <a:defRPr sz="3000">
                <a:solidFill>
                  <a:schemeClr val="tx1"/>
                </a:solidFill>
                <a:latin typeface="Arial"/>
              </a:defRPr>
            </a:lvl3pPr>
            <a:lvl4pPr marL="1600200" indent="-228600" defTabSz="4703763" eaLnBrk="0" hangingPunct="0">
              <a:defRPr sz="3000">
                <a:solidFill>
                  <a:schemeClr val="tx1"/>
                </a:solidFill>
                <a:latin typeface="Arial"/>
              </a:defRPr>
            </a:lvl4pPr>
            <a:lvl5pPr marL="2057400" indent="-228600" defTabSz="4703763" eaLnBrk="0" hangingPunct="0">
              <a:defRPr sz="3000">
                <a:solidFill>
                  <a:schemeClr val="tx1"/>
                </a:solidFill>
                <a:latin typeface="Arial"/>
              </a:defRPr>
            </a:lvl5pPr>
            <a:lvl6pPr marL="25146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/>
              </a:defRPr>
            </a:lvl6pPr>
            <a:lvl7pPr marL="29718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/>
              </a:defRPr>
            </a:lvl7pPr>
            <a:lvl8pPr marL="34290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/>
              </a:defRPr>
            </a:lvl8pPr>
            <a:lvl9pPr marL="38862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133" dirty="0" smtClean="0"/>
              <a:t>The largest percentage of aid disbursements were “Micro."</a:t>
            </a:r>
            <a:endParaRPr lang="en-US" sz="2133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1" y="9621093"/>
            <a:ext cx="11842786" cy="5771308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59200" y="11049000"/>
            <a:ext cx="11763558" cy="5575320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26" name="Text Box 110"/>
          <p:cNvSpPr txBox="1">
            <a:spLocks noChangeArrowheads="1"/>
          </p:cNvSpPr>
          <p:nvPr/>
        </p:nvSpPr>
        <p:spPr bwMode="auto">
          <a:xfrm>
            <a:off x="31878365" y="15544800"/>
            <a:ext cx="7364635" cy="45134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xtLst/>
        </p:spPr>
        <p:txBody>
          <a:bodyPr wrap="square" lIns="121920" tIns="60960" rIns="121920" bIns="60960">
            <a:spAutoFit/>
          </a:bodyPr>
          <a:lstStyle>
            <a:defPPr>
              <a:defRPr kern="1200" smtId="4294967295"/>
            </a:defPPr>
            <a:lvl1pPr defTabSz="4703763" eaLnBrk="0" hangingPunct="0">
              <a:defRPr sz="3000">
                <a:solidFill>
                  <a:schemeClr val="tx1"/>
                </a:solidFill>
                <a:latin typeface="Arial"/>
              </a:defRPr>
            </a:lvl1pPr>
            <a:lvl2pPr marL="742950" indent="-285750" defTabSz="4703763" eaLnBrk="0" hangingPunct="0">
              <a:defRPr sz="3000">
                <a:solidFill>
                  <a:schemeClr val="tx1"/>
                </a:solidFill>
                <a:latin typeface="Arial"/>
              </a:defRPr>
            </a:lvl2pPr>
            <a:lvl3pPr marL="1143000" indent="-228600" defTabSz="4703763" eaLnBrk="0" hangingPunct="0">
              <a:defRPr sz="3000">
                <a:solidFill>
                  <a:schemeClr val="tx1"/>
                </a:solidFill>
                <a:latin typeface="Arial"/>
              </a:defRPr>
            </a:lvl3pPr>
            <a:lvl4pPr marL="1600200" indent="-228600" defTabSz="4703763" eaLnBrk="0" hangingPunct="0">
              <a:defRPr sz="3000">
                <a:solidFill>
                  <a:schemeClr val="tx1"/>
                </a:solidFill>
                <a:latin typeface="Arial"/>
              </a:defRPr>
            </a:lvl4pPr>
            <a:lvl5pPr marL="2057400" indent="-228600" defTabSz="4703763" eaLnBrk="0" hangingPunct="0">
              <a:defRPr sz="3000">
                <a:solidFill>
                  <a:schemeClr val="tx1"/>
                </a:solidFill>
                <a:latin typeface="Arial"/>
              </a:defRPr>
            </a:lvl5pPr>
            <a:lvl6pPr marL="25146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/>
              </a:defRPr>
            </a:lvl6pPr>
            <a:lvl7pPr marL="29718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/>
              </a:defRPr>
            </a:lvl7pPr>
            <a:lvl8pPr marL="34290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/>
              </a:defRPr>
            </a:lvl8pPr>
            <a:lvl9pPr marL="38862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133" dirty="0" smtClean="0"/>
              <a:t>Machine Learning Classifier Accuracy</a:t>
            </a:r>
            <a:endParaRPr lang="en-US" sz="2133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51600" y="9906000"/>
            <a:ext cx="10896600" cy="53035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8" name="Rectangle 27"/>
          <p:cNvSpPr/>
          <p:nvPr/>
        </p:nvSpPr>
        <p:spPr>
          <a:xfrm>
            <a:off x="21799566" y="10695801"/>
            <a:ext cx="29206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 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31775400" y="19735800"/>
            <a:ext cx="8420100" cy="116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4.0.30319.42000"/>
  <p:tag name="AS_OS" val="Microsoft Windows NT 6.1.7601 Service Pack 1"/>
  <p:tag name="AS_RELEASE_DATE" val="2015.10.08"/>
  <p:tag name="AS_TITLE" val="Aspose.Slides for .NET 4.0"/>
  <p:tag name="AS_VERSION" val="15.8.1.0"/>
</p:tagLst>
</file>

<file path=ppt/theme/theme1.xml><?xml version="1.0" encoding="utf-8"?>
<a:theme xmlns:a="http://schemas.openxmlformats.org/drawingml/2006/main" name="Default Design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Default Design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  <a:tileRect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7037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7037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  <a:tileRect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2788</TotalTime>
  <Words>281</Words>
  <Application>Microsoft Office PowerPoint</Application>
  <PresentationFormat>Custom</PresentationFormat>
  <Paragraphs>36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Gill Sans MT</vt:lpstr>
      <vt:lpstr>Arial</vt:lpstr>
      <vt:lpstr>Default Design</vt:lpstr>
      <vt:lpstr>PowerPoint Presentation</vt:lpstr>
    </vt:vector>
  </TitlesOfParts>
  <Company>Graphicsland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 for a scientific poster</dc:title>
  <dc:subject>Example Of A Sample Research Poster</dc:subject>
  <dc:creator>Graphicsland/MakeSigns.com</dc:creator>
  <cp:keywords>scientific, research, template, custom, poster, presentation, symposium, printing, PowerPoint, create, design, example, sample, download</cp:keywords>
  <dc:description>These templates are offered for free to help your create a poster ranging from nursing research posters to psychology research posters.</dc:description>
  <cp:lastModifiedBy>Kahn, Laura H.</cp:lastModifiedBy>
  <cp:revision>142</cp:revision>
  <dcterms:modified xsi:type="dcterms:W3CDTF">2017-08-25T17:15:08Z</dcterms:modified>
  <cp:category>scientific poster template</cp:category>
</cp:coreProperties>
</file>