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685" autoAdjust="0"/>
  </p:normalViewPr>
  <p:slideViewPr>
    <p:cSldViewPr showGuides="1">
      <p:cViewPr varScale="1">
        <p:scale>
          <a:sx n="73" d="100"/>
          <a:sy n="73" d="100"/>
        </p:scale>
        <p:origin x="351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B7244-4A20-459B-B01F-FF873C30380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3614C-A5B4-4156-9829-78F95A65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3614C-A5B4-4156-9829-78F95A659D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C77D-6C93-4175-85EF-5E2B62CC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3286" y="5795633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r"/>
            <a:r>
              <a:rPr lang="en-US"/>
              <a:t>@thedavecarroll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398BDB-FA48-4782-AC2D-2CE9DDB297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95249" y="14287"/>
            <a:ext cx="4405322" cy="6872288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soft" dir="t"/>
          </a:scene3d>
          <a:sp3d>
            <a:bevelT w="63500" h="50800"/>
          </a:sp3d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B644AB8-71A4-4194-BC1C-C8D9F1D285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81" y="710406"/>
            <a:ext cx="1453618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51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507A19-F4B9-4214-8753-C2C07719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8A325-7684-49B2-97BA-5C63B712034F}"/>
              </a:ext>
            </a:extLst>
          </p:cNvPr>
          <p:cNvSpPr txBox="1"/>
          <p:nvPr/>
        </p:nvSpPr>
        <p:spPr>
          <a:xfrm>
            <a:off x="2438400" y="2646292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/>
              <a:t>Automating Twitter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8FEE8-1696-477B-8BD7-C29625FE08F7}"/>
              </a:ext>
            </a:extLst>
          </p:cNvPr>
          <p:cNvSpPr txBox="1"/>
          <p:nvPr/>
        </p:nvSpPr>
        <p:spPr>
          <a:xfrm>
            <a:off x="1567543" y="3733800"/>
            <a:ext cx="910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/>
              <a:t>Using PowerShell to Call the Twitter API</a:t>
            </a:r>
          </a:p>
        </p:txBody>
      </p:sp>
    </p:spTree>
    <p:extLst>
      <p:ext uri="{BB962C8B-B14F-4D97-AF65-F5344CB8AC3E}">
        <p14:creationId xmlns:p14="http://schemas.microsoft.com/office/powerpoint/2010/main" val="7581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66D01-1038-445C-975C-C123E29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7467-2AD7-4BC3-BCEA-83EE7631CB0A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Simple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94524-F894-4CE5-8FB0-8D4529240211}"/>
              </a:ext>
            </a:extLst>
          </p:cNvPr>
          <p:cNvSpPr txBox="1"/>
          <p:nvPr/>
        </p:nvSpPr>
        <p:spPr>
          <a:xfrm>
            <a:off x="914400" y="1507153"/>
            <a:ext cx="9525000" cy="48936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TwitterAccountSettings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TwitterApiEndpoint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TwitterBlocks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TwitterConfiguration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Publish-</a:t>
            </a:r>
            <a:r>
              <a:rPr lang="en-US" sz="2400" dirty="0" err="1"/>
              <a:t>TwitterDM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Unpublish-</a:t>
            </a:r>
            <a:r>
              <a:rPr lang="en-US" sz="2400" dirty="0" err="1"/>
              <a:t>TwitterDM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TwitterFollowers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TwitterFriend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TwitterFriendship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TwitterLanguages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TwitterList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TwitterListByOwner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Send-</a:t>
            </a:r>
            <a:r>
              <a:rPr lang="en-US" sz="2400" dirty="0" err="1"/>
              <a:t>TwitterMedia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TwitterMutedUser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TwitterRateLimitStatus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TwitterRateLimitWarning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Set-</a:t>
            </a:r>
            <a:r>
              <a:rPr lang="en-US" sz="2400" dirty="0" err="1"/>
              <a:t>TwitterRateLimitWarning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TwitterSavedSearch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TwitterSavedSearches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TwitterTimeline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TwitterUser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TwitterUserList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Get-</a:t>
            </a:r>
            <a:r>
              <a:rPr lang="en-US" sz="2400" dirty="0" err="1"/>
              <a:t>TwitterUserProfileBanner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102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2B6745-0BC2-46F4-9616-C6C5A2F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AD35-D600-4ABB-B58B-8E8C32AF10D9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Live Tweeting!</a:t>
            </a:r>
          </a:p>
        </p:txBody>
      </p:sp>
    </p:spTree>
    <p:extLst>
      <p:ext uri="{BB962C8B-B14F-4D97-AF65-F5344CB8AC3E}">
        <p14:creationId xmlns:p14="http://schemas.microsoft.com/office/powerpoint/2010/main" val="27308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33943E-51DF-4304-ADA7-42100284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B9307-5396-43C6-8018-B2231F13F0CF}"/>
              </a:ext>
            </a:extLst>
          </p:cNvPr>
          <p:cNvSpPr txBox="1"/>
          <p:nvPr/>
        </p:nvSpPr>
        <p:spPr>
          <a:xfrm>
            <a:off x="609600" y="533400"/>
            <a:ext cx="9220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Proper module scaffolding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Help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Pester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Twitter API v2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Twitter Labs?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Input from the community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Publish to PowerShell Gallery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023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8FB461-D166-4D1A-98B9-9E214397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7F9A8-83A6-4DF7-B81A-CDBFEDDAE051}"/>
              </a:ext>
            </a:extLst>
          </p:cNvPr>
          <p:cNvSpPr txBox="1"/>
          <p:nvPr/>
        </p:nvSpPr>
        <p:spPr>
          <a:xfrm>
            <a:off x="613914" y="609600"/>
            <a:ext cx="9220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Links</a:t>
            </a:r>
          </a:p>
          <a:p>
            <a:endParaRPr lang="en-US" dirty="0"/>
          </a:p>
          <a:p>
            <a:r>
              <a:rPr lang="en-US" sz="2400" dirty="0"/>
              <a:t>PowerShell Community Twitter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https://github.com/PowerShellModules/Twitter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My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https://powershell.anovelidea.org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Twitter Developer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https://dev.twitter.com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PowerShell Conference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 3 - https://leanpub.com/psconfbook3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 2 - https://leanpub.com/psconfbook2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 1 - https://leanpub.com/powershell-conference-book</a:t>
            </a:r>
          </a:p>
        </p:txBody>
      </p:sp>
    </p:spTree>
    <p:extLst>
      <p:ext uri="{BB962C8B-B14F-4D97-AF65-F5344CB8AC3E}">
        <p14:creationId xmlns:p14="http://schemas.microsoft.com/office/powerpoint/2010/main" val="6615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F61C92-0653-4060-BC58-5EF474A2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7738C-5C8E-47F5-AD7E-42BEAE12AD59}"/>
              </a:ext>
            </a:extLst>
          </p:cNvPr>
          <p:cNvSpPr txBox="1"/>
          <p:nvPr/>
        </p:nvSpPr>
        <p:spPr>
          <a:xfrm>
            <a:off x="1524000" y="5334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Who is Dave Carroll?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2786B-E0E2-4BEA-8977-882214826600}"/>
              </a:ext>
            </a:extLst>
          </p:cNvPr>
          <p:cNvSpPr txBox="1"/>
          <p:nvPr/>
        </p:nvSpPr>
        <p:spPr>
          <a:xfrm>
            <a:off x="1524000" y="1600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Automating with PowerShell since v2 (2009ish)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DevOps Engineer/PowerShell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PowerShell Blogger since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Contributor to PowerShell Conference Book, volumes 2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Participant in #PSBlogWeek for #PS7Now!</a:t>
            </a:r>
          </a:p>
        </p:txBody>
      </p:sp>
    </p:spTree>
    <p:extLst>
      <p:ext uri="{BB962C8B-B14F-4D97-AF65-F5344CB8AC3E}">
        <p14:creationId xmlns:p14="http://schemas.microsoft.com/office/powerpoint/2010/main" val="23074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C15A3-226A-415E-B57D-8253AE99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F89A5-D32C-4ED6-82CB-B958C8FC555B}"/>
              </a:ext>
            </a:extLst>
          </p:cNvPr>
          <p:cNvSpPr txBox="1"/>
          <p:nvPr/>
        </p:nvSpPr>
        <p:spPr>
          <a:xfrm>
            <a:off x="1485900" y="533400"/>
            <a:ext cx="8267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A5C1A-A685-436F-B105-AF6558DA07D5}"/>
              </a:ext>
            </a:extLst>
          </p:cNvPr>
          <p:cNvSpPr txBox="1"/>
          <p:nvPr/>
        </p:nvSpPr>
        <p:spPr>
          <a:xfrm>
            <a:off x="1752600" y="1600200"/>
            <a:ext cx="73957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Why a New Module?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Twitter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Module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Authentication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Invoking the API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Handling Output and Errors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Simple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Live Tweeting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240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a New PowerShell Twitter Module?</a:t>
            </a:r>
          </a:p>
        </p:txBody>
      </p:sp>
    </p:spTree>
    <p:extLst>
      <p:ext uri="{BB962C8B-B14F-4D97-AF65-F5344CB8AC3E}">
        <p14:creationId xmlns:p14="http://schemas.microsoft.com/office/powerpoint/2010/main" val="29623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Twitter API</a:t>
            </a:r>
          </a:p>
        </p:txBody>
      </p:sp>
    </p:spTree>
    <p:extLst>
      <p:ext uri="{BB962C8B-B14F-4D97-AF65-F5344CB8AC3E}">
        <p14:creationId xmlns:p14="http://schemas.microsoft.com/office/powerpoint/2010/main" val="374427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1485900" y="2362200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New Twitter Module</a:t>
            </a:r>
          </a:p>
        </p:txBody>
      </p:sp>
    </p:spTree>
    <p:extLst>
      <p:ext uri="{BB962C8B-B14F-4D97-AF65-F5344CB8AC3E}">
        <p14:creationId xmlns:p14="http://schemas.microsoft.com/office/powerpoint/2010/main" val="104321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9A395-A5F0-46BF-BAC4-4F2E96EA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EAA2-236E-442B-B269-DE9A96DC6C6C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53EBA-EB44-498C-A48B-447AC8D2A7DB}"/>
              </a:ext>
            </a:extLst>
          </p:cNvPr>
          <p:cNvSpPr txBox="1"/>
          <p:nvPr/>
        </p:nvSpPr>
        <p:spPr>
          <a:xfrm>
            <a:off x="533400" y="1905000"/>
            <a:ext cx="5552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OAuth v1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Began with Twitter OpenID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Twitter using since 2010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Legacy Twitter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New Twitter API 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49595-ACE7-43D9-9FB8-24625A6CA26E}"/>
              </a:ext>
            </a:extLst>
          </p:cNvPr>
          <p:cNvSpPr txBox="1"/>
          <p:nvPr/>
        </p:nvSpPr>
        <p:spPr>
          <a:xfrm>
            <a:off x="6007826" y="1905000"/>
            <a:ext cx="55528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OAuth v2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Bearer Token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Java Web Token (JWT)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Twitter API v2 Endpoints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BD31A-5A17-4759-B86B-8D430AE1466F}"/>
              </a:ext>
            </a:extLst>
          </p:cNvPr>
          <p:cNvSpPr txBox="1"/>
          <p:nvPr/>
        </p:nvSpPr>
        <p:spPr>
          <a:xfrm>
            <a:off x="613914" y="5072358"/>
            <a:ext cx="5482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OAuthParameters</a:t>
            </a:r>
            <a:r>
              <a:rPr lang="en-US" sz="44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0048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B1789-1FFA-42A2-B1F1-9FE9564D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724CC-714E-412B-A306-ED9DDD29760D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Invoking the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83622-0D81-4EC2-8204-0F2DB79A88AC}"/>
              </a:ext>
            </a:extLst>
          </p:cNvPr>
          <p:cNvSpPr txBox="1"/>
          <p:nvPr/>
        </p:nvSpPr>
        <p:spPr>
          <a:xfrm>
            <a:off x="914400" y="1600200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Type of API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Standard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Cursored</a:t>
            </a:r>
            <a:r>
              <a:rPr lang="en-US" sz="3200" dirty="0"/>
              <a:t>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Paged Calls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FB700-6F95-4C8A-B146-F342025A69A6}"/>
              </a:ext>
            </a:extLst>
          </p:cNvPr>
          <p:cNvSpPr txBox="1"/>
          <p:nvPr/>
        </p:nvSpPr>
        <p:spPr>
          <a:xfrm>
            <a:off x="5943600" y="1600200"/>
            <a:ext cx="5634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Private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Invoke-</a:t>
            </a:r>
            <a:r>
              <a:rPr lang="en-US" sz="3200" dirty="0" err="1"/>
              <a:t>TwitterRequest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Invoke-</a:t>
            </a:r>
            <a:r>
              <a:rPr lang="en-US" sz="3200" dirty="0" err="1"/>
              <a:t>TwitterCursorRequest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Invoke-</a:t>
            </a:r>
            <a:r>
              <a:rPr lang="en-US" sz="3200" dirty="0" err="1"/>
              <a:t>TwitterPageRequest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Write-</a:t>
            </a:r>
            <a:r>
              <a:rPr lang="en-US" sz="3200" dirty="0" err="1"/>
              <a:t>TwitterResponseData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New-</a:t>
            </a:r>
            <a:r>
              <a:rPr lang="en-US" sz="3200" dirty="0" err="1"/>
              <a:t>ValidationErrorRecord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New-</a:t>
            </a:r>
            <a:r>
              <a:rPr lang="en-US" sz="3200" dirty="0" err="1"/>
              <a:t>TwitterErrorRecord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06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66D01-1038-445C-975C-C123E29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@thedavecarroll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7467-2AD7-4BC3-BCEA-83EE7631CB0A}"/>
              </a:ext>
            </a:extLst>
          </p:cNvPr>
          <p:cNvSpPr txBox="1"/>
          <p:nvPr/>
        </p:nvSpPr>
        <p:spPr>
          <a:xfrm>
            <a:off x="533400" y="472603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Handling Output and Errors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94524-F894-4CE5-8FB0-8D4529240211}"/>
              </a:ext>
            </a:extLst>
          </p:cNvPr>
          <p:cNvSpPr txBox="1"/>
          <p:nvPr/>
        </p:nvSpPr>
        <p:spPr>
          <a:xfrm>
            <a:off x="542149" y="1447800"/>
            <a:ext cx="5634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Private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Write-</a:t>
            </a:r>
            <a:r>
              <a:rPr lang="en-US" sz="3200" dirty="0" err="1"/>
              <a:t>TwitterResponseData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New-</a:t>
            </a:r>
            <a:r>
              <a:rPr lang="en-US" sz="3200" dirty="0" err="1"/>
              <a:t>ValidationErrorRecord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New-</a:t>
            </a:r>
            <a:r>
              <a:rPr lang="en-US" sz="3200" dirty="0" err="1"/>
              <a:t>TwitterErrorRecord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0007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301</Words>
  <Application>Microsoft Office PowerPoint</Application>
  <PresentationFormat>Widescreen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Carroll</dc:creator>
  <cp:lastModifiedBy>David Carroll</cp:lastModifiedBy>
  <cp:revision>21</cp:revision>
  <dcterms:created xsi:type="dcterms:W3CDTF">2020-10-07T00:42:03Z</dcterms:created>
  <dcterms:modified xsi:type="dcterms:W3CDTF">2020-10-08T14:51:13Z</dcterms:modified>
</cp:coreProperties>
</file>