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50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1" r:id="rId6"/>
    <p:sldId id="267" r:id="rId7"/>
    <p:sldId id="260" r:id="rId8"/>
    <p:sldId id="270" r:id="rId9"/>
    <p:sldId id="271" r:id="rId10"/>
    <p:sldId id="272" r:id="rId11"/>
    <p:sldId id="273" r:id="rId12"/>
    <p:sldId id="274" r:id="rId13"/>
    <p:sldId id="266" r:id="rId14"/>
    <p:sldId id="264" r:id="rId15"/>
    <p:sldId id="263" r:id="rId16"/>
    <p:sldId id="262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67685" autoAdjust="0"/>
  </p:normalViewPr>
  <p:slideViewPr>
    <p:cSldViewPr showGuides="1">
      <p:cViewPr varScale="1">
        <p:scale>
          <a:sx n="73" d="100"/>
          <a:sy n="73" d="100"/>
        </p:scale>
        <p:origin x="246" y="18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B7244-4A20-459B-B01F-FF873C30380C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3614C-A5B4-4156-9829-78F95A65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6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3614C-A5B4-4156-9829-78F95A659D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8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3614C-A5B4-4156-9829-78F95A659D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94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 consideration was taken when determining the Verb for each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3614C-A5B4-4156-9829-78F95A659D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10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3614C-A5B4-4156-9829-78F95A659D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0C77D-6C93-4175-85EF-5E2B62CC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63286" y="5795633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algn="r"/>
            <a:r>
              <a:rPr lang="en-US"/>
              <a:t>@thedavecarroll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4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398BDB-FA48-4782-AC2D-2CE9DDB297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95249" y="14287"/>
            <a:ext cx="4405322" cy="6872288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soft" dir="t"/>
          </a:scene3d>
          <a:sp3d>
            <a:bevelT w="63500" h="50800"/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B51233-135A-414B-B7B1-12D233654976}"/>
              </a:ext>
            </a:extLst>
          </p:cNvPr>
          <p:cNvSpPr txBox="1"/>
          <p:nvPr userDrawn="1"/>
        </p:nvSpPr>
        <p:spPr>
          <a:xfrm>
            <a:off x="9753600" y="609600"/>
            <a:ext cx="18877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SoCal PowerShell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User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DFCC22-67A3-4EF3-A360-6BFCE61C4702}"/>
              </a:ext>
            </a:extLst>
          </p:cNvPr>
          <p:cNvSpPr txBox="1"/>
          <p:nvPr userDrawn="1"/>
        </p:nvSpPr>
        <p:spPr>
          <a:xfrm>
            <a:off x="6477000" y="251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15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BluebirdPSBugReport" TargetMode="External"/><Relationship Id="rId2" Type="http://schemas.openxmlformats.org/officeDocument/2006/relationships/hyperlink" Target="https://bit.ly/BluebirdPSFeatureRequest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507A19-F4B9-4214-8753-C2C07719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@thedavecarroll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8A325-7684-49B2-97BA-5C63B712034F}"/>
              </a:ext>
            </a:extLst>
          </p:cNvPr>
          <p:cNvSpPr txBox="1"/>
          <p:nvPr/>
        </p:nvSpPr>
        <p:spPr>
          <a:xfrm>
            <a:off x="1561012" y="2616368"/>
            <a:ext cx="99822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err="1"/>
              <a:t>BluebirdPS</a:t>
            </a:r>
            <a:endParaRPr lang="en-US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68FEE8-1696-477B-8BD7-C29625FE08F7}"/>
              </a:ext>
            </a:extLst>
          </p:cNvPr>
          <p:cNvSpPr txBox="1"/>
          <p:nvPr/>
        </p:nvSpPr>
        <p:spPr>
          <a:xfrm>
            <a:off x="2436225" y="3632031"/>
            <a:ext cx="91004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/>
              <a:t>A Twitter Automation Client </a:t>
            </a:r>
            <a:r>
              <a:rPr lang="en-US" sz="4400"/>
              <a:t>for PowerShell 7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581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09A41B-B185-4750-981F-8599BA8E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@thedavecarroll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5F32B-48A6-41E4-B8F4-CE420DED00F3}"/>
              </a:ext>
            </a:extLst>
          </p:cNvPr>
          <p:cNvSpPr txBox="1"/>
          <p:nvPr/>
        </p:nvSpPr>
        <p:spPr>
          <a:xfrm>
            <a:off x="533400" y="472603"/>
            <a:ext cx="922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Creating a Simple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E1129-8EC8-4E09-ABF3-0E35F23C5527}"/>
              </a:ext>
            </a:extLst>
          </p:cNvPr>
          <p:cNvSpPr txBox="1"/>
          <p:nvPr/>
        </p:nvSpPr>
        <p:spPr>
          <a:xfrm>
            <a:off x="762000" y="1997839"/>
            <a:ext cx="7239000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API Endpoint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/>
              <a:t>Identify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/>
              <a:t>Research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Creating the PowerShell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Testing the Function</a:t>
            </a:r>
          </a:p>
        </p:txBody>
      </p:sp>
    </p:spTree>
    <p:extLst>
      <p:ext uri="{BB962C8B-B14F-4D97-AF65-F5344CB8AC3E}">
        <p14:creationId xmlns:p14="http://schemas.microsoft.com/office/powerpoint/2010/main" val="95743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2B6745-0BC2-46F4-9616-C6C5A2F3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@thedavecarroll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4AD35-D600-4ABB-B58B-8E8C32AF10D9}"/>
              </a:ext>
            </a:extLst>
          </p:cNvPr>
          <p:cNvSpPr txBox="1"/>
          <p:nvPr/>
        </p:nvSpPr>
        <p:spPr>
          <a:xfrm>
            <a:off x="1485900" y="2362200"/>
            <a:ext cx="9220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Demo</a:t>
            </a:r>
          </a:p>
          <a:p>
            <a:r>
              <a:rPr lang="en-US" sz="4400" dirty="0"/>
              <a:t>Doing the Thing!</a:t>
            </a:r>
          </a:p>
        </p:txBody>
      </p:sp>
    </p:spTree>
    <p:extLst>
      <p:ext uri="{BB962C8B-B14F-4D97-AF65-F5344CB8AC3E}">
        <p14:creationId xmlns:p14="http://schemas.microsoft.com/office/powerpoint/2010/main" val="295133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F9A395-A5F0-46BF-BAC4-4F2E96EA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@thedavecarroll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FE1B99-AC1A-4D82-8C6A-CA43CA6EA2D9}"/>
              </a:ext>
            </a:extLst>
          </p:cNvPr>
          <p:cNvSpPr txBox="1"/>
          <p:nvPr/>
        </p:nvSpPr>
        <p:spPr>
          <a:xfrm>
            <a:off x="533400" y="472603"/>
            <a:ext cx="9220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Behind the Scenes</a:t>
            </a:r>
            <a:br>
              <a:rPr lang="en-US" sz="4400" dirty="0"/>
            </a:br>
            <a:r>
              <a:rPr lang="en-US" sz="4400" dirty="0"/>
              <a:t>A Look at the Module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09368-3236-495F-867C-E93345BB50B8}"/>
              </a:ext>
            </a:extLst>
          </p:cNvPr>
          <p:cNvSpPr txBox="1"/>
          <p:nvPr/>
        </p:nvSpPr>
        <p:spPr>
          <a:xfrm>
            <a:off x="609600" y="2286000"/>
            <a:ext cx="56344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Public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Private Functions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/>
              <a:t>Output and Errors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/>
              <a:t>Invoking the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4654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866D01-1038-445C-975C-C123E29C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@thedavecarroll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C7467-2AD7-4BC3-BCEA-83EE7631CB0A}"/>
              </a:ext>
            </a:extLst>
          </p:cNvPr>
          <p:cNvSpPr txBox="1"/>
          <p:nvPr/>
        </p:nvSpPr>
        <p:spPr>
          <a:xfrm>
            <a:off x="533400" y="472603"/>
            <a:ext cx="922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Public 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94524-F894-4CE5-8FB0-8D4529240211}"/>
              </a:ext>
            </a:extLst>
          </p:cNvPr>
          <p:cNvSpPr txBox="1"/>
          <p:nvPr/>
        </p:nvSpPr>
        <p:spPr>
          <a:xfrm>
            <a:off x="914400" y="1507153"/>
            <a:ext cx="9525000" cy="489364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TwitterAccountSettings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TwitterApiEndpoint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TwitterBlocks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TwitterConfiguration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Publish-</a:t>
            </a:r>
            <a:r>
              <a:rPr lang="en-US" sz="2400" dirty="0" err="1"/>
              <a:t>TwitterDM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Unpublish-</a:t>
            </a:r>
            <a:r>
              <a:rPr lang="en-US" sz="2400" dirty="0" err="1"/>
              <a:t>TwitterDM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TwitterFollowers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TwitterFriend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TwitterFriendship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TwitterLanguages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TwitterList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TwitterListByOwner</a:t>
            </a:r>
            <a:br>
              <a:rPr lang="en-US" sz="2400" dirty="0"/>
            </a:b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Send-</a:t>
            </a:r>
            <a:r>
              <a:rPr lang="en-US" sz="2400" dirty="0" err="1"/>
              <a:t>TwitterMedia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TwitterMutedUser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TwitterRateLimitStatus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TwitterRateLimitWarning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Set-</a:t>
            </a:r>
            <a:r>
              <a:rPr lang="en-US" sz="2400" dirty="0" err="1"/>
              <a:t>TwitterRateLimitWarning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TwitterSavedSearch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TwitterSavedSearches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TwitterTimeline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TwitterUser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TwitterUserList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TwitterUserProfileBanner</a:t>
            </a:r>
            <a:endParaRPr lang="en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21029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866D01-1038-445C-975C-C123E29C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@thedavecarroll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C7467-2AD7-4BC3-BCEA-83EE7631CB0A}"/>
              </a:ext>
            </a:extLst>
          </p:cNvPr>
          <p:cNvSpPr txBox="1"/>
          <p:nvPr/>
        </p:nvSpPr>
        <p:spPr>
          <a:xfrm>
            <a:off x="533400" y="472603"/>
            <a:ext cx="922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Handling Output and Errors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94524-F894-4CE5-8FB0-8D4529240211}"/>
              </a:ext>
            </a:extLst>
          </p:cNvPr>
          <p:cNvSpPr txBox="1"/>
          <p:nvPr/>
        </p:nvSpPr>
        <p:spPr>
          <a:xfrm>
            <a:off x="542149" y="1447800"/>
            <a:ext cx="56344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Private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Write-</a:t>
            </a:r>
            <a:r>
              <a:rPr lang="en-US" sz="3200" dirty="0" err="1"/>
              <a:t>TwitterResponseData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New-</a:t>
            </a:r>
            <a:r>
              <a:rPr lang="en-US" sz="3200" dirty="0" err="1"/>
              <a:t>ValidationErrorRecord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New-</a:t>
            </a:r>
            <a:r>
              <a:rPr lang="en-US" sz="3200" dirty="0" err="1"/>
              <a:t>TwitterErrorRecord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0007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2B1789-1FFA-42A2-B1F1-9FE9564D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@thedavecarroll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724CC-714E-412B-A306-ED9DDD29760D}"/>
              </a:ext>
            </a:extLst>
          </p:cNvPr>
          <p:cNvSpPr txBox="1"/>
          <p:nvPr/>
        </p:nvSpPr>
        <p:spPr>
          <a:xfrm>
            <a:off x="533400" y="472603"/>
            <a:ext cx="922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Invoking the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083622-0D81-4EC2-8204-0F2DB79A88AC}"/>
              </a:ext>
            </a:extLst>
          </p:cNvPr>
          <p:cNvSpPr txBox="1"/>
          <p:nvPr/>
        </p:nvSpPr>
        <p:spPr>
          <a:xfrm>
            <a:off x="914400" y="2057400"/>
            <a:ext cx="5181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Type of API Calls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Standard Calls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/>
              <a:t>Cursored</a:t>
            </a:r>
            <a:r>
              <a:rPr lang="en-US" sz="3200" dirty="0"/>
              <a:t> Calls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Paged Calls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AFB700-6F95-4C8A-B146-F342025A69A6}"/>
              </a:ext>
            </a:extLst>
          </p:cNvPr>
          <p:cNvSpPr txBox="1"/>
          <p:nvPr/>
        </p:nvSpPr>
        <p:spPr>
          <a:xfrm>
            <a:off x="5943600" y="2057400"/>
            <a:ext cx="56344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Private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Invoke-</a:t>
            </a:r>
            <a:r>
              <a:rPr lang="en-US" sz="3200" dirty="0" err="1"/>
              <a:t>TwitterRequest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Invoke-</a:t>
            </a:r>
            <a:r>
              <a:rPr lang="en-US" sz="3200" dirty="0" err="1"/>
              <a:t>TwitterCursorRequest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Invoke-</a:t>
            </a:r>
            <a:r>
              <a:rPr lang="en-US" sz="3200" dirty="0" err="1"/>
              <a:t>TwitterPageRequest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0065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F9A395-A5F0-46BF-BAC4-4F2E96EA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@thedavecarroll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4EAA2-236E-442B-B269-DE9A96DC6C6C}"/>
              </a:ext>
            </a:extLst>
          </p:cNvPr>
          <p:cNvSpPr txBox="1"/>
          <p:nvPr/>
        </p:nvSpPr>
        <p:spPr>
          <a:xfrm>
            <a:off x="533400" y="472603"/>
            <a:ext cx="922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Authentication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53EBA-EB44-498C-A48B-447AC8D2A7DB}"/>
              </a:ext>
            </a:extLst>
          </p:cNvPr>
          <p:cNvSpPr txBox="1"/>
          <p:nvPr/>
        </p:nvSpPr>
        <p:spPr>
          <a:xfrm>
            <a:off x="533400" y="1905000"/>
            <a:ext cx="55528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OAuth v1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Began with Twitter OpenID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Twitter using since 2010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Legacy Twitter API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New Twitter API v2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49595-ACE7-43D9-9FB8-24625A6CA26E}"/>
              </a:ext>
            </a:extLst>
          </p:cNvPr>
          <p:cNvSpPr txBox="1"/>
          <p:nvPr/>
        </p:nvSpPr>
        <p:spPr>
          <a:xfrm>
            <a:off x="6007826" y="1905000"/>
            <a:ext cx="555284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OAuth v2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Bearer Token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Java Web Token (JWT)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Some Twitter API v2 Endpoints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BD31A-5A17-4759-B86B-8D430AE1466F}"/>
              </a:ext>
            </a:extLst>
          </p:cNvPr>
          <p:cNvSpPr txBox="1"/>
          <p:nvPr/>
        </p:nvSpPr>
        <p:spPr>
          <a:xfrm>
            <a:off x="613914" y="5072358"/>
            <a:ext cx="5482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OAuthParameters</a:t>
            </a:r>
            <a:r>
              <a:rPr lang="en-US" sz="4400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300486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33943E-51DF-4304-ADA7-42100284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@thedavecarroll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B9307-5396-43C6-8018-B2231F13F0CF}"/>
              </a:ext>
            </a:extLst>
          </p:cNvPr>
          <p:cNvSpPr txBox="1"/>
          <p:nvPr/>
        </p:nvSpPr>
        <p:spPr>
          <a:xfrm>
            <a:off x="533400" y="697242"/>
            <a:ext cx="9220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Next Steps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Pester tests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Twitter API v2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Twitter Labs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How do you want to use the module?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Use cases will help me direct my efforts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https://bit.ly/BluebirdPSFeatureRequest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Found an issue? Report an issue.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https://bit.ly/BluebirdPSBugReport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0231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8FB461-D166-4D1A-98B9-9E214397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@thedavecarroll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7F9A8-83A6-4DF7-B81A-CDBFEDDAE051}"/>
              </a:ext>
            </a:extLst>
          </p:cNvPr>
          <p:cNvSpPr txBox="1"/>
          <p:nvPr/>
        </p:nvSpPr>
        <p:spPr>
          <a:xfrm>
            <a:off x="613914" y="609600"/>
            <a:ext cx="92202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Links</a:t>
            </a:r>
          </a:p>
          <a:p>
            <a:endParaRPr lang="en-US" dirty="0"/>
          </a:p>
          <a:p>
            <a:r>
              <a:rPr lang="en-US" sz="2200" dirty="0" err="1"/>
              <a:t>BluebirdPS</a:t>
            </a:r>
            <a:r>
              <a:rPr lang="en-US" sz="2200" dirty="0"/>
              <a:t>: A Twitter Automation Client for PowerShell 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PowerShell Gallery - https://bit.ly/BluebirdPS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GitHub Repo - https://bit.ly/BluebirdPSRepo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Online Help - https://bit.ly/BluebirdPSDocs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My Blog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https://powershell.anovelidea.org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Twitter Developer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https://dev.twitter.com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dirty="0"/>
              <a:t>PowerShell Conference 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Vol 3 - https://leanpub.com/psconfbook3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Vol 2 - https://leanpub.com/psconfbook2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Vol 1 - https://leanpub.com/powershell-conference-book</a:t>
            </a:r>
          </a:p>
        </p:txBody>
      </p:sp>
    </p:spTree>
    <p:extLst>
      <p:ext uri="{BB962C8B-B14F-4D97-AF65-F5344CB8AC3E}">
        <p14:creationId xmlns:p14="http://schemas.microsoft.com/office/powerpoint/2010/main" val="66158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F61C92-0653-4060-BC58-5EF474A2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@thedavecarroll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A7738C-5C8E-47F5-AD7E-42BEAE12AD59}"/>
              </a:ext>
            </a:extLst>
          </p:cNvPr>
          <p:cNvSpPr txBox="1"/>
          <p:nvPr/>
        </p:nvSpPr>
        <p:spPr>
          <a:xfrm>
            <a:off x="1524000" y="533400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Who is Dave Carroll?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2786B-E0E2-4BEA-8977-882214826600}"/>
              </a:ext>
            </a:extLst>
          </p:cNvPr>
          <p:cNvSpPr txBox="1"/>
          <p:nvPr/>
        </p:nvSpPr>
        <p:spPr>
          <a:xfrm>
            <a:off x="1524000" y="160020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Automating with PowerShell since v2 (2009ish)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DevOps Engineer/PowerShell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PowerShell Blogger since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Contributor to PowerShell Conference Book, volumes 2 and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Participant in #PSBlogWeek for #PS7Now!</a:t>
            </a:r>
          </a:p>
        </p:txBody>
      </p:sp>
    </p:spTree>
    <p:extLst>
      <p:ext uri="{BB962C8B-B14F-4D97-AF65-F5344CB8AC3E}">
        <p14:creationId xmlns:p14="http://schemas.microsoft.com/office/powerpoint/2010/main" val="230741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1C15A3-226A-415E-B57D-8253AE99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@thedavecarroll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F89A5-D32C-4ED6-82CB-B958C8FC555B}"/>
              </a:ext>
            </a:extLst>
          </p:cNvPr>
          <p:cNvSpPr txBox="1"/>
          <p:nvPr/>
        </p:nvSpPr>
        <p:spPr>
          <a:xfrm>
            <a:off x="1485900" y="533400"/>
            <a:ext cx="8267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CA5C1A-A685-436F-B105-AF6558DA07D5}"/>
              </a:ext>
            </a:extLst>
          </p:cNvPr>
          <p:cNvSpPr txBox="1"/>
          <p:nvPr/>
        </p:nvSpPr>
        <p:spPr>
          <a:xfrm>
            <a:off x="613914" y="1748234"/>
            <a:ext cx="10964172" cy="36194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Why a New Module?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Demo – Live Tweeting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 Twitter API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REST Clients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Demo – Insomnia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Creating a Simple Function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Demo – Doing the Thing!</a:t>
            </a:r>
            <a:br>
              <a:rPr lang="en-US" sz="2800" dirty="0"/>
            </a:b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Behind the Scenes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Simple Functions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Handling Output and Errors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Invoking the API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Authentication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Next Steps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62405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F9A395-A5F0-46BF-BAC4-4F2E96EA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@thedavecarroll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4EAA2-236E-442B-B269-DE9A96DC6C6C}"/>
              </a:ext>
            </a:extLst>
          </p:cNvPr>
          <p:cNvSpPr txBox="1"/>
          <p:nvPr/>
        </p:nvSpPr>
        <p:spPr>
          <a:xfrm>
            <a:off x="1485900" y="2362200"/>
            <a:ext cx="922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Why a New PowerShell Twitter Module?</a:t>
            </a:r>
          </a:p>
        </p:txBody>
      </p:sp>
    </p:spTree>
    <p:extLst>
      <p:ext uri="{BB962C8B-B14F-4D97-AF65-F5344CB8AC3E}">
        <p14:creationId xmlns:p14="http://schemas.microsoft.com/office/powerpoint/2010/main" val="296231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F9A395-A5F0-46BF-BAC4-4F2E96EA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@thedavecarroll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4EAA2-236E-442B-B269-DE9A96DC6C6C}"/>
              </a:ext>
            </a:extLst>
          </p:cNvPr>
          <p:cNvSpPr txBox="1"/>
          <p:nvPr/>
        </p:nvSpPr>
        <p:spPr>
          <a:xfrm>
            <a:off x="1485900" y="2362200"/>
            <a:ext cx="922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Enter </a:t>
            </a:r>
            <a:r>
              <a:rPr lang="en-US" sz="4400" dirty="0" err="1"/>
              <a:t>BluebirdPS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4321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2B6745-0BC2-46F4-9616-C6C5A2F3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@thedavecarroll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4AD35-D600-4ABB-B58B-8E8C32AF10D9}"/>
              </a:ext>
            </a:extLst>
          </p:cNvPr>
          <p:cNvSpPr txBox="1"/>
          <p:nvPr/>
        </p:nvSpPr>
        <p:spPr>
          <a:xfrm>
            <a:off x="1485900" y="2362200"/>
            <a:ext cx="9220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Demo</a:t>
            </a:r>
          </a:p>
          <a:p>
            <a:r>
              <a:rPr lang="en-US" sz="4400" dirty="0"/>
              <a:t>Live Tweeting!</a:t>
            </a:r>
          </a:p>
        </p:txBody>
      </p:sp>
    </p:spTree>
    <p:extLst>
      <p:ext uri="{BB962C8B-B14F-4D97-AF65-F5344CB8AC3E}">
        <p14:creationId xmlns:p14="http://schemas.microsoft.com/office/powerpoint/2010/main" val="273081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F9A395-A5F0-46BF-BAC4-4F2E96EA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@thedavecarroll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4EAA2-236E-442B-B269-DE9A96DC6C6C}"/>
              </a:ext>
            </a:extLst>
          </p:cNvPr>
          <p:cNvSpPr txBox="1"/>
          <p:nvPr/>
        </p:nvSpPr>
        <p:spPr>
          <a:xfrm>
            <a:off x="1485900" y="2362200"/>
            <a:ext cx="922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Twitter API</a:t>
            </a:r>
          </a:p>
        </p:txBody>
      </p:sp>
    </p:spTree>
    <p:extLst>
      <p:ext uri="{BB962C8B-B14F-4D97-AF65-F5344CB8AC3E}">
        <p14:creationId xmlns:p14="http://schemas.microsoft.com/office/powerpoint/2010/main" val="374427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09A41B-B185-4750-981F-8599BA8E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@thedavecarroll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5F32B-48A6-41E4-B8F4-CE420DED00F3}"/>
              </a:ext>
            </a:extLst>
          </p:cNvPr>
          <p:cNvSpPr txBox="1"/>
          <p:nvPr/>
        </p:nvSpPr>
        <p:spPr>
          <a:xfrm>
            <a:off x="533400" y="472603"/>
            <a:ext cx="922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REST Clients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E1129-8EC8-4E09-ABF3-0E35F23C5527}"/>
              </a:ext>
            </a:extLst>
          </p:cNvPr>
          <p:cNvSpPr txBox="1"/>
          <p:nvPr/>
        </p:nvSpPr>
        <p:spPr>
          <a:xfrm>
            <a:off x="1447800" y="1507153"/>
            <a:ext cx="8305800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Postman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Insomnia 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Curl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Invoke-</a:t>
            </a:r>
            <a:r>
              <a:rPr lang="en-US" sz="3600" dirty="0" err="1"/>
              <a:t>RestMethod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err="1"/>
              <a:t>Twurl</a:t>
            </a:r>
            <a:r>
              <a:rPr lang="en-US" sz="3600" dirty="0"/>
              <a:t> (Twitter only)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Visual Studio Code Extension – Rest Client (</a:t>
            </a:r>
            <a:r>
              <a:rPr lang="en-US" sz="3600" dirty="0" err="1"/>
              <a:t>humao.rest</a:t>
            </a:r>
            <a:r>
              <a:rPr lang="en-US" sz="3600" dirty="0"/>
              <a:t>-client)</a:t>
            </a:r>
          </a:p>
        </p:txBody>
      </p:sp>
    </p:spTree>
    <p:extLst>
      <p:ext uri="{BB962C8B-B14F-4D97-AF65-F5344CB8AC3E}">
        <p14:creationId xmlns:p14="http://schemas.microsoft.com/office/powerpoint/2010/main" val="192562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2B6745-0BC2-46F4-9616-C6C5A2F3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@thedavecarroll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4AD35-D600-4ABB-B58B-8E8C32AF10D9}"/>
              </a:ext>
            </a:extLst>
          </p:cNvPr>
          <p:cNvSpPr txBox="1"/>
          <p:nvPr/>
        </p:nvSpPr>
        <p:spPr>
          <a:xfrm>
            <a:off x="1485900" y="2362200"/>
            <a:ext cx="9220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Demo</a:t>
            </a:r>
          </a:p>
          <a:p>
            <a:r>
              <a:rPr lang="en-US" sz="4400" dirty="0"/>
              <a:t>Using Insomnia to Interact with Twitter</a:t>
            </a:r>
          </a:p>
        </p:txBody>
      </p:sp>
    </p:spTree>
    <p:extLst>
      <p:ext uri="{BB962C8B-B14F-4D97-AF65-F5344CB8AC3E}">
        <p14:creationId xmlns:p14="http://schemas.microsoft.com/office/powerpoint/2010/main" val="3104682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8074</TotalTime>
  <Words>462</Words>
  <Application>Microsoft Office PowerPoint</Application>
  <PresentationFormat>Widescreen</PresentationFormat>
  <Paragraphs>147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Tw Cen MT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Carroll</dc:creator>
  <cp:lastModifiedBy>David Carroll</cp:lastModifiedBy>
  <cp:revision>33</cp:revision>
  <dcterms:created xsi:type="dcterms:W3CDTF">2020-10-07T00:42:03Z</dcterms:created>
  <dcterms:modified xsi:type="dcterms:W3CDTF">2020-12-02T02:15:57Z</dcterms:modified>
</cp:coreProperties>
</file>