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251D3-BEEE-4E66-90B8-07B8CE59DF4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5E4AFC0-B624-4095-8D89-66EF608919CB}">
      <dgm:prSet phldrT="[Text]"/>
      <dgm:spPr/>
      <dgm:t>
        <a:bodyPr/>
        <a:lstStyle/>
        <a:p>
          <a:r>
            <a:rPr lang="en-CA" dirty="0"/>
            <a:t>Label</a:t>
          </a:r>
        </a:p>
      </dgm:t>
    </dgm:pt>
    <dgm:pt modelId="{5F75F8E6-19BE-4CA1-8497-62271380ED0D}" type="parTrans" cxnId="{5D469054-4B3D-437C-AD1C-EFACC131071F}">
      <dgm:prSet/>
      <dgm:spPr/>
      <dgm:t>
        <a:bodyPr/>
        <a:lstStyle/>
        <a:p>
          <a:endParaRPr lang="en-CA"/>
        </a:p>
      </dgm:t>
    </dgm:pt>
    <dgm:pt modelId="{5C1DAC87-B832-4CF9-B086-3ABDEE9BBF87}" type="sibTrans" cxnId="{5D469054-4B3D-437C-AD1C-EFACC131071F}">
      <dgm:prSet/>
      <dgm:spPr/>
      <dgm:t>
        <a:bodyPr/>
        <a:lstStyle/>
        <a:p>
          <a:endParaRPr lang="en-CA"/>
        </a:p>
      </dgm:t>
    </dgm:pt>
    <dgm:pt modelId="{55CFEC8A-46D5-42F1-86A4-95DBD4AD716C}">
      <dgm:prSet phldrT="[Text]"/>
      <dgm:spPr/>
      <dgm:t>
        <a:bodyPr/>
        <a:lstStyle/>
        <a:p>
          <a:r>
            <a:rPr lang="en-CA" dirty="0"/>
            <a:t>Raw Data</a:t>
          </a:r>
        </a:p>
      </dgm:t>
    </dgm:pt>
    <dgm:pt modelId="{19BA1372-083F-4B27-8967-B33394147BE7}" type="parTrans" cxnId="{9780A439-5294-4FAC-BBBF-300022CD87C9}">
      <dgm:prSet/>
      <dgm:spPr/>
      <dgm:t>
        <a:bodyPr/>
        <a:lstStyle/>
        <a:p>
          <a:endParaRPr lang="en-CA"/>
        </a:p>
      </dgm:t>
    </dgm:pt>
    <dgm:pt modelId="{3D794500-BFF8-40F7-8F95-58D3DE764FD0}" type="sibTrans" cxnId="{9780A439-5294-4FAC-BBBF-300022CD87C9}">
      <dgm:prSet/>
      <dgm:spPr/>
      <dgm:t>
        <a:bodyPr/>
        <a:lstStyle/>
        <a:p>
          <a:endParaRPr lang="en-CA"/>
        </a:p>
      </dgm:t>
    </dgm:pt>
    <dgm:pt modelId="{61AE18AB-2F91-4588-8844-F9226F78A4FE}">
      <dgm:prSet phldrT="[Text]"/>
      <dgm:spPr/>
      <dgm:t>
        <a:bodyPr/>
        <a:lstStyle/>
        <a:p>
          <a:r>
            <a:rPr lang="en-CA" dirty="0"/>
            <a:t>Work On</a:t>
          </a:r>
        </a:p>
      </dgm:t>
    </dgm:pt>
    <dgm:pt modelId="{DA0F29FB-AE20-4C5E-A863-F3F7F47E51A4}" type="parTrans" cxnId="{A647B53F-1133-4255-86DD-FCD538BE7520}">
      <dgm:prSet/>
      <dgm:spPr/>
      <dgm:t>
        <a:bodyPr/>
        <a:lstStyle/>
        <a:p>
          <a:endParaRPr lang="en-CA"/>
        </a:p>
      </dgm:t>
    </dgm:pt>
    <dgm:pt modelId="{1E615AF9-921B-4FA9-8183-CA86E02E55CE}" type="sibTrans" cxnId="{A647B53F-1133-4255-86DD-FCD538BE7520}">
      <dgm:prSet/>
      <dgm:spPr/>
      <dgm:t>
        <a:bodyPr/>
        <a:lstStyle/>
        <a:p>
          <a:endParaRPr lang="en-CA"/>
        </a:p>
      </dgm:t>
    </dgm:pt>
    <dgm:pt modelId="{2BC29C70-6CCD-4D26-BD5C-A9A0E93F938C}">
      <dgm:prSet phldrT="[Text]"/>
      <dgm:spPr/>
      <dgm:t>
        <a:bodyPr/>
        <a:lstStyle/>
        <a:p>
          <a:r>
            <a:rPr lang="en-CA" dirty="0"/>
            <a:t>In Progress</a:t>
          </a:r>
        </a:p>
      </dgm:t>
    </dgm:pt>
    <dgm:pt modelId="{DEC48680-4093-40B4-847C-0C3DE28B3855}" type="parTrans" cxnId="{54D7B3D6-5D68-4B6C-811D-A0BA38E8CB88}">
      <dgm:prSet/>
      <dgm:spPr/>
      <dgm:t>
        <a:bodyPr/>
        <a:lstStyle/>
        <a:p>
          <a:endParaRPr lang="en-CA"/>
        </a:p>
      </dgm:t>
    </dgm:pt>
    <dgm:pt modelId="{8AF6FE1F-08DE-4125-A185-C892F4BEBD22}" type="sibTrans" cxnId="{54D7B3D6-5D68-4B6C-811D-A0BA38E8CB88}">
      <dgm:prSet/>
      <dgm:spPr/>
      <dgm:t>
        <a:bodyPr/>
        <a:lstStyle/>
        <a:p>
          <a:endParaRPr lang="en-CA"/>
        </a:p>
      </dgm:t>
    </dgm:pt>
    <dgm:pt modelId="{25EE6562-F1D6-4D4A-9A49-1477DBFB73D0}">
      <dgm:prSet phldrT="[Text]" phldr="1"/>
      <dgm:spPr/>
      <dgm:t>
        <a:bodyPr/>
        <a:lstStyle/>
        <a:p>
          <a:endParaRPr lang="en-CA" dirty="0"/>
        </a:p>
      </dgm:t>
    </dgm:pt>
    <dgm:pt modelId="{64FE56EF-3A38-4CB3-9139-B0EDAA0E5FFD}" type="parTrans" cxnId="{3F0EE96C-96A3-4308-81CB-E5CA4E14CEDD}">
      <dgm:prSet/>
      <dgm:spPr/>
      <dgm:t>
        <a:bodyPr/>
        <a:lstStyle/>
        <a:p>
          <a:endParaRPr lang="en-CA"/>
        </a:p>
      </dgm:t>
    </dgm:pt>
    <dgm:pt modelId="{2ACD0332-0104-45CE-BE0B-ACA104CB7238}" type="sibTrans" cxnId="{3F0EE96C-96A3-4308-81CB-E5CA4E14CEDD}">
      <dgm:prSet/>
      <dgm:spPr/>
      <dgm:t>
        <a:bodyPr/>
        <a:lstStyle/>
        <a:p>
          <a:endParaRPr lang="en-CA"/>
        </a:p>
      </dgm:t>
    </dgm:pt>
    <dgm:pt modelId="{B20B9F9E-930D-4F17-A814-CD808FAD1FDC}">
      <dgm:prSet phldrT="[Text]"/>
      <dgm:spPr/>
      <dgm:t>
        <a:bodyPr/>
        <a:lstStyle/>
        <a:p>
          <a:r>
            <a:rPr lang="en-CA" dirty="0"/>
            <a:t>Done</a:t>
          </a:r>
        </a:p>
      </dgm:t>
    </dgm:pt>
    <dgm:pt modelId="{6862C776-24CC-4D62-AC59-94DB017A3C90}" type="sibTrans" cxnId="{F542B18A-70B0-4F33-969B-26EB2DBFA41E}">
      <dgm:prSet/>
      <dgm:spPr/>
      <dgm:t>
        <a:bodyPr/>
        <a:lstStyle/>
        <a:p>
          <a:endParaRPr lang="en-CA"/>
        </a:p>
      </dgm:t>
    </dgm:pt>
    <dgm:pt modelId="{65FAA667-D510-46F9-BA07-ACB55B46786A}" type="parTrans" cxnId="{F542B18A-70B0-4F33-969B-26EB2DBFA41E}">
      <dgm:prSet/>
      <dgm:spPr/>
      <dgm:t>
        <a:bodyPr/>
        <a:lstStyle/>
        <a:p>
          <a:endParaRPr lang="en-CA"/>
        </a:p>
      </dgm:t>
    </dgm:pt>
    <dgm:pt modelId="{F1424C28-73BA-4ADA-A4D5-1E61DB5DABB0}" type="pres">
      <dgm:prSet presAssocID="{EF2251D3-BEEE-4E66-90B8-07B8CE59DF46}" presName="Name0" presStyleCnt="0">
        <dgm:presLayoutVars>
          <dgm:dir/>
          <dgm:animLvl val="lvl"/>
          <dgm:resizeHandles val="exact"/>
        </dgm:presLayoutVars>
      </dgm:prSet>
      <dgm:spPr/>
    </dgm:pt>
    <dgm:pt modelId="{9EEC7FFB-6324-4473-9EB0-4B65085685B1}" type="pres">
      <dgm:prSet presAssocID="{EF2251D3-BEEE-4E66-90B8-07B8CE59DF46}" presName="tSp" presStyleCnt="0"/>
      <dgm:spPr/>
    </dgm:pt>
    <dgm:pt modelId="{6B5EF6DE-D8FA-4C79-B5CE-413500A5F271}" type="pres">
      <dgm:prSet presAssocID="{EF2251D3-BEEE-4E66-90B8-07B8CE59DF46}" presName="bSp" presStyleCnt="0"/>
      <dgm:spPr/>
    </dgm:pt>
    <dgm:pt modelId="{E1681871-0FF0-4910-970D-F95D29ACDC24}" type="pres">
      <dgm:prSet presAssocID="{EF2251D3-BEEE-4E66-90B8-07B8CE59DF46}" presName="process" presStyleCnt="0"/>
      <dgm:spPr/>
    </dgm:pt>
    <dgm:pt modelId="{B906AF1E-C3B8-455B-B897-A5471647268C}" type="pres">
      <dgm:prSet presAssocID="{45E4AFC0-B624-4095-8D89-66EF608919CB}" presName="composite1" presStyleCnt="0"/>
      <dgm:spPr/>
    </dgm:pt>
    <dgm:pt modelId="{0D4AB0CB-B764-4DE4-97DB-823B6EE40F29}" type="pres">
      <dgm:prSet presAssocID="{45E4AFC0-B624-4095-8D89-66EF608919CB}" presName="dummyNode1" presStyleLbl="node1" presStyleIdx="0" presStyleCnt="3"/>
      <dgm:spPr/>
    </dgm:pt>
    <dgm:pt modelId="{3AE63C0E-DF8E-439E-B588-A8FAB22C6EB3}" type="pres">
      <dgm:prSet presAssocID="{45E4AFC0-B624-4095-8D89-66EF608919CB}" presName="childNode1" presStyleLbl="bgAcc1" presStyleIdx="0" presStyleCnt="3">
        <dgm:presLayoutVars>
          <dgm:bulletEnabled val="1"/>
        </dgm:presLayoutVars>
      </dgm:prSet>
      <dgm:spPr/>
    </dgm:pt>
    <dgm:pt modelId="{B66151BC-C9A1-40E3-8039-756362AF805F}" type="pres">
      <dgm:prSet presAssocID="{45E4AFC0-B624-4095-8D89-66EF608919CB}" presName="childNode1tx" presStyleLbl="bgAcc1" presStyleIdx="0" presStyleCnt="3">
        <dgm:presLayoutVars>
          <dgm:bulletEnabled val="1"/>
        </dgm:presLayoutVars>
      </dgm:prSet>
      <dgm:spPr/>
    </dgm:pt>
    <dgm:pt modelId="{ED51FB17-F623-4A07-B803-AEA6507C0033}" type="pres">
      <dgm:prSet presAssocID="{45E4AFC0-B624-4095-8D89-66EF608919C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7C4136F-03B0-4133-A737-49466E63C853}" type="pres">
      <dgm:prSet presAssocID="{45E4AFC0-B624-4095-8D89-66EF608919CB}" presName="connSite1" presStyleCnt="0"/>
      <dgm:spPr/>
    </dgm:pt>
    <dgm:pt modelId="{B7C1641D-BB1B-4151-AFCB-D17262004977}" type="pres">
      <dgm:prSet presAssocID="{5C1DAC87-B832-4CF9-B086-3ABDEE9BBF87}" presName="Name9" presStyleLbl="sibTrans2D1" presStyleIdx="0" presStyleCnt="2"/>
      <dgm:spPr/>
    </dgm:pt>
    <dgm:pt modelId="{376088EB-1DB7-433D-9E8B-76C4F54BFEE3}" type="pres">
      <dgm:prSet presAssocID="{61AE18AB-2F91-4588-8844-F9226F78A4FE}" presName="composite2" presStyleCnt="0"/>
      <dgm:spPr/>
    </dgm:pt>
    <dgm:pt modelId="{D3458698-F0CA-4E86-94A5-42AE7E9C9FD9}" type="pres">
      <dgm:prSet presAssocID="{61AE18AB-2F91-4588-8844-F9226F78A4FE}" presName="dummyNode2" presStyleLbl="node1" presStyleIdx="0" presStyleCnt="3"/>
      <dgm:spPr/>
    </dgm:pt>
    <dgm:pt modelId="{BEA56918-9D17-4DAF-8D04-5A17876C623C}" type="pres">
      <dgm:prSet presAssocID="{61AE18AB-2F91-4588-8844-F9226F78A4FE}" presName="childNode2" presStyleLbl="bgAcc1" presStyleIdx="1" presStyleCnt="3">
        <dgm:presLayoutVars>
          <dgm:bulletEnabled val="1"/>
        </dgm:presLayoutVars>
      </dgm:prSet>
      <dgm:spPr/>
    </dgm:pt>
    <dgm:pt modelId="{54B80B5B-1D44-49C3-9A17-69D758B3DD45}" type="pres">
      <dgm:prSet presAssocID="{61AE18AB-2F91-4588-8844-F9226F78A4FE}" presName="childNode2tx" presStyleLbl="bgAcc1" presStyleIdx="1" presStyleCnt="3">
        <dgm:presLayoutVars>
          <dgm:bulletEnabled val="1"/>
        </dgm:presLayoutVars>
      </dgm:prSet>
      <dgm:spPr/>
    </dgm:pt>
    <dgm:pt modelId="{66DBAD94-4DF1-43ED-A986-A847D7238599}" type="pres">
      <dgm:prSet presAssocID="{61AE18AB-2F91-4588-8844-F9226F78A4F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1A15148-961E-4A0D-BD2B-7FF66E318646}" type="pres">
      <dgm:prSet presAssocID="{61AE18AB-2F91-4588-8844-F9226F78A4FE}" presName="connSite2" presStyleCnt="0"/>
      <dgm:spPr/>
    </dgm:pt>
    <dgm:pt modelId="{79AB1242-3220-4403-943B-F42CE317D4D2}" type="pres">
      <dgm:prSet presAssocID="{1E615AF9-921B-4FA9-8183-CA86E02E55CE}" presName="Name18" presStyleLbl="sibTrans2D1" presStyleIdx="1" presStyleCnt="2"/>
      <dgm:spPr/>
    </dgm:pt>
    <dgm:pt modelId="{A46960C5-1788-42F4-B0E6-415C4EBE1236}" type="pres">
      <dgm:prSet presAssocID="{25EE6562-F1D6-4D4A-9A49-1477DBFB73D0}" presName="composite1" presStyleCnt="0"/>
      <dgm:spPr/>
    </dgm:pt>
    <dgm:pt modelId="{FF210EBC-4E6C-4C96-8F1D-02B0D96D5CF9}" type="pres">
      <dgm:prSet presAssocID="{25EE6562-F1D6-4D4A-9A49-1477DBFB73D0}" presName="dummyNode1" presStyleLbl="node1" presStyleIdx="1" presStyleCnt="3"/>
      <dgm:spPr/>
    </dgm:pt>
    <dgm:pt modelId="{83BB84FD-915B-4A6A-A8B9-6BDA25EF5A1F}" type="pres">
      <dgm:prSet presAssocID="{25EE6562-F1D6-4D4A-9A49-1477DBFB73D0}" presName="childNode1" presStyleLbl="bgAcc1" presStyleIdx="2" presStyleCnt="3">
        <dgm:presLayoutVars>
          <dgm:bulletEnabled val="1"/>
        </dgm:presLayoutVars>
      </dgm:prSet>
      <dgm:spPr/>
    </dgm:pt>
    <dgm:pt modelId="{A5A4EFF3-F353-47E6-A7F9-01C68CC38A79}" type="pres">
      <dgm:prSet presAssocID="{25EE6562-F1D6-4D4A-9A49-1477DBFB73D0}" presName="childNode1tx" presStyleLbl="bgAcc1" presStyleIdx="2" presStyleCnt="3">
        <dgm:presLayoutVars>
          <dgm:bulletEnabled val="1"/>
        </dgm:presLayoutVars>
      </dgm:prSet>
      <dgm:spPr/>
    </dgm:pt>
    <dgm:pt modelId="{8F51A63F-D2A6-4E0B-B784-8D4244F32F9C}" type="pres">
      <dgm:prSet presAssocID="{25EE6562-F1D6-4D4A-9A49-1477DBFB73D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F438918-74B5-4F3C-809A-D51C2A1A63BC}" type="pres">
      <dgm:prSet presAssocID="{25EE6562-F1D6-4D4A-9A49-1477DBFB73D0}" presName="connSite1" presStyleCnt="0"/>
      <dgm:spPr/>
    </dgm:pt>
  </dgm:ptLst>
  <dgm:cxnLst>
    <dgm:cxn modelId="{9B929614-44BC-4898-88CD-0EB6E637885C}" type="presOf" srcId="{55CFEC8A-46D5-42F1-86A4-95DBD4AD716C}" destId="{B66151BC-C9A1-40E3-8039-756362AF805F}" srcOrd="1" destOrd="0" presId="urn:microsoft.com/office/officeart/2005/8/layout/hProcess4"/>
    <dgm:cxn modelId="{A4D19C2C-057B-4F1C-BA91-75A6B56AD87D}" type="presOf" srcId="{1E615AF9-921B-4FA9-8183-CA86E02E55CE}" destId="{79AB1242-3220-4403-943B-F42CE317D4D2}" srcOrd="0" destOrd="0" presId="urn:microsoft.com/office/officeart/2005/8/layout/hProcess4"/>
    <dgm:cxn modelId="{565F4334-A3F7-42CE-AA57-B0F441D54AE3}" type="presOf" srcId="{B20B9F9E-930D-4F17-A814-CD808FAD1FDC}" destId="{83BB84FD-915B-4A6A-A8B9-6BDA25EF5A1F}" srcOrd="0" destOrd="0" presId="urn:microsoft.com/office/officeart/2005/8/layout/hProcess4"/>
    <dgm:cxn modelId="{9780A439-5294-4FAC-BBBF-300022CD87C9}" srcId="{45E4AFC0-B624-4095-8D89-66EF608919CB}" destId="{55CFEC8A-46D5-42F1-86A4-95DBD4AD716C}" srcOrd="0" destOrd="0" parTransId="{19BA1372-083F-4B27-8967-B33394147BE7}" sibTransId="{3D794500-BFF8-40F7-8F95-58D3DE764FD0}"/>
    <dgm:cxn modelId="{A647B53F-1133-4255-86DD-FCD538BE7520}" srcId="{EF2251D3-BEEE-4E66-90B8-07B8CE59DF46}" destId="{61AE18AB-2F91-4588-8844-F9226F78A4FE}" srcOrd="1" destOrd="0" parTransId="{DA0F29FB-AE20-4C5E-A863-F3F7F47E51A4}" sibTransId="{1E615AF9-921B-4FA9-8183-CA86E02E55CE}"/>
    <dgm:cxn modelId="{B79B9F5E-CF52-4D97-B213-4A583E78AF35}" type="presOf" srcId="{25EE6562-F1D6-4D4A-9A49-1477DBFB73D0}" destId="{8F51A63F-D2A6-4E0B-B784-8D4244F32F9C}" srcOrd="0" destOrd="0" presId="urn:microsoft.com/office/officeart/2005/8/layout/hProcess4"/>
    <dgm:cxn modelId="{343FCF63-5CD9-433E-B61B-117B47DADE53}" type="presOf" srcId="{5C1DAC87-B832-4CF9-B086-3ABDEE9BBF87}" destId="{B7C1641D-BB1B-4151-AFCB-D17262004977}" srcOrd="0" destOrd="0" presId="urn:microsoft.com/office/officeart/2005/8/layout/hProcess4"/>
    <dgm:cxn modelId="{3BCC8B67-8646-45CB-87C0-4F5E79365FFE}" type="presOf" srcId="{B20B9F9E-930D-4F17-A814-CD808FAD1FDC}" destId="{A5A4EFF3-F353-47E6-A7F9-01C68CC38A79}" srcOrd="1" destOrd="0" presId="urn:microsoft.com/office/officeart/2005/8/layout/hProcess4"/>
    <dgm:cxn modelId="{3F0EE96C-96A3-4308-81CB-E5CA4E14CEDD}" srcId="{EF2251D3-BEEE-4E66-90B8-07B8CE59DF46}" destId="{25EE6562-F1D6-4D4A-9A49-1477DBFB73D0}" srcOrd="2" destOrd="0" parTransId="{64FE56EF-3A38-4CB3-9139-B0EDAA0E5FFD}" sibTransId="{2ACD0332-0104-45CE-BE0B-ACA104CB7238}"/>
    <dgm:cxn modelId="{5D469054-4B3D-437C-AD1C-EFACC131071F}" srcId="{EF2251D3-BEEE-4E66-90B8-07B8CE59DF46}" destId="{45E4AFC0-B624-4095-8D89-66EF608919CB}" srcOrd="0" destOrd="0" parTransId="{5F75F8E6-19BE-4CA1-8497-62271380ED0D}" sibTransId="{5C1DAC87-B832-4CF9-B086-3ABDEE9BBF87}"/>
    <dgm:cxn modelId="{65DBD683-9883-45B6-949F-42A60781342E}" type="presOf" srcId="{55CFEC8A-46D5-42F1-86A4-95DBD4AD716C}" destId="{3AE63C0E-DF8E-439E-B588-A8FAB22C6EB3}" srcOrd="0" destOrd="0" presId="urn:microsoft.com/office/officeart/2005/8/layout/hProcess4"/>
    <dgm:cxn modelId="{4BA38186-7279-4423-AFDF-DB9A7C3E3C60}" type="presOf" srcId="{61AE18AB-2F91-4588-8844-F9226F78A4FE}" destId="{66DBAD94-4DF1-43ED-A986-A847D7238599}" srcOrd="0" destOrd="0" presId="urn:microsoft.com/office/officeart/2005/8/layout/hProcess4"/>
    <dgm:cxn modelId="{F542B18A-70B0-4F33-969B-26EB2DBFA41E}" srcId="{25EE6562-F1D6-4D4A-9A49-1477DBFB73D0}" destId="{B20B9F9E-930D-4F17-A814-CD808FAD1FDC}" srcOrd="0" destOrd="0" parTransId="{65FAA667-D510-46F9-BA07-ACB55B46786A}" sibTransId="{6862C776-24CC-4D62-AC59-94DB017A3C90}"/>
    <dgm:cxn modelId="{DE50248D-8B81-43DF-9288-8B2526571856}" type="presOf" srcId="{45E4AFC0-B624-4095-8D89-66EF608919CB}" destId="{ED51FB17-F623-4A07-B803-AEA6507C0033}" srcOrd="0" destOrd="0" presId="urn:microsoft.com/office/officeart/2005/8/layout/hProcess4"/>
    <dgm:cxn modelId="{E1E9AB9C-A8CE-4A35-B420-D09D562E3BC7}" type="presOf" srcId="{2BC29C70-6CCD-4D26-BD5C-A9A0E93F938C}" destId="{54B80B5B-1D44-49C3-9A17-69D758B3DD45}" srcOrd="1" destOrd="0" presId="urn:microsoft.com/office/officeart/2005/8/layout/hProcess4"/>
    <dgm:cxn modelId="{A81399B5-027B-4BCA-9187-EBA6D8E0485F}" type="presOf" srcId="{2BC29C70-6CCD-4D26-BD5C-A9A0E93F938C}" destId="{BEA56918-9D17-4DAF-8D04-5A17876C623C}" srcOrd="0" destOrd="0" presId="urn:microsoft.com/office/officeart/2005/8/layout/hProcess4"/>
    <dgm:cxn modelId="{2C8BC9BA-6E34-461A-8421-D320675A0566}" type="presOf" srcId="{EF2251D3-BEEE-4E66-90B8-07B8CE59DF46}" destId="{F1424C28-73BA-4ADA-A4D5-1E61DB5DABB0}" srcOrd="0" destOrd="0" presId="urn:microsoft.com/office/officeart/2005/8/layout/hProcess4"/>
    <dgm:cxn modelId="{54D7B3D6-5D68-4B6C-811D-A0BA38E8CB88}" srcId="{61AE18AB-2F91-4588-8844-F9226F78A4FE}" destId="{2BC29C70-6CCD-4D26-BD5C-A9A0E93F938C}" srcOrd="0" destOrd="0" parTransId="{DEC48680-4093-40B4-847C-0C3DE28B3855}" sibTransId="{8AF6FE1F-08DE-4125-A185-C892F4BEBD22}"/>
    <dgm:cxn modelId="{4EDD7C5B-D2F3-44C5-82AE-DADBC987E6BD}" type="presParOf" srcId="{F1424C28-73BA-4ADA-A4D5-1E61DB5DABB0}" destId="{9EEC7FFB-6324-4473-9EB0-4B65085685B1}" srcOrd="0" destOrd="0" presId="urn:microsoft.com/office/officeart/2005/8/layout/hProcess4"/>
    <dgm:cxn modelId="{85622570-0A25-428A-9AE4-1CBA365D2734}" type="presParOf" srcId="{F1424C28-73BA-4ADA-A4D5-1E61DB5DABB0}" destId="{6B5EF6DE-D8FA-4C79-B5CE-413500A5F271}" srcOrd="1" destOrd="0" presId="urn:microsoft.com/office/officeart/2005/8/layout/hProcess4"/>
    <dgm:cxn modelId="{5C5A1D35-029A-4DFF-8DAB-C5D114254F17}" type="presParOf" srcId="{F1424C28-73BA-4ADA-A4D5-1E61DB5DABB0}" destId="{E1681871-0FF0-4910-970D-F95D29ACDC24}" srcOrd="2" destOrd="0" presId="urn:microsoft.com/office/officeart/2005/8/layout/hProcess4"/>
    <dgm:cxn modelId="{B6E97410-4387-43D7-AA92-07BB87869CEC}" type="presParOf" srcId="{E1681871-0FF0-4910-970D-F95D29ACDC24}" destId="{B906AF1E-C3B8-455B-B897-A5471647268C}" srcOrd="0" destOrd="0" presId="urn:microsoft.com/office/officeart/2005/8/layout/hProcess4"/>
    <dgm:cxn modelId="{DD97F6A7-3568-41A6-AEEE-DD86B4C0350C}" type="presParOf" srcId="{B906AF1E-C3B8-455B-B897-A5471647268C}" destId="{0D4AB0CB-B764-4DE4-97DB-823B6EE40F29}" srcOrd="0" destOrd="0" presId="urn:microsoft.com/office/officeart/2005/8/layout/hProcess4"/>
    <dgm:cxn modelId="{4F035FBA-EC29-40B3-8195-D974EE6C4ED3}" type="presParOf" srcId="{B906AF1E-C3B8-455B-B897-A5471647268C}" destId="{3AE63C0E-DF8E-439E-B588-A8FAB22C6EB3}" srcOrd="1" destOrd="0" presId="urn:microsoft.com/office/officeart/2005/8/layout/hProcess4"/>
    <dgm:cxn modelId="{DD3E79E3-8DCB-4B96-A639-7BC857A141A8}" type="presParOf" srcId="{B906AF1E-C3B8-455B-B897-A5471647268C}" destId="{B66151BC-C9A1-40E3-8039-756362AF805F}" srcOrd="2" destOrd="0" presId="urn:microsoft.com/office/officeart/2005/8/layout/hProcess4"/>
    <dgm:cxn modelId="{3F2B256A-E903-4E45-86F9-71BA81628A0B}" type="presParOf" srcId="{B906AF1E-C3B8-455B-B897-A5471647268C}" destId="{ED51FB17-F623-4A07-B803-AEA6507C0033}" srcOrd="3" destOrd="0" presId="urn:microsoft.com/office/officeart/2005/8/layout/hProcess4"/>
    <dgm:cxn modelId="{E366F5E1-B4A8-4BE5-BEC9-BBDF25207AAA}" type="presParOf" srcId="{B906AF1E-C3B8-455B-B897-A5471647268C}" destId="{07C4136F-03B0-4133-A737-49466E63C853}" srcOrd="4" destOrd="0" presId="urn:microsoft.com/office/officeart/2005/8/layout/hProcess4"/>
    <dgm:cxn modelId="{1A6CD22F-365B-421C-8ADD-4691436A0A37}" type="presParOf" srcId="{E1681871-0FF0-4910-970D-F95D29ACDC24}" destId="{B7C1641D-BB1B-4151-AFCB-D17262004977}" srcOrd="1" destOrd="0" presId="urn:microsoft.com/office/officeart/2005/8/layout/hProcess4"/>
    <dgm:cxn modelId="{1F6409B8-523C-4C59-8627-F58901FCC3D2}" type="presParOf" srcId="{E1681871-0FF0-4910-970D-F95D29ACDC24}" destId="{376088EB-1DB7-433D-9E8B-76C4F54BFEE3}" srcOrd="2" destOrd="0" presId="urn:microsoft.com/office/officeart/2005/8/layout/hProcess4"/>
    <dgm:cxn modelId="{31B6B397-31F0-4106-8D86-26E686C48BAE}" type="presParOf" srcId="{376088EB-1DB7-433D-9E8B-76C4F54BFEE3}" destId="{D3458698-F0CA-4E86-94A5-42AE7E9C9FD9}" srcOrd="0" destOrd="0" presId="urn:microsoft.com/office/officeart/2005/8/layout/hProcess4"/>
    <dgm:cxn modelId="{A13B986D-9B73-4FBF-89DD-73F21642FC06}" type="presParOf" srcId="{376088EB-1DB7-433D-9E8B-76C4F54BFEE3}" destId="{BEA56918-9D17-4DAF-8D04-5A17876C623C}" srcOrd="1" destOrd="0" presId="urn:microsoft.com/office/officeart/2005/8/layout/hProcess4"/>
    <dgm:cxn modelId="{174A490F-07EC-48BC-9E18-45FA8810F10C}" type="presParOf" srcId="{376088EB-1DB7-433D-9E8B-76C4F54BFEE3}" destId="{54B80B5B-1D44-49C3-9A17-69D758B3DD45}" srcOrd="2" destOrd="0" presId="urn:microsoft.com/office/officeart/2005/8/layout/hProcess4"/>
    <dgm:cxn modelId="{545D150A-DCEA-4E1B-80F4-8DA1B52208AD}" type="presParOf" srcId="{376088EB-1DB7-433D-9E8B-76C4F54BFEE3}" destId="{66DBAD94-4DF1-43ED-A986-A847D7238599}" srcOrd="3" destOrd="0" presId="urn:microsoft.com/office/officeart/2005/8/layout/hProcess4"/>
    <dgm:cxn modelId="{82B6D2EF-9F95-49C5-8E10-4D1981D865AF}" type="presParOf" srcId="{376088EB-1DB7-433D-9E8B-76C4F54BFEE3}" destId="{D1A15148-961E-4A0D-BD2B-7FF66E318646}" srcOrd="4" destOrd="0" presId="urn:microsoft.com/office/officeart/2005/8/layout/hProcess4"/>
    <dgm:cxn modelId="{72572605-2F9B-490E-A83D-6F88C2CECD4A}" type="presParOf" srcId="{E1681871-0FF0-4910-970D-F95D29ACDC24}" destId="{79AB1242-3220-4403-943B-F42CE317D4D2}" srcOrd="3" destOrd="0" presId="urn:microsoft.com/office/officeart/2005/8/layout/hProcess4"/>
    <dgm:cxn modelId="{F7BFDB4C-0694-420B-A819-A88EA2684194}" type="presParOf" srcId="{E1681871-0FF0-4910-970D-F95D29ACDC24}" destId="{A46960C5-1788-42F4-B0E6-415C4EBE1236}" srcOrd="4" destOrd="0" presId="urn:microsoft.com/office/officeart/2005/8/layout/hProcess4"/>
    <dgm:cxn modelId="{326B20D6-F248-47FB-9AA1-A14E8E2EEE00}" type="presParOf" srcId="{A46960C5-1788-42F4-B0E6-415C4EBE1236}" destId="{FF210EBC-4E6C-4C96-8F1D-02B0D96D5CF9}" srcOrd="0" destOrd="0" presId="urn:microsoft.com/office/officeart/2005/8/layout/hProcess4"/>
    <dgm:cxn modelId="{7564E96F-1DD6-4BFD-82FC-4E05DB96D7C2}" type="presParOf" srcId="{A46960C5-1788-42F4-B0E6-415C4EBE1236}" destId="{83BB84FD-915B-4A6A-A8B9-6BDA25EF5A1F}" srcOrd="1" destOrd="0" presId="urn:microsoft.com/office/officeart/2005/8/layout/hProcess4"/>
    <dgm:cxn modelId="{647205A9-3706-4960-8F67-F52CD65278C4}" type="presParOf" srcId="{A46960C5-1788-42F4-B0E6-415C4EBE1236}" destId="{A5A4EFF3-F353-47E6-A7F9-01C68CC38A79}" srcOrd="2" destOrd="0" presId="urn:microsoft.com/office/officeart/2005/8/layout/hProcess4"/>
    <dgm:cxn modelId="{6CEAB150-4C0B-41E6-A284-EE12A97CA7D0}" type="presParOf" srcId="{A46960C5-1788-42F4-B0E6-415C4EBE1236}" destId="{8F51A63F-D2A6-4E0B-B784-8D4244F32F9C}" srcOrd="3" destOrd="0" presId="urn:microsoft.com/office/officeart/2005/8/layout/hProcess4"/>
    <dgm:cxn modelId="{C833A0BD-D1E8-40D9-B53A-32CE63AF2088}" type="presParOf" srcId="{A46960C5-1788-42F4-B0E6-415C4EBE1236}" destId="{5F438918-74B5-4F3C-809A-D51C2A1A63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38F53-A88D-43FD-BA5A-9609B737A45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D320F86-20B8-4178-9F12-231917208C35}">
      <dgm:prSet phldrT="[Text]"/>
      <dgm:spPr/>
      <dgm:t>
        <a:bodyPr/>
        <a:lstStyle/>
        <a:p>
          <a:r>
            <a:rPr lang="en-CA" dirty="0"/>
            <a:t>Raw Data</a:t>
          </a:r>
        </a:p>
      </dgm:t>
    </dgm:pt>
    <dgm:pt modelId="{212142B9-5793-4C7E-A551-81D14F3E33E3}" type="parTrans" cxnId="{F5073DF8-1A9A-4AB0-8B0D-3F92DE5CF8DD}">
      <dgm:prSet/>
      <dgm:spPr/>
      <dgm:t>
        <a:bodyPr/>
        <a:lstStyle/>
        <a:p>
          <a:endParaRPr lang="en-CA"/>
        </a:p>
      </dgm:t>
    </dgm:pt>
    <dgm:pt modelId="{794927F4-89BD-4BCD-ACF8-A0292C7B1C39}" type="sibTrans" cxnId="{F5073DF8-1A9A-4AB0-8B0D-3F92DE5CF8DD}">
      <dgm:prSet/>
      <dgm:spPr/>
      <dgm:t>
        <a:bodyPr/>
        <a:lstStyle/>
        <a:p>
          <a:endParaRPr lang="en-CA"/>
        </a:p>
      </dgm:t>
    </dgm:pt>
    <dgm:pt modelId="{F2B23990-D11D-43F6-A14A-F0320461EDE4}">
      <dgm:prSet phldrT="[Text]" phldr="1"/>
      <dgm:spPr/>
      <dgm:t>
        <a:bodyPr/>
        <a:lstStyle/>
        <a:p>
          <a:endParaRPr lang="en-CA"/>
        </a:p>
      </dgm:t>
    </dgm:pt>
    <dgm:pt modelId="{7F2C476D-B5C6-40A5-B48A-E931EA018D3A}" type="parTrans" cxnId="{06006CE6-D319-4C69-844E-50A7F1F76414}">
      <dgm:prSet/>
      <dgm:spPr/>
      <dgm:t>
        <a:bodyPr/>
        <a:lstStyle/>
        <a:p>
          <a:endParaRPr lang="en-CA"/>
        </a:p>
      </dgm:t>
    </dgm:pt>
    <dgm:pt modelId="{20A18557-02B6-4AB9-9FD3-926B4E747A21}" type="sibTrans" cxnId="{06006CE6-D319-4C69-844E-50A7F1F76414}">
      <dgm:prSet/>
      <dgm:spPr/>
      <dgm:t>
        <a:bodyPr/>
        <a:lstStyle/>
        <a:p>
          <a:endParaRPr lang="en-CA"/>
        </a:p>
      </dgm:t>
    </dgm:pt>
    <dgm:pt modelId="{6BAE5893-A077-4218-93C7-C58B0EB3CDBC}">
      <dgm:prSet phldrT="[Text]" phldr="1"/>
      <dgm:spPr/>
      <dgm:t>
        <a:bodyPr/>
        <a:lstStyle/>
        <a:p>
          <a:endParaRPr lang="en-CA" dirty="0"/>
        </a:p>
      </dgm:t>
    </dgm:pt>
    <dgm:pt modelId="{8AC765D6-DFC1-42C1-9B28-61535F04FFD9}" type="parTrans" cxnId="{395A5E82-68AE-476B-9332-EA2C2692016C}">
      <dgm:prSet/>
      <dgm:spPr/>
      <dgm:t>
        <a:bodyPr/>
        <a:lstStyle/>
        <a:p>
          <a:endParaRPr lang="en-CA"/>
        </a:p>
      </dgm:t>
    </dgm:pt>
    <dgm:pt modelId="{B5BFD972-5E73-4A9C-909B-35F572339624}" type="sibTrans" cxnId="{395A5E82-68AE-476B-9332-EA2C2692016C}">
      <dgm:prSet/>
      <dgm:spPr/>
      <dgm:t>
        <a:bodyPr/>
        <a:lstStyle/>
        <a:p>
          <a:endParaRPr lang="en-CA"/>
        </a:p>
      </dgm:t>
    </dgm:pt>
    <dgm:pt modelId="{29C3E0EE-D5B5-42D7-94AC-864A74C32490}" type="pres">
      <dgm:prSet presAssocID="{83B38F53-A88D-43FD-BA5A-9609B737A459}" presName="cycle" presStyleCnt="0">
        <dgm:presLayoutVars>
          <dgm:dir/>
          <dgm:resizeHandles val="exact"/>
        </dgm:presLayoutVars>
      </dgm:prSet>
      <dgm:spPr/>
    </dgm:pt>
    <dgm:pt modelId="{5038BA38-8B27-4261-864D-C62553D61613}" type="pres">
      <dgm:prSet presAssocID="{8D320F86-20B8-4178-9F12-231917208C35}" presName="node" presStyleLbl="node1" presStyleIdx="0" presStyleCnt="3">
        <dgm:presLayoutVars>
          <dgm:bulletEnabled val="1"/>
        </dgm:presLayoutVars>
      </dgm:prSet>
      <dgm:spPr/>
    </dgm:pt>
    <dgm:pt modelId="{487B8EA0-4C37-4984-8AEF-C251C95E17FB}" type="pres">
      <dgm:prSet presAssocID="{8D320F86-20B8-4178-9F12-231917208C35}" presName="spNode" presStyleCnt="0"/>
      <dgm:spPr/>
    </dgm:pt>
    <dgm:pt modelId="{2B3A522D-EB02-4ECB-9B74-651BBE9C7D35}" type="pres">
      <dgm:prSet presAssocID="{794927F4-89BD-4BCD-ACF8-A0292C7B1C39}" presName="sibTrans" presStyleLbl="sibTrans1D1" presStyleIdx="0" presStyleCnt="3"/>
      <dgm:spPr/>
    </dgm:pt>
    <dgm:pt modelId="{B32AB64D-62C2-4721-8722-12A1E0F4206E}" type="pres">
      <dgm:prSet presAssocID="{F2B23990-D11D-43F6-A14A-F0320461EDE4}" presName="node" presStyleLbl="node1" presStyleIdx="1" presStyleCnt="3">
        <dgm:presLayoutVars>
          <dgm:bulletEnabled val="1"/>
        </dgm:presLayoutVars>
      </dgm:prSet>
      <dgm:spPr/>
    </dgm:pt>
    <dgm:pt modelId="{EF9B18D5-A65F-474F-BE90-D140842AB7CD}" type="pres">
      <dgm:prSet presAssocID="{F2B23990-D11D-43F6-A14A-F0320461EDE4}" presName="spNode" presStyleCnt="0"/>
      <dgm:spPr/>
    </dgm:pt>
    <dgm:pt modelId="{316E34AB-E7AB-48F0-93BC-70A619AAA57E}" type="pres">
      <dgm:prSet presAssocID="{20A18557-02B6-4AB9-9FD3-926B4E747A21}" presName="sibTrans" presStyleLbl="sibTrans1D1" presStyleIdx="1" presStyleCnt="3"/>
      <dgm:spPr/>
    </dgm:pt>
    <dgm:pt modelId="{F14E3122-FB87-489A-AB28-731D5C811E87}" type="pres">
      <dgm:prSet presAssocID="{6BAE5893-A077-4218-93C7-C58B0EB3CDBC}" presName="node" presStyleLbl="node1" presStyleIdx="2" presStyleCnt="3">
        <dgm:presLayoutVars>
          <dgm:bulletEnabled val="1"/>
        </dgm:presLayoutVars>
      </dgm:prSet>
      <dgm:spPr/>
    </dgm:pt>
    <dgm:pt modelId="{9A4AA83B-21F0-492E-9FC0-9CE487BEBDAE}" type="pres">
      <dgm:prSet presAssocID="{6BAE5893-A077-4218-93C7-C58B0EB3CDBC}" presName="spNode" presStyleCnt="0"/>
      <dgm:spPr/>
    </dgm:pt>
    <dgm:pt modelId="{A3685AA2-D503-4BF8-8383-EFF6CDFCF806}" type="pres">
      <dgm:prSet presAssocID="{B5BFD972-5E73-4A9C-909B-35F572339624}" presName="sibTrans" presStyleLbl="sibTrans1D1" presStyleIdx="2" presStyleCnt="3"/>
      <dgm:spPr/>
    </dgm:pt>
  </dgm:ptLst>
  <dgm:cxnLst>
    <dgm:cxn modelId="{E7DCD105-7C77-49D6-982C-2D0C9C9B3D70}" type="presOf" srcId="{20A18557-02B6-4AB9-9FD3-926B4E747A21}" destId="{316E34AB-E7AB-48F0-93BC-70A619AAA57E}" srcOrd="0" destOrd="0" presId="urn:microsoft.com/office/officeart/2005/8/layout/cycle5"/>
    <dgm:cxn modelId="{FC68B813-864F-4BCE-86CB-6C9E3194A04B}" type="presOf" srcId="{8D320F86-20B8-4178-9F12-231917208C35}" destId="{5038BA38-8B27-4261-864D-C62553D61613}" srcOrd="0" destOrd="0" presId="urn:microsoft.com/office/officeart/2005/8/layout/cycle5"/>
    <dgm:cxn modelId="{9CB02F61-9F4A-41EA-A0AA-4A9AE384D725}" type="presOf" srcId="{83B38F53-A88D-43FD-BA5A-9609B737A459}" destId="{29C3E0EE-D5B5-42D7-94AC-864A74C32490}" srcOrd="0" destOrd="0" presId="urn:microsoft.com/office/officeart/2005/8/layout/cycle5"/>
    <dgm:cxn modelId="{8DDD7E62-561B-47C3-949C-4CC61748FF8D}" type="presOf" srcId="{794927F4-89BD-4BCD-ACF8-A0292C7B1C39}" destId="{2B3A522D-EB02-4ECB-9B74-651BBE9C7D35}" srcOrd="0" destOrd="0" presId="urn:microsoft.com/office/officeart/2005/8/layout/cycle5"/>
    <dgm:cxn modelId="{EC0E8C77-E53D-42D2-BC7F-3017753A2A93}" type="presOf" srcId="{6BAE5893-A077-4218-93C7-C58B0EB3CDBC}" destId="{F14E3122-FB87-489A-AB28-731D5C811E87}" srcOrd="0" destOrd="0" presId="urn:microsoft.com/office/officeart/2005/8/layout/cycle5"/>
    <dgm:cxn modelId="{395A5E82-68AE-476B-9332-EA2C2692016C}" srcId="{83B38F53-A88D-43FD-BA5A-9609B737A459}" destId="{6BAE5893-A077-4218-93C7-C58B0EB3CDBC}" srcOrd="2" destOrd="0" parTransId="{8AC765D6-DFC1-42C1-9B28-61535F04FFD9}" sibTransId="{B5BFD972-5E73-4A9C-909B-35F572339624}"/>
    <dgm:cxn modelId="{06006CE6-D319-4C69-844E-50A7F1F76414}" srcId="{83B38F53-A88D-43FD-BA5A-9609B737A459}" destId="{F2B23990-D11D-43F6-A14A-F0320461EDE4}" srcOrd="1" destOrd="0" parTransId="{7F2C476D-B5C6-40A5-B48A-E931EA018D3A}" sibTransId="{20A18557-02B6-4AB9-9FD3-926B4E747A21}"/>
    <dgm:cxn modelId="{F5073DF8-1A9A-4AB0-8B0D-3F92DE5CF8DD}" srcId="{83B38F53-A88D-43FD-BA5A-9609B737A459}" destId="{8D320F86-20B8-4178-9F12-231917208C35}" srcOrd="0" destOrd="0" parTransId="{212142B9-5793-4C7E-A551-81D14F3E33E3}" sibTransId="{794927F4-89BD-4BCD-ACF8-A0292C7B1C39}"/>
    <dgm:cxn modelId="{723E5AFB-8DAA-4F70-AF1D-A177FC453532}" type="presOf" srcId="{B5BFD972-5E73-4A9C-909B-35F572339624}" destId="{A3685AA2-D503-4BF8-8383-EFF6CDFCF806}" srcOrd="0" destOrd="0" presId="urn:microsoft.com/office/officeart/2005/8/layout/cycle5"/>
    <dgm:cxn modelId="{E40C93FE-426D-4FB9-9F87-A620763314A1}" type="presOf" srcId="{F2B23990-D11D-43F6-A14A-F0320461EDE4}" destId="{B32AB64D-62C2-4721-8722-12A1E0F4206E}" srcOrd="0" destOrd="0" presId="urn:microsoft.com/office/officeart/2005/8/layout/cycle5"/>
    <dgm:cxn modelId="{48F54E57-8F3E-431F-ADF7-03D773127543}" type="presParOf" srcId="{29C3E0EE-D5B5-42D7-94AC-864A74C32490}" destId="{5038BA38-8B27-4261-864D-C62553D61613}" srcOrd="0" destOrd="0" presId="urn:microsoft.com/office/officeart/2005/8/layout/cycle5"/>
    <dgm:cxn modelId="{A4B654DF-10C7-4F39-BBF9-D802AC7439E0}" type="presParOf" srcId="{29C3E0EE-D5B5-42D7-94AC-864A74C32490}" destId="{487B8EA0-4C37-4984-8AEF-C251C95E17FB}" srcOrd="1" destOrd="0" presId="urn:microsoft.com/office/officeart/2005/8/layout/cycle5"/>
    <dgm:cxn modelId="{7D211463-F0FB-40EA-B1E1-CF77FD308989}" type="presParOf" srcId="{29C3E0EE-D5B5-42D7-94AC-864A74C32490}" destId="{2B3A522D-EB02-4ECB-9B74-651BBE9C7D35}" srcOrd="2" destOrd="0" presId="urn:microsoft.com/office/officeart/2005/8/layout/cycle5"/>
    <dgm:cxn modelId="{19646166-6DE8-446D-914E-F182AFEDE7A5}" type="presParOf" srcId="{29C3E0EE-D5B5-42D7-94AC-864A74C32490}" destId="{B32AB64D-62C2-4721-8722-12A1E0F4206E}" srcOrd="3" destOrd="0" presId="urn:microsoft.com/office/officeart/2005/8/layout/cycle5"/>
    <dgm:cxn modelId="{019FACBE-C420-49BE-98FA-DE03013CBE0E}" type="presParOf" srcId="{29C3E0EE-D5B5-42D7-94AC-864A74C32490}" destId="{EF9B18D5-A65F-474F-BE90-D140842AB7CD}" srcOrd="4" destOrd="0" presId="urn:microsoft.com/office/officeart/2005/8/layout/cycle5"/>
    <dgm:cxn modelId="{CB5E21AA-E119-496E-9392-5ACE4BC1CA2C}" type="presParOf" srcId="{29C3E0EE-D5B5-42D7-94AC-864A74C32490}" destId="{316E34AB-E7AB-48F0-93BC-70A619AAA57E}" srcOrd="5" destOrd="0" presId="urn:microsoft.com/office/officeart/2005/8/layout/cycle5"/>
    <dgm:cxn modelId="{B55978E9-9537-43FB-A6D0-34B5AF3B53EE}" type="presParOf" srcId="{29C3E0EE-D5B5-42D7-94AC-864A74C32490}" destId="{F14E3122-FB87-489A-AB28-731D5C811E87}" srcOrd="6" destOrd="0" presId="urn:microsoft.com/office/officeart/2005/8/layout/cycle5"/>
    <dgm:cxn modelId="{6D21AC64-E9CA-4D3E-8B68-3FE71F7A8031}" type="presParOf" srcId="{29C3E0EE-D5B5-42D7-94AC-864A74C32490}" destId="{9A4AA83B-21F0-492E-9FC0-9CE487BEBDAE}" srcOrd="7" destOrd="0" presId="urn:microsoft.com/office/officeart/2005/8/layout/cycle5"/>
    <dgm:cxn modelId="{3BFB98B1-CE91-48CF-AC7A-BCD2E7CD7715}" type="presParOf" srcId="{29C3E0EE-D5B5-42D7-94AC-864A74C32490}" destId="{A3685AA2-D503-4BF8-8383-EFF6CDFCF80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C2AE6-273B-4325-A088-6516735301DB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AFD921C7-8D29-4E70-BA7C-535EC35D2778}">
      <dgm:prSet phldrT="[Text]"/>
      <dgm:spPr/>
      <dgm:t>
        <a:bodyPr/>
        <a:lstStyle/>
        <a:p>
          <a:r>
            <a:rPr lang="en-CA" dirty="0"/>
            <a:t>Raw Data</a:t>
          </a:r>
        </a:p>
      </dgm:t>
    </dgm:pt>
    <dgm:pt modelId="{0937F022-E4DC-4AAF-A4DA-80AB8D17C267}" type="parTrans" cxnId="{61338673-AE58-4389-9862-E9B7115B79BF}">
      <dgm:prSet/>
      <dgm:spPr/>
      <dgm:t>
        <a:bodyPr/>
        <a:lstStyle/>
        <a:p>
          <a:endParaRPr lang="en-CA"/>
        </a:p>
      </dgm:t>
    </dgm:pt>
    <dgm:pt modelId="{7E382ED5-6B84-4F23-922A-7D329411CDC6}" type="sibTrans" cxnId="{61338673-AE58-4389-9862-E9B7115B79BF}">
      <dgm:prSet/>
      <dgm:spPr/>
      <dgm:t>
        <a:bodyPr/>
        <a:lstStyle/>
        <a:p>
          <a:endParaRPr lang="en-CA"/>
        </a:p>
      </dgm:t>
    </dgm:pt>
    <dgm:pt modelId="{7791C499-4913-46A5-8ACE-7383978A724C}">
      <dgm:prSet phldrT="[Text]"/>
      <dgm:spPr/>
      <dgm:t>
        <a:bodyPr/>
        <a:lstStyle/>
        <a:p>
          <a:r>
            <a:rPr lang="en-CA" dirty="0"/>
            <a:t>In Progress</a:t>
          </a:r>
        </a:p>
      </dgm:t>
    </dgm:pt>
    <dgm:pt modelId="{B5137527-FB6B-4F4A-961E-C04C3ED90464}" type="parTrans" cxnId="{CD401E23-AD26-450A-B688-2A5A24E2564F}">
      <dgm:prSet/>
      <dgm:spPr/>
      <dgm:t>
        <a:bodyPr/>
        <a:lstStyle/>
        <a:p>
          <a:endParaRPr lang="en-CA"/>
        </a:p>
      </dgm:t>
    </dgm:pt>
    <dgm:pt modelId="{6FDE5943-F2CD-4A1F-A3B7-A2BDB8D9467C}" type="sibTrans" cxnId="{CD401E23-AD26-450A-B688-2A5A24E2564F}">
      <dgm:prSet/>
      <dgm:spPr/>
      <dgm:t>
        <a:bodyPr/>
        <a:lstStyle/>
        <a:p>
          <a:endParaRPr lang="en-CA"/>
        </a:p>
      </dgm:t>
    </dgm:pt>
    <dgm:pt modelId="{6B264BBD-D735-4E1F-89EC-91A0BBB48CEF}">
      <dgm:prSet phldrT="[Text]"/>
      <dgm:spPr/>
      <dgm:t>
        <a:bodyPr/>
        <a:lstStyle/>
        <a:p>
          <a:r>
            <a:rPr lang="en-CA" dirty="0"/>
            <a:t>Done</a:t>
          </a:r>
        </a:p>
      </dgm:t>
    </dgm:pt>
    <dgm:pt modelId="{C3FA7004-F152-4747-A1E1-DE7C60940F26}" type="parTrans" cxnId="{BCBAF776-9DA2-4510-B647-B9481DFF5F7A}">
      <dgm:prSet/>
      <dgm:spPr/>
      <dgm:t>
        <a:bodyPr/>
        <a:lstStyle/>
        <a:p>
          <a:endParaRPr lang="en-CA"/>
        </a:p>
      </dgm:t>
    </dgm:pt>
    <dgm:pt modelId="{1D5005C6-D523-42F1-BC8F-623EA7374C25}" type="sibTrans" cxnId="{BCBAF776-9DA2-4510-B647-B9481DFF5F7A}">
      <dgm:prSet/>
      <dgm:spPr/>
      <dgm:t>
        <a:bodyPr/>
        <a:lstStyle/>
        <a:p>
          <a:endParaRPr lang="en-CA"/>
        </a:p>
      </dgm:t>
    </dgm:pt>
    <dgm:pt modelId="{E25010E5-39B2-4DFF-BD2C-255B93DEEDBE}">
      <dgm:prSet phldrT="[Text]"/>
      <dgm:spPr/>
      <dgm:t>
        <a:bodyPr/>
        <a:lstStyle/>
        <a:p>
          <a:r>
            <a:rPr lang="en-CA" dirty="0"/>
            <a:t>Data Base</a:t>
          </a:r>
        </a:p>
      </dgm:t>
    </dgm:pt>
    <dgm:pt modelId="{50C72D02-F314-4EFF-BC53-899D5D9BA0FB}" type="sibTrans" cxnId="{98E421D4-6611-490B-B5A0-F12FC109A09A}">
      <dgm:prSet/>
      <dgm:spPr/>
      <dgm:t>
        <a:bodyPr/>
        <a:lstStyle/>
        <a:p>
          <a:endParaRPr lang="en-CA"/>
        </a:p>
      </dgm:t>
    </dgm:pt>
    <dgm:pt modelId="{5B2CD900-28B6-4E19-9729-95533EB27489}" type="parTrans" cxnId="{98E421D4-6611-490B-B5A0-F12FC109A09A}">
      <dgm:prSet/>
      <dgm:spPr/>
      <dgm:t>
        <a:bodyPr/>
        <a:lstStyle/>
        <a:p>
          <a:endParaRPr lang="en-CA"/>
        </a:p>
      </dgm:t>
    </dgm:pt>
    <dgm:pt modelId="{DE33C7DE-0A3D-4A70-A1D1-649326CE7F85}" type="pres">
      <dgm:prSet presAssocID="{74EC2AE6-273B-4325-A088-6516735301DB}" presName="composite" presStyleCnt="0">
        <dgm:presLayoutVars>
          <dgm:chMax val="1"/>
          <dgm:dir/>
          <dgm:resizeHandles val="exact"/>
        </dgm:presLayoutVars>
      </dgm:prSet>
      <dgm:spPr/>
    </dgm:pt>
    <dgm:pt modelId="{BCED14C3-6662-43CD-8B18-B67190DD0BD3}" type="pres">
      <dgm:prSet presAssocID="{74EC2AE6-273B-4325-A088-6516735301DB}" presName="radial" presStyleCnt="0">
        <dgm:presLayoutVars>
          <dgm:animLvl val="ctr"/>
        </dgm:presLayoutVars>
      </dgm:prSet>
      <dgm:spPr/>
    </dgm:pt>
    <dgm:pt modelId="{E4E2601E-48D2-4D69-87CD-5DB275BB2176}" type="pres">
      <dgm:prSet presAssocID="{E25010E5-39B2-4DFF-BD2C-255B93DEEDBE}" presName="centerShape" presStyleLbl="vennNode1" presStyleIdx="0" presStyleCnt="4" custScaleX="61821" custScaleY="66313"/>
      <dgm:spPr/>
    </dgm:pt>
    <dgm:pt modelId="{CB63A62F-0583-4701-9F2D-31EAF87B913B}" type="pres">
      <dgm:prSet presAssocID="{AFD921C7-8D29-4E70-BA7C-535EC35D2778}" presName="node" presStyleLbl="vennNode1" presStyleIdx="1" presStyleCnt="4" custRadScaleRad="76892">
        <dgm:presLayoutVars>
          <dgm:bulletEnabled val="1"/>
        </dgm:presLayoutVars>
      </dgm:prSet>
      <dgm:spPr/>
    </dgm:pt>
    <dgm:pt modelId="{15204A74-8737-4E9A-8C8E-AAA1A170858F}" type="pres">
      <dgm:prSet presAssocID="{7791C499-4913-46A5-8ACE-7383978A724C}" presName="node" presStyleLbl="vennNode1" presStyleIdx="2" presStyleCnt="4" custRadScaleRad="75687" custRadScaleInc="-1038">
        <dgm:presLayoutVars>
          <dgm:bulletEnabled val="1"/>
        </dgm:presLayoutVars>
      </dgm:prSet>
      <dgm:spPr/>
    </dgm:pt>
    <dgm:pt modelId="{2159A1E8-CCCC-4460-AD68-EEEBFEA3B40C}" type="pres">
      <dgm:prSet presAssocID="{6B264BBD-D735-4E1F-89EC-91A0BBB48CEF}" presName="node" presStyleLbl="vennNode1" presStyleIdx="3" presStyleCnt="4" custRadScaleRad="74073" custRadScaleInc="3009">
        <dgm:presLayoutVars>
          <dgm:bulletEnabled val="1"/>
        </dgm:presLayoutVars>
      </dgm:prSet>
      <dgm:spPr/>
    </dgm:pt>
  </dgm:ptLst>
  <dgm:cxnLst>
    <dgm:cxn modelId="{CD401E23-AD26-450A-B688-2A5A24E2564F}" srcId="{E25010E5-39B2-4DFF-BD2C-255B93DEEDBE}" destId="{7791C499-4913-46A5-8ACE-7383978A724C}" srcOrd="1" destOrd="0" parTransId="{B5137527-FB6B-4F4A-961E-C04C3ED90464}" sibTransId="{6FDE5943-F2CD-4A1F-A3B7-A2BDB8D9467C}"/>
    <dgm:cxn modelId="{95A47E2B-D3D5-4722-87FB-2E6C1CAF02CE}" type="presOf" srcId="{AFD921C7-8D29-4E70-BA7C-535EC35D2778}" destId="{CB63A62F-0583-4701-9F2D-31EAF87B913B}" srcOrd="0" destOrd="0" presId="urn:microsoft.com/office/officeart/2005/8/layout/radial3"/>
    <dgm:cxn modelId="{24B5776B-C3A3-470A-807F-5431096AF878}" type="presOf" srcId="{6B264BBD-D735-4E1F-89EC-91A0BBB48CEF}" destId="{2159A1E8-CCCC-4460-AD68-EEEBFEA3B40C}" srcOrd="0" destOrd="0" presId="urn:microsoft.com/office/officeart/2005/8/layout/radial3"/>
    <dgm:cxn modelId="{61338673-AE58-4389-9862-E9B7115B79BF}" srcId="{E25010E5-39B2-4DFF-BD2C-255B93DEEDBE}" destId="{AFD921C7-8D29-4E70-BA7C-535EC35D2778}" srcOrd="0" destOrd="0" parTransId="{0937F022-E4DC-4AAF-A4DA-80AB8D17C267}" sibTransId="{7E382ED5-6B84-4F23-922A-7D329411CDC6}"/>
    <dgm:cxn modelId="{BCBAF776-9DA2-4510-B647-B9481DFF5F7A}" srcId="{E25010E5-39B2-4DFF-BD2C-255B93DEEDBE}" destId="{6B264BBD-D735-4E1F-89EC-91A0BBB48CEF}" srcOrd="2" destOrd="0" parTransId="{C3FA7004-F152-4747-A1E1-DE7C60940F26}" sibTransId="{1D5005C6-D523-42F1-BC8F-623EA7374C25}"/>
    <dgm:cxn modelId="{E9469186-93E6-4606-ABBF-8EAFCE17E704}" type="presOf" srcId="{74EC2AE6-273B-4325-A088-6516735301DB}" destId="{DE33C7DE-0A3D-4A70-A1D1-649326CE7F85}" srcOrd="0" destOrd="0" presId="urn:microsoft.com/office/officeart/2005/8/layout/radial3"/>
    <dgm:cxn modelId="{6421FFB5-98AE-4FD0-8F8F-832E1464A93F}" type="presOf" srcId="{E25010E5-39B2-4DFF-BD2C-255B93DEEDBE}" destId="{E4E2601E-48D2-4D69-87CD-5DB275BB2176}" srcOrd="0" destOrd="0" presId="urn:microsoft.com/office/officeart/2005/8/layout/radial3"/>
    <dgm:cxn modelId="{0B9779BB-43C7-45C5-861A-963EA9B4AB80}" type="presOf" srcId="{7791C499-4913-46A5-8ACE-7383978A724C}" destId="{15204A74-8737-4E9A-8C8E-AAA1A170858F}" srcOrd="0" destOrd="0" presId="urn:microsoft.com/office/officeart/2005/8/layout/radial3"/>
    <dgm:cxn modelId="{98E421D4-6611-490B-B5A0-F12FC109A09A}" srcId="{74EC2AE6-273B-4325-A088-6516735301DB}" destId="{E25010E5-39B2-4DFF-BD2C-255B93DEEDBE}" srcOrd="0" destOrd="0" parTransId="{5B2CD900-28B6-4E19-9729-95533EB27489}" sibTransId="{50C72D02-F314-4EFF-BC53-899D5D9BA0FB}"/>
    <dgm:cxn modelId="{5971CB67-CB68-4D6B-A6C9-2DA6AB70591A}" type="presParOf" srcId="{DE33C7DE-0A3D-4A70-A1D1-649326CE7F85}" destId="{BCED14C3-6662-43CD-8B18-B67190DD0BD3}" srcOrd="0" destOrd="0" presId="urn:microsoft.com/office/officeart/2005/8/layout/radial3"/>
    <dgm:cxn modelId="{83D2D246-72E1-496C-9E63-7D2BDB9F7CC4}" type="presParOf" srcId="{BCED14C3-6662-43CD-8B18-B67190DD0BD3}" destId="{E4E2601E-48D2-4D69-87CD-5DB275BB2176}" srcOrd="0" destOrd="0" presId="urn:microsoft.com/office/officeart/2005/8/layout/radial3"/>
    <dgm:cxn modelId="{634A5B19-D51F-44B2-9543-A4E38E6A8D5C}" type="presParOf" srcId="{BCED14C3-6662-43CD-8B18-B67190DD0BD3}" destId="{CB63A62F-0583-4701-9F2D-31EAF87B913B}" srcOrd="1" destOrd="0" presId="urn:microsoft.com/office/officeart/2005/8/layout/radial3"/>
    <dgm:cxn modelId="{51D6010D-ED11-406E-98CE-1105023B097E}" type="presParOf" srcId="{BCED14C3-6662-43CD-8B18-B67190DD0BD3}" destId="{15204A74-8737-4E9A-8C8E-AAA1A170858F}" srcOrd="2" destOrd="0" presId="urn:microsoft.com/office/officeart/2005/8/layout/radial3"/>
    <dgm:cxn modelId="{F5F8A3B8-3696-421F-B487-3D7994AFA8F9}" type="presParOf" srcId="{BCED14C3-6662-43CD-8B18-B67190DD0BD3}" destId="{2159A1E8-CCCC-4460-AD68-EEEBFEA3B40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D58552-F4F6-4577-99F0-6ED2F94604B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514A8E0-8D64-4B34-9BC3-F2E600C8AE5C}">
      <dgm:prSet phldrT="[Text]"/>
      <dgm:spPr/>
      <dgm:t>
        <a:bodyPr/>
        <a:lstStyle/>
        <a:p>
          <a:r>
            <a:rPr lang="en-CA" dirty="0"/>
            <a:t>In Progress</a:t>
          </a:r>
        </a:p>
      </dgm:t>
    </dgm:pt>
    <dgm:pt modelId="{EDD9E4D1-2A05-44F1-A24F-F9A10F5326F8}" type="parTrans" cxnId="{B911C947-E7D2-438A-A437-BB5BD0C72D75}">
      <dgm:prSet/>
      <dgm:spPr/>
      <dgm:t>
        <a:bodyPr/>
        <a:lstStyle/>
        <a:p>
          <a:endParaRPr lang="en-CA"/>
        </a:p>
      </dgm:t>
    </dgm:pt>
    <dgm:pt modelId="{441F002C-EB87-4052-921A-3A7872E798F4}" type="sibTrans" cxnId="{B911C947-E7D2-438A-A437-BB5BD0C72D75}">
      <dgm:prSet/>
      <dgm:spPr/>
      <dgm:t>
        <a:bodyPr/>
        <a:lstStyle/>
        <a:p>
          <a:endParaRPr lang="en-CA"/>
        </a:p>
      </dgm:t>
    </dgm:pt>
    <dgm:pt modelId="{7BA31F1F-E6DC-46DD-86D3-C22C14E976B4}">
      <dgm:prSet phldrT="[Text]"/>
      <dgm:spPr/>
      <dgm:t>
        <a:bodyPr/>
        <a:lstStyle/>
        <a:p>
          <a:r>
            <a:rPr lang="en-CA" dirty="0"/>
            <a:t>Paper Data Base</a:t>
          </a:r>
        </a:p>
      </dgm:t>
    </dgm:pt>
    <dgm:pt modelId="{CEE7E16F-9F39-4CB4-8877-A801834502A3}" type="parTrans" cxnId="{511BF612-A686-492E-B535-B565C6D2453F}">
      <dgm:prSet/>
      <dgm:spPr/>
      <dgm:t>
        <a:bodyPr/>
        <a:lstStyle/>
        <a:p>
          <a:endParaRPr lang="en-CA"/>
        </a:p>
      </dgm:t>
    </dgm:pt>
    <dgm:pt modelId="{269AB0AB-7C6D-4BC7-85DB-F42E5A570F35}" type="sibTrans" cxnId="{511BF612-A686-492E-B535-B565C6D2453F}">
      <dgm:prSet/>
      <dgm:spPr/>
      <dgm:t>
        <a:bodyPr/>
        <a:lstStyle/>
        <a:p>
          <a:endParaRPr lang="en-CA"/>
        </a:p>
      </dgm:t>
    </dgm:pt>
    <dgm:pt modelId="{8C85587D-2583-4401-A076-42639FA73625}">
      <dgm:prSet phldrT="[Text]"/>
      <dgm:spPr/>
      <dgm:t>
        <a:bodyPr/>
        <a:lstStyle/>
        <a:p>
          <a:r>
            <a:rPr lang="en-CA" dirty="0"/>
            <a:t>Electronic Data Base</a:t>
          </a:r>
        </a:p>
      </dgm:t>
    </dgm:pt>
    <dgm:pt modelId="{E7990E82-05C2-4594-912C-F89DAFF79BEE}" type="parTrans" cxnId="{69E0FA2E-101F-4627-AEAE-4EFF3964165F}">
      <dgm:prSet/>
      <dgm:spPr/>
      <dgm:t>
        <a:bodyPr/>
        <a:lstStyle/>
        <a:p>
          <a:endParaRPr lang="en-CA"/>
        </a:p>
      </dgm:t>
    </dgm:pt>
    <dgm:pt modelId="{1FA6F420-523F-499C-ABE8-A4C44A4E7132}" type="sibTrans" cxnId="{69E0FA2E-101F-4627-AEAE-4EFF3964165F}">
      <dgm:prSet/>
      <dgm:spPr/>
      <dgm:t>
        <a:bodyPr/>
        <a:lstStyle/>
        <a:p>
          <a:endParaRPr lang="en-CA"/>
        </a:p>
      </dgm:t>
    </dgm:pt>
    <dgm:pt modelId="{8B3D090D-1045-4958-8063-352AC49CD2BD}" type="pres">
      <dgm:prSet presAssocID="{67D58552-F4F6-4577-99F0-6ED2F94604B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9AEFE2C4-551D-4C6B-B998-60BA44E8F647}" type="pres">
      <dgm:prSet presAssocID="{E514A8E0-8D64-4B34-9BC3-F2E600C8AE5C}" presName="composite" presStyleCnt="0"/>
      <dgm:spPr/>
    </dgm:pt>
    <dgm:pt modelId="{ED2F8145-E063-441D-B3E4-E9B21094E407}" type="pres">
      <dgm:prSet presAssocID="{E514A8E0-8D64-4B34-9BC3-F2E600C8AE5C}" presName="ParentAccent1" presStyleLbl="alignNode1" presStyleIdx="0" presStyleCnt="27"/>
      <dgm:spPr/>
    </dgm:pt>
    <dgm:pt modelId="{F645D8EA-F512-4895-A168-AF52B7914468}" type="pres">
      <dgm:prSet presAssocID="{E514A8E0-8D64-4B34-9BC3-F2E600C8AE5C}" presName="ParentAccent2" presStyleLbl="alignNode1" presStyleIdx="1" presStyleCnt="27"/>
      <dgm:spPr/>
    </dgm:pt>
    <dgm:pt modelId="{7DE9D7E0-CF89-4B95-9E8E-B23F438EFB3D}" type="pres">
      <dgm:prSet presAssocID="{E514A8E0-8D64-4B34-9BC3-F2E600C8AE5C}" presName="ParentAccent3" presStyleLbl="alignNode1" presStyleIdx="2" presStyleCnt="27"/>
      <dgm:spPr/>
    </dgm:pt>
    <dgm:pt modelId="{8FE597D7-0725-4A4B-88C2-EFC034EEB5AA}" type="pres">
      <dgm:prSet presAssocID="{E514A8E0-8D64-4B34-9BC3-F2E600C8AE5C}" presName="ParentAccent4" presStyleLbl="alignNode1" presStyleIdx="3" presStyleCnt="27"/>
      <dgm:spPr/>
    </dgm:pt>
    <dgm:pt modelId="{26689E37-CDCD-4CD2-BE2A-2B91F71B40DB}" type="pres">
      <dgm:prSet presAssocID="{E514A8E0-8D64-4B34-9BC3-F2E600C8AE5C}" presName="ParentAccent5" presStyleLbl="alignNode1" presStyleIdx="4" presStyleCnt="27"/>
      <dgm:spPr/>
    </dgm:pt>
    <dgm:pt modelId="{44EBF0A8-7C86-46D2-9276-32199A44DE47}" type="pres">
      <dgm:prSet presAssocID="{E514A8E0-8D64-4B34-9BC3-F2E600C8AE5C}" presName="ParentAccent6" presStyleLbl="alignNode1" presStyleIdx="5" presStyleCnt="27"/>
      <dgm:spPr/>
    </dgm:pt>
    <dgm:pt modelId="{9961F41D-74E8-4E13-80F5-CC27DB701610}" type="pres">
      <dgm:prSet presAssocID="{E514A8E0-8D64-4B34-9BC3-F2E600C8AE5C}" presName="ParentAccent7" presStyleLbl="alignNode1" presStyleIdx="6" presStyleCnt="27"/>
      <dgm:spPr/>
    </dgm:pt>
    <dgm:pt modelId="{9D3F47A0-33FD-49B1-AE04-6C1C43E49537}" type="pres">
      <dgm:prSet presAssocID="{E514A8E0-8D64-4B34-9BC3-F2E600C8AE5C}" presName="ParentAccent8" presStyleLbl="alignNode1" presStyleIdx="7" presStyleCnt="27"/>
      <dgm:spPr/>
    </dgm:pt>
    <dgm:pt modelId="{AD18C993-7C3F-444C-8747-522B5176C30B}" type="pres">
      <dgm:prSet presAssocID="{E514A8E0-8D64-4B34-9BC3-F2E600C8AE5C}" presName="ParentAccent9" presStyleLbl="alignNode1" presStyleIdx="8" presStyleCnt="27"/>
      <dgm:spPr/>
    </dgm:pt>
    <dgm:pt modelId="{5C57534C-0437-45E1-84DA-91F90C4FAB99}" type="pres">
      <dgm:prSet presAssocID="{E514A8E0-8D64-4B34-9BC3-F2E600C8AE5C}" presName="ParentAccent10" presStyleLbl="alignNode1" presStyleIdx="9" presStyleCnt="27"/>
      <dgm:spPr/>
    </dgm:pt>
    <dgm:pt modelId="{940EB83F-D681-4BD4-B7AC-EE6130876F18}" type="pres">
      <dgm:prSet presAssocID="{E514A8E0-8D64-4B34-9BC3-F2E600C8AE5C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F82C33D5-3A5B-4C17-B2CE-2D29BCDE1DC1}" type="pres">
      <dgm:prSet presAssocID="{7BA31F1F-E6DC-46DD-86D3-C22C14E976B4}" presName="Child1Accent1" presStyleLbl="alignNode1" presStyleIdx="11" presStyleCnt="27"/>
      <dgm:spPr/>
    </dgm:pt>
    <dgm:pt modelId="{0F5E9F07-BF7C-4C3A-87DA-850F71507CF9}" type="pres">
      <dgm:prSet presAssocID="{7BA31F1F-E6DC-46DD-86D3-C22C14E976B4}" presName="Child1Accent2" presStyleLbl="alignNode1" presStyleIdx="12" presStyleCnt="27"/>
      <dgm:spPr/>
    </dgm:pt>
    <dgm:pt modelId="{3CBEB0DD-43C9-47C0-97D1-A04AF70CEB1D}" type="pres">
      <dgm:prSet presAssocID="{7BA31F1F-E6DC-46DD-86D3-C22C14E976B4}" presName="Child1Accent3" presStyleLbl="alignNode1" presStyleIdx="13" presStyleCnt="27"/>
      <dgm:spPr/>
    </dgm:pt>
    <dgm:pt modelId="{ADFCB8E7-F218-4D14-847A-B55FF8D92DC3}" type="pres">
      <dgm:prSet presAssocID="{7BA31F1F-E6DC-46DD-86D3-C22C14E976B4}" presName="Child1Accent4" presStyleLbl="alignNode1" presStyleIdx="14" presStyleCnt="27"/>
      <dgm:spPr/>
    </dgm:pt>
    <dgm:pt modelId="{5E6B154E-E136-4CE7-B04C-36B2D9EA804F}" type="pres">
      <dgm:prSet presAssocID="{7BA31F1F-E6DC-46DD-86D3-C22C14E976B4}" presName="Child1Accent5" presStyleLbl="alignNode1" presStyleIdx="15" presStyleCnt="27"/>
      <dgm:spPr/>
    </dgm:pt>
    <dgm:pt modelId="{F70BE3A0-2C9C-45FF-B016-E15379CB40B2}" type="pres">
      <dgm:prSet presAssocID="{7BA31F1F-E6DC-46DD-86D3-C22C14E976B4}" presName="Child1Accent6" presStyleLbl="alignNode1" presStyleIdx="16" presStyleCnt="27"/>
      <dgm:spPr/>
    </dgm:pt>
    <dgm:pt modelId="{E6E0753D-73CC-4CD1-ABFC-113421A9D11B}" type="pres">
      <dgm:prSet presAssocID="{7BA31F1F-E6DC-46DD-86D3-C22C14E976B4}" presName="Child1Accent7" presStyleLbl="alignNode1" presStyleIdx="17" presStyleCnt="27"/>
      <dgm:spPr/>
    </dgm:pt>
    <dgm:pt modelId="{85A57B28-1596-4D1D-AEE7-B194B96EE3E5}" type="pres">
      <dgm:prSet presAssocID="{7BA31F1F-E6DC-46DD-86D3-C22C14E976B4}" presName="Child1Accent8" presStyleLbl="alignNode1" presStyleIdx="18" presStyleCnt="27"/>
      <dgm:spPr/>
    </dgm:pt>
    <dgm:pt modelId="{11457753-5CA9-4371-B9E4-131C10E6DBCC}" type="pres">
      <dgm:prSet presAssocID="{7BA31F1F-E6DC-46DD-86D3-C22C14E976B4}" presName="Child1Accent9" presStyleLbl="alignNode1" presStyleIdx="19" presStyleCnt="27"/>
      <dgm:spPr/>
    </dgm:pt>
    <dgm:pt modelId="{E1F4055C-3B22-4AC0-927E-3D6343D3DA95}" type="pres">
      <dgm:prSet presAssocID="{7BA31F1F-E6DC-46DD-86D3-C22C14E976B4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B94F2F26-605A-47F8-8751-96D01EEA4605}" type="pres">
      <dgm:prSet presAssocID="{8C85587D-2583-4401-A076-42639FA73625}" presName="Child2Accent1" presStyleLbl="alignNode1" presStyleIdx="20" presStyleCnt="27"/>
      <dgm:spPr/>
    </dgm:pt>
    <dgm:pt modelId="{A422C3A2-14F0-4EAE-BB3C-1E085C9BD67B}" type="pres">
      <dgm:prSet presAssocID="{8C85587D-2583-4401-A076-42639FA73625}" presName="Child2Accent2" presStyleLbl="alignNode1" presStyleIdx="21" presStyleCnt="27"/>
      <dgm:spPr/>
    </dgm:pt>
    <dgm:pt modelId="{F06AFA4B-7FAD-4F79-B0D4-E132CC5897B9}" type="pres">
      <dgm:prSet presAssocID="{8C85587D-2583-4401-A076-42639FA73625}" presName="Child2Accent3" presStyleLbl="alignNode1" presStyleIdx="22" presStyleCnt="27"/>
      <dgm:spPr/>
    </dgm:pt>
    <dgm:pt modelId="{CBFF297F-1441-42AF-8A67-CE7EEB52D027}" type="pres">
      <dgm:prSet presAssocID="{8C85587D-2583-4401-A076-42639FA73625}" presName="Child2Accent4" presStyleLbl="alignNode1" presStyleIdx="23" presStyleCnt="27"/>
      <dgm:spPr/>
    </dgm:pt>
    <dgm:pt modelId="{6C6A76EF-1C0A-4296-8125-E29C5D1158C5}" type="pres">
      <dgm:prSet presAssocID="{8C85587D-2583-4401-A076-42639FA73625}" presName="Child2Accent5" presStyleLbl="alignNode1" presStyleIdx="24" presStyleCnt="27"/>
      <dgm:spPr/>
    </dgm:pt>
    <dgm:pt modelId="{4EDB82F0-FDF3-46B9-9369-A533B59F90FC}" type="pres">
      <dgm:prSet presAssocID="{8C85587D-2583-4401-A076-42639FA73625}" presName="Child2Accent6" presStyleLbl="alignNode1" presStyleIdx="25" presStyleCnt="27"/>
      <dgm:spPr/>
    </dgm:pt>
    <dgm:pt modelId="{6F5EF171-1576-413C-BF77-8DD92FCE5706}" type="pres">
      <dgm:prSet presAssocID="{8C85587D-2583-4401-A076-42639FA73625}" presName="Child2Accent7" presStyleLbl="alignNode1" presStyleIdx="26" presStyleCnt="27"/>
      <dgm:spPr/>
    </dgm:pt>
    <dgm:pt modelId="{286B1E60-C32D-4811-9348-0831C510EDD4}" type="pres">
      <dgm:prSet presAssocID="{8C85587D-2583-4401-A076-42639FA73625}" presName="Child2" presStyleLbl="revTx" presStyleIdx="1" presStyleCnt="2" custScaleX="163621">
        <dgm:presLayoutVars>
          <dgm:chMax/>
          <dgm:chPref val="0"/>
          <dgm:bulletEnabled val="1"/>
        </dgm:presLayoutVars>
      </dgm:prSet>
      <dgm:spPr/>
    </dgm:pt>
  </dgm:ptLst>
  <dgm:cxnLst>
    <dgm:cxn modelId="{511BF612-A686-492E-B535-B565C6D2453F}" srcId="{E514A8E0-8D64-4B34-9BC3-F2E600C8AE5C}" destId="{7BA31F1F-E6DC-46DD-86D3-C22C14E976B4}" srcOrd="0" destOrd="0" parTransId="{CEE7E16F-9F39-4CB4-8877-A801834502A3}" sibTransId="{269AB0AB-7C6D-4BC7-85DB-F42E5A570F35}"/>
    <dgm:cxn modelId="{69E0FA2E-101F-4627-AEAE-4EFF3964165F}" srcId="{E514A8E0-8D64-4B34-9BC3-F2E600C8AE5C}" destId="{8C85587D-2583-4401-A076-42639FA73625}" srcOrd="1" destOrd="0" parTransId="{E7990E82-05C2-4594-912C-F89DAFF79BEE}" sibTransId="{1FA6F420-523F-499C-ABE8-A4C44A4E7132}"/>
    <dgm:cxn modelId="{CD84A637-67B2-45EC-BA67-D93288224F41}" type="presOf" srcId="{7BA31F1F-E6DC-46DD-86D3-C22C14E976B4}" destId="{E1F4055C-3B22-4AC0-927E-3D6343D3DA95}" srcOrd="0" destOrd="0" presId="urn:microsoft.com/office/officeart/2011/layout/ConvergingText"/>
    <dgm:cxn modelId="{B911C947-E7D2-438A-A437-BB5BD0C72D75}" srcId="{67D58552-F4F6-4577-99F0-6ED2F94604BC}" destId="{E514A8E0-8D64-4B34-9BC3-F2E600C8AE5C}" srcOrd="0" destOrd="0" parTransId="{EDD9E4D1-2A05-44F1-A24F-F9A10F5326F8}" sibTransId="{441F002C-EB87-4052-921A-3A7872E798F4}"/>
    <dgm:cxn modelId="{78A7ADC3-119F-4E27-89BC-8FADE50AF8D2}" type="presOf" srcId="{E514A8E0-8D64-4B34-9BC3-F2E600C8AE5C}" destId="{940EB83F-D681-4BD4-B7AC-EE6130876F18}" srcOrd="0" destOrd="0" presId="urn:microsoft.com/office/officeart/2011/layout/ConvergingText"/>
    <dgm:cxn modelId="{A4B316CF-1F25-4DD9-8581-E008B6EFDD67}" type="presOf" srcId="{67D58552-F4F6-4577-99F0-6ED2F94604BC}" destId="{8B3D090D-1045-4958-8063-352AC49CD2BD}" srcOrd="0" destOrd="0" presId="urn:microsoft.com/office/officeart/2011/layout/ConvergingText"/>
    <dgm:cxn modelId="{9BECCED7-A0FC-4A98-A899-91375B479E74}" type="presOf" srcId="{8C85587D-2583-4401-A076-42639FA73625}" destId="{286B1E60-C32D-4811-9348-0831C510EDD4}" srcOrd="0" destOrd="0" presId="urn:microsoft.com/office/officeart/2011/layout/ConvergingText"/>
    <dgm:cxn modelId="{3C0E8188-CCAC-417D-9870-9637ED5E4D20}" type="presParOf" srcId="{8B3D090D-1045-4958-8063-352AC49CD2BD}" destId="{9AEFE2C4-551D-4C6B-B998-60BA44E8F647}" srcOrd="0" destOrd="0" presId="urn:microsoft.com/office/officeart/2011/layout/ConvergingText"/>
    <dgm:cxn modelId="{143124FE-6FFE-4443-A138-9CBBB0BC40C7}" type="presParOf" srcId="{9AEFE2C4-551D-4C6B-B998-60BA44E8F647}" destId="{ED2F8145-E063-441D-B3E4-E9B21094E407}" srcOrd="0" destOrd="0" presId="urn:microsoft.com/office/officeart/2011/layout/ConvergingText"/>
    <dgm:cxn modelId="{14BDB899-30F9-4A41-BB03-8C325D4E8110}" type="presParOf" srcId="{9AEFE2C4-551D-4C6B-B998-60BA44E8F647}" destId="{F645D8EA-F512-4895-A168-AF52B7914468}" srcOrd="1" destOrd="0" presId="urn:microsoft.com/office/officeart/2011/layout/ConvergingText"/>
    <dgm:cxn modelId="{7050B301-DE62-4F7C-B5FF-C671986A8926}" type="presParOf" srcId="{9AEFE2C4-551D-4C6B-B998-60BA44E8F647}" destId="{7DE9D7E0-CF89-4B95-9E8E-B23F438EFB3D}" srcOrd="2" destOrd="0" presId="urn:microsoft.com/office/officeart/2011/layout/ConvergingText"/>
    <dgm:cxn modelId="{223CF9C6-F3C2-4CD3-ADB3-1801923D9A2F}" type="presParOf" srcId="{9AEFE2C4-551D-4C6B-B998-60BA44E8F647}" destId="{8FE597D7-0725-4A4B-88C2-EFC034EEB5AA}" srcOrd="3" destOrd="0" presId="urn:microsoft.com/office/officeart/2011/layout/ConvergingText"/>
    <dgm:cxn modelId="{75AFD885-BBC0-493A-AD67-51093E95A6F1}" type="presParOf" srcId="{9AEFE2C4-551D-4C6B-B998-60BA44E8F647}" destId="{26689E37-CDCD-4CD2-BE2A-2B91F71B40DB}" srcOrd="4" destOrd="0" presId="urn:microsoft.com/office/officeart/2011/layout/ConvergingText"/>
    <dgm:cxn modelId="{D690B3A1-53FF-45C5-93CE-02C3C577162F}" type="presParOf" srcId="{9AEFE2C4-551D-4C6B-B998-60BA44E8F647}" destId="{44EBF0A8-7C86-46D2-9276-32199A44DE47}" srcOrd="5" destOrd="0" presId="urn:microsoft.com/office/officeart/2011/layout/ConvergingText"/>
    <dgm:cxn modelId="{6AA1C29F-3D74-45F7-A18B-4DFCF88DDFE6}" type="presParOf" srcId="{9AEFE2C4-551D-4C6B-B998-60BA44E8F647}" destId="{9961F41D-74E8-4E13-80F5-CC27DB701610}" srcOrd="6" destOrd="0" presId="urn:microsoft.com/office/officeart/2011/layout/ConvergingText"/>
    <dgm:cxn modelId="{7E117CFF-D1FF-4BEA-854B-D897DDCCA94D}" type="presParOf" srcId="{9AEFE2C4-551D-4C6B-B998-60BA44E8F647}" destId="{9D3F47A0-33FD-49B1-AE04-6C1C43E49537}" srcOrd="7" destOrd="0" presId="urn:microsoft.com/office/officeart/2011/layout/ConvergingText"/>
    <dgm:cxn modelId="{913F0150-A96F-4CA9-86F0-5CF02223811F}" type="presParOf" srcId="{9AEFE2C4-551D-4C6B-B998-60BA44E8F647}" destId="{AD18C993-7C3F-444C-8747-522B5176C30B}" srcOrd="8" destOrd="0" presId="urn:microsoft.com/office/officeart/2011/layout/ConvergingText"/>
    <dgm:cxn modelId="{A5F119ED-8D21-44EC-B69F-066CE7940A72}" type="presParOf" srcId="{9AEFE2C4-551D-4C6B-B998-60BA44E8F647}" destId="{5C57534C-0437-45E1-84DA-91F90C4FAB99}" srcOrd="9" destOrd="0" presId="urn:microsoft.com/office/officeart/2011/layout/ConvergingText"/>
    <dgm:cxn modelId="{097F62D8-0A40-4A83-92CE-080FFA2E8CBF}" type="presParOf" srcId="{9AEFE2C4-551D-4C6B-B998-60BA44E8F647}" destId="{940EB83F-D681-4BD4-B7AC-EE6130876F18}" srcOrd="10" destOrd="0" presId="urn:microsoft.com/office/officeart/2011/layout/ConvergingText"/>
    <dgm:cxn modelId="{2BBC9FB3-4909-4177-A80B-5D3A1A6CC019}" type="presParOf" srcId="{9AEFE2C4-551D-4C6B-B998-60BA44E8F647}" destId="{F82C33D5-3A5B-4C17-B2CE-2D29BCDE1DC1}" srcOrd="11" destOrd="0" presId="urn:microsoft.com/office/officeart/2011/layout/ConvergingText"/>
    <dgm:cxn modelId="{84E8022C-3142-44BC-B940-2EE6EBC06F77}" type="presParOf" srcId="{9AEFE2C4-551D-4C6B-B998-60BA44E8F647}" destId="{0F5E9F07-BF7C-4C3A-87DA-850F71507CF9}" srcOrd="12" destOrd="0" presId="urn:microsoft.com/office/officeart/2011/layout/ConvergingText"/>
    <dgm:cxn modelId="{E6F620E0-1586-4D2C-BB60-82EB7B8F8072}" type="presParOf" srcId="{9AEFE2C4-551D-4C6B-B998-60BA44E8F647}" destId="{3CBEB0DD-43C9-47C0-97D1-A04AF70CEB1D}" srcOrd="13" destOrd="0" presId="urn:microsoft.com/office/officeart/2011/layout/ConvergingText"/>
    <dgm:cxn modelId="{FA679BFF-2D0C-45B3-9DEC-701BE540ECD6}" type="presParOf" srcId="{9AEFE2C4-551D-4C6B-B998-60BA44E8F647}" destId="{ADFCB8E7-F218-4D14-847A-B55FF8D92DC3}" srcOrd="14" destOrd="0" presId="urn:microsoft.com/office/officeart/2011/layout/ConvergingText"/>
    <dgm:cxn modelId="{3B3A562F-8A49-49C7-93FB-3988FA17D9D7}" type="presParOf" srcId="{9AEFE2C4-551D-4C6B-B998-60BA44E8F647}" destId="{5E6B154E-E136-4CE7-B04C-36B2D9EA804F}" srcOrd="15" destOrd="0" presId="urn:microsoft.com/office/officeart/2011/layout/ConvergingText"/>
    <dgm:cxn modelId="{16F70650-5FE2-4688-A026-1F972A6A6698}" type="presParOf" srcId="{9AEFE2C4-551D-4C6B-B998-60BA44E8F647}" destId="{F70BE3A0-2C9C-45FF-B016-E15379CB40B2}" srcOrd="16" destOrd="0" presId="urn:microsoft.com/office/officeart/2011/layout/ConvergingText"/>
    <dgm:cxn modelId="{8A6BFBC4-0DB5-4E64-B3EA-8F3D484D59FC}" type="presParOf" srcId="{9AEFE2C4-551D-4C6B-B998-60BA44E8F647}" destId="{E6E0753D-73CC-4CD1-ABFC-113421A9D11B}" srcOrd="17" destOrd="0" presId="urn:microsoft.com/office/officeart/2011/layout/ConvergingText"/>
    <dgm:cxn modelId="{E2DDD452-C63A-4F7B-9125-28516064FE33}" type="presParOf" srcId="{9AEFE2C4-551D-4C6B-B998-60BA44E8F647}" destId="{85A57B28-1596-4D1D-AEE7-B194B96EE3E5}" srcOrd="18" destOrd="0" presId="urn:microsoft.com/office/officeart/2011/layout/ConvergingText"/>
    <dgm:cxn modelId="{1391DDF6-2805-45E9-BBB1-340B3D633932}" type="presParOf" srcId="{9AEFE2C4-551D-4C6B-B998-60BA44E8F647}" destId="{11457753-5CA9-4371-B9E4-131C10E6DBCC}" srcOrd="19" destOrd="0" presId="urn:microsoft.com/office/officeart/2011/layout/ConvergingText"/>
    <dgm:cxn modelId="{D8BEF552-0950-4CF6-88EB-66F379E5C96A}" type="presParOf" srcId="{9AEFE2C4-551D-4C6B-B998-60BA44E8F647}" destId="{E1F4055C-3B22-4AC0-927E-3D6343D3DA95}" srcOrd="20" destOrd="0" presId="urn:microsoft.com/office/officeart/2011/layout/ConvergingText"/>
    <dgm:cxn modelId="{35E07B8E-ABDD-4950-A42E-57A22CF2FC3F}" type="presParOf" srcId="{9AEFE2C4-551D-4C6B-B998-60BA44E8F647}" destId="{B94F2F26-605A-47F8-8751-96D01EEA4605}" srcOrd="21" destOrd="0" presId="urn:microsoft.com/office/officeart/2011/layout/ConvergingText"/>
    <dgm:cxn modelId="{1B0E4EBC-89F1-4604-A7D8-335891316469}" type="presParOf" srcId="{9AEFE2C4-551D-4C6B-B998-60BA44E8F647}" destId="{A422C3A2-14F0-4EAE-BB3C-1E085C9BD67B}" srcOrd="22" destOrd="0" presId="urn:microsoft.com/office/officeart/2011/layout/ConvergingText"/>
    <dgm:cxn modelId="{5BC2F550-2CB2-4DEF-9C3C-A5A47ADAF69A}" type="presParOf" srcId="{9AEFE2C4-551D-4C6B-B998-60BA44E8F647}" destId="{F06AFA4B-7FAD-4F79-B0D4-E132CC5897B9}" srcOrd="23" destOrd="0" presId="urn:microsoft.com/office/officeart/2011/layout/ConvergingText"/>
    <dgm:cxn modelId="{617D943C-30F2-4990-AE0C-FB2E9CFEB60E}" type="presParOf" srcId="{9AEFE2C4-551D-4C6B-B998-60BA44E8F647}" destId="{CBFF297F-1441-42AF-8A67-CE7EEB52D027}" srcOrd="24" destOrd="0" presId="urn:microsoft.com/office/officeart/2011/layout/ConvergingText"/>
    <dgm:cxn modelId="{3EB2475D-710B-401E-A957-4F6C8E83A413}" type="presParOf" srcId="{9AEFE2C4-551D-4C6B-B998-60BA44E8F647}" destId="{6C6A76EF-1C0A-4296-8125-E29C5D1158C5}" srcOrd="25" destOrd="0" presId="urn:microsoft.com/office/officeart/2011/layout/ConvergingText"/>
    <dgm:cxn modelId="{DA1917A5-AF27-48BF-AAFB-31D4E027EA02}" type="presParOf" srcId="{9AEFE2C4-551D-4C6B-B998-60BA44E8F647}" destId="{4EDB82F0-FDF3-46B9-9369-A533B59F90FC}" srcOrd="26" destOrd="0" presId="urn:microsoft.com/office/officeart/2011/layout/ConvergingText"/>
    <dgm:cxn modelId="{F3B9B9F7-88AE-4683-A60D-68D0CADADAA5}" type="presParOf" srcId="{9AEFE2C4-551D-4C6B-B998-60BA44E8F647}" destId="{6F5EF171-1576-413C-BF77-8DD92FCE5706}" srcOrd="27" destOrd="0" presId="urn:microsoft.com/office/officeart/2011/layout/ConvergingText"/>
    <dgm:cxn modelId="{EE841159-35D0-4921-A6B5-5D8DE84E44D1}" type="presParOf" srcId="{9AEFE2C4-551D-4C6B-B998-60BA44E8F647}" destId="{286B1E60-C32D-4811-9348-0831C510EDD4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63C0E-DF8E-439E-B588-A8FAB22C6EB3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900" kern="1200" dirty="0"/>
            <a:t>Raw Data</a:t>
          </a:r>
        </a:p>
      </dsp:txBody>
      <dsp:txXfrm>
        <a:off x="43163" y="1817608"/>
        <a:ext cx="2180582" cy="1382843"/>
      </dsp:txXfrm>
    </dsp:sp>
    <dsp:sp modelId="{B7C1641D-BB1B-4151-AFCB-D17262004977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FB17-F623-4A07-B803-AEA6507C0033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Label</a:t>
          </a:r>
        </a:p>
      </dsp:txBody>
      <dsp:txXfrm>
        <a:off x="527303" y="3266941"/>
        <a:ext cx="1967845" cy="754277"/>
      </dsp:txXfrm>
    </dsp:sp>
    <dsp:sp modelId="{BEA56918-9D17-4DAF-8D04-5A17876C623C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900" kern="1200" dirty="0"/>
            <a:t>In Progress</a:t>
          </a:r>
        </a:p>
      </dsp:txBody>
      <dsp:txXfrm>
        <a:off x="2847784" y="2218214"/>
        <a:ext cx="2180582" cy="1382843"/>
      </dsp:txXfrm>
    </dsp:sp>
    <dsp:sp modelId="{79AB1242-3220-4403-943B-F42CE317D4D2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BAD94-4DF1-43ED-A986-A847D723859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Work On</a:t>
          </a:r>
        </a:p>
      </dsp:txBody>
      <dsp:txXfrm>
        <a:off x="3331924" y="1397448"/>
        <a:ext cx="1967845" cy="754277"/>
      </dsp:txXfrm>
    </dsp:sp>
    <dsp:sp modelId="{83BB84FD-915B-4A6A-A8B9-6BDA25EF5A1F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900" kern="1200" dirty="0"/>
            <a:t>Done</a:t>
          </a:r>
        </a:p>
      </dsp:txBody>
      <dsp:txXfrm>
        <a:off x="5652405" y="1817608"/>
        <a:ext cx="2180582" cy="1382843"/>
      </dsp:txXfrm>
    </dsp:sp>
    <dsp:sp modelId="{8F51A63F-D2A6-4E0B-B784-8D4244F32F9C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900" kern="1200" dirty="0"/>
        </a:p>
      </dsp:txBody>
      <dsp:txXfrm>
        <a:off x="6136545" y="3266941"/>
        <a:ext cx="1967845" cy="75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8BA38-8B27-4261-864D-C62553D61613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 dirty="0"/>
            <a:t>Raw Data</a:t>
          </a:r>
        </a:p>
      </dsp:txBody>
      <dsp:txXfrm>
        <a:off x="2900613" y="80662"/>
        <a:ext cx="2326773" cy="1457220"/>
      </dsp:txXfrm>
    </dsp:sp>
    <dsp:sp modelId="{2B3A522D-EB02-4ECB-9B74-651BBE9C7D35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AB64D-62C2-4721-8722-12A1E0F4206E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100" kern="1200"/>
        </a:p>
      </dsp:txBody>
      <dsp:txXfrm>
        <a:off x="4766651" y="3312736"/>
        <a:ext cx="2326773" cy="1457220"/>
      </dsp:txXfrm>
    </dsp:sp>
    <dsp:sp modelId="{316E34AB-E7AB-48F0-93BC-70A619AAA57E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E3122-FB87-489A-AB28-731D5C811E87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100" kern="1200"/>
        </a:p>
      </dsp:txBody>
      <dsp:txXfrm>
        <a:off x="1034574" y="3312736"/>
        <a:ext cx="2326773" cy="1457220"/>
      </dsp:txXfrm>
    </dsp:sp>
    <dsp:sp modelId="{A3685AA2-D503-4BF8-8383-EFF6CDFCF806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2601E-48D2-4D69-87CD-5DB275BB2176}">
      <dsp:nvSpPr>
        <dsp:cNvPr id="0" name=""/>
        <dsp:cNvSpPr/>
      </dsp:nvSpPr>
      <dsp:spPr>
        <a:xfrm>
          <a:off x="2266122" y="1765378"/>
          <a:ext cx="1691859" cy="181479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Data Base</a:t>
          </a:r>
        </a:p>
      </dsp:txBody>
      <dsp:txXfrm>
        <a:off x="2513889" y="2031148"/>
        <a:ext cx="1196325" cy="1283252"/>
      </dsp:txXfrm>
    </dsp:sp>
    <dsp:sp modelId="{CB63A62F-0583-4701-9F2D-31EAF87B913B}">
      <dsp:nvSpPr>
        <dsp:cNvPr id="0" name=""/>
        <dsp:cNvSpPr/>
      </dsp:nvSpPr>
      <dsp:spPr>
        <a:xfrm>
          <a:off x="2427875" y="619548"/>
          <a:ext cx="1368353" cy="1368353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Raw Data</a:t>
          </a:r>
        </a:p>
      </dsp:txBody>
      <dsp:txXfrm>
        <a:off x="2628266" y="819939"/>
        <a:ext cx="967571" cy="967571"/>
      </dsp:txXfrm>
    </dsp:sp>
    <dsp:sp modelId="{15204A74-8737-4E9A-8C8E-AAA1A170858F}">
      <dsp:nvSpPr>
        <dsp:cNvPr id="0" name=""/>
        <dsp:cNvSpPr/>
      </dsp:nvSpPr>
      <dsp:spPr>
        <a:xfrm>
          <a:off x="3609297" y="2636866"/>
          <a:ext cx="1368353" cy="1368353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In Progress</a:t>
          </a:r>
        </a:p>
      </dsp:txBody>
      <dsp:txXfrm>
        <a:off x="3809688" y="2837257"/>
        <a:ext cx="967571" cy="967571"/>
      </dsp:txXfrm>
    </dsp:sp>
    <dsp:sp modelId="{2159A1E8-CCCC-4460-AD68-EEEBFEA3B40C}">
      <dsp:nvSpPr>
        <dsp:cNvPr id="0" name=""/>
        <dsp:cNvSpPr/>
      </dsp:nvSpPr>
      <dsp:spPr>
        <a:xfrm>
          <a:off x="1246448" y="2574785"/>
          <a:ext cx="1368353" cy="1368353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Done</a:t>
          </a:r>
        </a:p>
      </dsp:txBody>
      <dsp:txXfrm>
        <a:off x="1446839" y="2775176"/>
        <a:ext cx="967571" cy="967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F8145-E063-441D-B3E4-E9B21094E407}">
      <dsp:nvSpPr>
        <dsp:cNvPr id="0" name=""/>
        <dsp:cNvSpPr/>
      </dsp:nvSpPr>
      <dsp:spPr>
        <a:xfrm>
          <a:off x="7917218" y="2886433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5D8EA-F512-4895-A168-AF52B7914468}">
      <dsp:nvSpPr>
        <dsp:cNvPr id="0" name=""/>
        <dsp:cNvSpPr/>
      </dsp:nvSpPr>
      <dsp:spPr>
        <a:xfrm>
          <a:off x="7531019" y="2886433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9D7E0-CF89-4B95-9E8E-B23F438EFB3D}">
      <dsp:nvSpPr>
        <dsp:cNvPr id="0" name=""/>
        <dsp:cNvSpPr/>
      </dsp:nvSpPr>
      <dsp:spPr>
        <a:xfrm>
          <a:off x="7144820" y="2886433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97D7-0725-4A4B-88C2-EFC034EEB5AA}">
      <dsp:nvSpPr>
        <dsp:cNvPr id="0" name=""/>
        <dsp:cNvSpPr/>
      </dsp:nvSpPr>
      <dsp:spPr>
        <a:xfrm>
          <a:off x="6759355" y="2886433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89E37-CDCD-4CD2-BE2A-2B91F71B40DB}">
      <dsp:nvSpPr>
        <dsp:cNvPr id="0" name=""/>
        <dsp:cNvSpPr/>
      </dsp:nvSpPr>
      <dsp:spPr>
        <a:xfrm>
          <a:off x="6373156" y="2886433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F0A8-7C86-46D2-9276-32199A44DE47}">
      <dsp:nvSpPr>
        <dsp:cNvPr id="0" name=""/>
        <dsp:cNvSpPr/>
      </dsp:nvSpPr>
      <dsp:spPr>
        <a:xfrm>
          <a:off x="5776236" y="2781074"/>
          <a:ext cx="421441" cy="4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1F41D-74E8-4E13-80F5-CC27DB701610}">
      <dsp:nvSpPr>
        <dsp:cNvPr id="0" name=""/>
        <dsp:cNvSpPr/>
      </dsp:nvSpPr>
      <dsp:spPr>
        <a:xfrm>
          <a:off x="7573604" y="24511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47A0-33FD-49B1-AE04-6C1C43E49537}">
      <dsp:nvSpPr>
        <dsp:cNvPr id="0" name=""/>
        <dsp:cNvSpPr/>
      </dsp:nvSpPr>
      <dsp:spPr>
        <a:xfrm>
          <a:off x="7573604" y="332485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C993-7C3F-444C-8747-522B5176C30B}">
      <dsp:nvSpPr>
        <dsp:cNvPr id="0" name=""/>
        <dsp:cNvSpPr/>
      </dsp:nvSpPr>
      <dsp:spPr>
        <a:xfrm>
          <a:off x="7761564" y="264036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7534C-0437-45E1-84DA-91F90C4FAB99}">
      <dsp:nvSpPr>
        <dsp:cNvPr id="0" name=""/>
        <dsp:cNvSpPr/>
      </dsp:nvSpPr>
      <dsp:spPr>
        <a:xfrm>
          <a:off x="7774045" y="313666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EB83F-D681-4BD4-B7AC-EE6130876F18}">
      <dsp:nvSpPr>
        <dsp:cNvPr id="0" name=""/>
        <dsp:cNvSpPr/>
      </dsp:nvSpPr>
      <dsp:spPr>
        <a:xfrm>
          <a:off x="3467853" y="1925034"/>
          <a:ext cx="2133639" cy="2133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In Progress</a:t>
          </a:r>
        </a:p>
      </dsp:txBody>
      <dsp:txXfrm>
        <a:off x="3780317" y="2237531"/>
        <a:ext cx="1508711" cy="1508867"/>
      </dsp:txXfrm>
    </dsp:sp>
    <dsp:sp modelId="{F82C33D5-3A5B-4C17-B2CE-2D29BCDE1DC1}">
      <dsp:nvSpPr>
        <dsp:cNvPr id="0" name=""/>
        <dsp:cNvSpPr/>
      </dsp:nvSpPr>
      <dsp:spPr>
        <a:xfrm>
          <a:off x="3308527" y="1742736"/>
          <a:ext cx="421441" cy="4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E9F07-BF7C-4C3A-87DA-850F71507CF9}">
      <dsp:nvSpPr>
        <dsp:cNvPr id="0" name=""/>
        <dsp:cNvSpPr/>
      </dsp:nvSpPr>
      <dsp:spPr>
        <a:xfrm>
          <a:off x="3038335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B0DD-43C9-47C0-97D1-A04AF70CEB1D}">
      <dsp:nvSpPr>
        <dsp:cNvPr id="0" name=""/>
        <dsp:cNvSpPr/>
      </dsp:nvSpPr>
      <dsp:spPr>
        <a:xfrm>
          <a:off x="2588258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CB8E7-F218-4D14-847A-B55FF8D92DC3}">
      <dsp:nvSpPr>
        <dsp:cNvPr id="0" name=""/>
        <dsp:cNvSpPr/>
      </dsp:nvSpPr>
      <dsp:spPr>
        <a:xfrm>
          <a:off x="2138182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B154E-E136-4CE7-B04C-36B2D9EA804F}">
      <dsp:nvSpPr>
        <dsp:cNvPr id="0" name=""/>
        <dsp:cNvSpPr/>
      </dsp:nvSpPr>
      <dsp:spPr>
        <a:xfrm>
          <a:off x="1688106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E3A0-2C9C-45FF-B016-E15379CB40B2}">
      <dsp:nvSpPr>
        <dsp:cNvPr id="0" name=""/>
        <dsp:cNvSpPr/>
      </dsp:nvSpPr>
      <dsp:spPr>
        <a:xfrm>
          <a:off x="1237296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0753D-73CC-4CD1-ABFC-113421A9D11B}">
      <dsp:nvSpPr>
        <dsp:cNvPr id="0" name=""/>
        <dsp:cNvSpPr/>
      </dsp:nvSpPr>
      <dsp:spPr>
        <a:xfrm>
          <a:off x="787220" y="1520235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4055C-3B22-4AC0-927E-3D6343D3DA95}">
      <dsp:nvSpPr>
        <dsp:cNvPr id="0" name=""/>
        <dsp:cNvSpPr/>
      </dsp:nvSpPr>
      <dsp:spPr>
        <a:xfrm>
          <a:off x="785751" y="976459"/>
          <a:ext cx="2469911" cy="54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Paper Data Base</a:t>
          </a:r>
        </a:p>
      </dsp:txBody>
      <dsp:txXfrm>
        <a:off x="785751" y="976459"/>
        <a:ext cx="2469911" cy="542043"/>
      </dsp:txXfrm>
    </dsp:sp>
    <dsp:sp modelId="{B94F2F26-605A-47F8-8751-96D01EEA4605}">
      <dsp:nvSpPr>
        <dsp:cNvPr id="0" name=""/>
        <dsp:cNvSpPr/>
      </dsp:nvSpPr>
      <dsp:spPr>
        <a:xfrm>
          <a:off x="3308527" y="3802083"/>
          <a:ext cx="421441" cy="421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C3A2-14F0-4EAE-BB3C-1E085C9BD67B}">
      <dsp:nvSpPr>
        <dsp:cNvPr id="0" name=""/>
        <dsp:cNvSpPr/>
      </dsp:nvSpPr>
      <dsp:spPr>
        <a:xfrm>
          <a:off x="3038335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AFA4B-7FAD-4F79-B0D4-E132CC5897B9}">
      <dsp:nvSpPr>
        <dsp:cNvPr id="0" name=""/>
        <dsp:cNvSpPr/>
      </dsp:nvSpPr>
      <dsp:spPr>
        <a:xfrm>
          <a:off x="2588258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297F-1441-42AF-8A67-CE7EEB52D027}">
      <dsp:nvSpPr>
        <dsp:cNvPr id="0" name=""/>
        <dsp:cNvSpPr/>
      </dsp:nvSpPr>
      <dsp:spPr>
        <a:xfrm>
          <a:off x="2138182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A76EF-1C0A-4296-8125-E29C5D1158C5}">
      <dsp:nvSpPr>
        <dsp:cNvPr id="0" name=""/>
        <dsp:cNvSpPr/>
      </dsp:nvSpPr>
      <dsp:spPr>
        <a:xfrm>
          <a:off x="1688106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82F0-FDF3-46B9-9369-A533B59F90FC}">
      <dsp:nvSpPr>
        <dsp:cNvPr id="0" name=""/>
        <dsp:cNvSpPr/>
      </dsp:nvSpPr>
      <dsp:spPr>
        <a:xfrm>
          <a:off x="1237296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EF171-1576-413C-BF77-8DD92FCE5706}">
      <dsp:nvSpPr>
        <dsp:cNvPr id="0" name=""/>
        <dsp:cNvSpPr/>
      </dsp:nvSpPr>
      <dsp:spPr>
        <a:xfrm>
          <a:off x="787220" y="4231490"/>
          <a:ext cx="210720" cy="210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B1E60-C32D-4811-9348-0831C510EDD4}">
      <dsp:nvSpPr>
        <dsp:cNvPr id="0" name=""/>
        <dsp:cNvSpPr/>
      </dsp:nvSpPr>
      <dsp:spPr>
        <a:xfrm>
          <a:off x="60" y="3687367"/>
          <a:ext cx="4041294" cy="54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Electronic Data Base</a:t>
          </a:r>
        </a:p>
      </dsp:txBody>
      <dsp:txXfrm>
        <a:off x="60" y="3687367"/>
        <a:ext cx="4041294" cy="54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98F-EF86-497F-A7F4-63096097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48F9-A702-439B-A057-7BAAF646F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696D-6781-42D8-8D42-7A82F27B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F2BD-E611-4EF3-9B3F-C43E07D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617C-1008-4324-9403-D9AC94AB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04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5AD8-36C6-4757-B38C-4E29810F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BA4C-3516-461F-8586-0C2A4AD69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BD7E-C96A-4DF8-982F-8E4CC8E4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C2DC-7471-4222-8DB5-A6226A34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628C-864C-42DD-866D-7AB9A0ED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264EE-4900-4B1B-922F-20C4C4AA6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CEB4-75F5-4C0A-A12C-736E998A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5097-D6C1-4FD7-A82D-FB2AB025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D8A1-2CC3-4F7B-A982-B6B7F10B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A570-CB29-40C7-93A2-B91A8D07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0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E44D-2CCB-4DA6-B2FC-1A1CC306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617C-37F3-4ED3-9EF7-7D9FEC6D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EC84-8C6A-457B-8FBC-57DEF0DD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1539-5F2C-4048-9F22-E231B750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7B7D-C8F2-4819-B704-C8065656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4CFC-E939-4557-BACB-94B4C10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C0E8-73D3-4B79-A4A1-A5FF3EFA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C42F-7024-4CE7-9937-305C6064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D081-B46E-4BE4-B2DA-668A4D5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8170-F144-476F-832B-5BA7CD55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8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D106-A10C-45D6-9BA4-AB7098C7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F9D8-CEC6-4476-9D5B-E580EE09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0D97-C2C2-424C-BA0D-52470F78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73F3-59B7-43E1-B9A7-47F11964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2CED-72A4-4C81-9CDC-A3E5703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370A-C220-4E7C-BCBA-6895DF89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292D-E614-49B1-A318-D4A91B53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F820-2B15-4977-92E8-55413F75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2BD7-9529-48BD-B669-DE9A760C1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CDD2B-A60E-4176-95C9-33155B1B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D3EF3-B7D9-44BA-990F-1B3E73C9D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D0D9-9CA7-4ECA-A453-57D390D9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FC29-DE59-43D4-A378-3B9947DB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12848-7F86-404B-9566-72CCAE6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ADE2-0416-42E7-B19A-908BDF18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DBCA6-8D00-4C77-9AF1-C4A9FE44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F0B8-2F46-44D6-AC4D-0CFD28F9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4F0E0-7781-41B6-A818-6CCD04F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72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54851-40CF-4A0D-841A-57196963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FF5B-F5FC-4B5E-B480-38B5F572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F8DA-F474-4DDC-B14F-A16796B9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B9AE-A915-40B8-862F-1E61CF26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A1DF-8509-48BF-97F1-4CFEAFB3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2E2EF-61E8-4308-BAE9-F3382655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D736-DE21-4D15-B6DF-64A4750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5D33-534F-4376-ABD4-E044838F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D53F-EE22-48C5-8188-D58385A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8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51B-F4A4-49E8-8A12-40D70587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C84F4-B665-4EDC-909F-2CC0FCC76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4256-6311-4A1E-8EE2-D3F55B326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CD29-F98C-43C2-85AE-D38A54F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E7F7-0575-4517-A4B4-A04E6935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0626-F8A2-400A-8E00-DB1CB2CF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1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0C9DA-50CB-4D94-83CF-A37B68D7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7BE6-5AD4-4E1B-B41A-C19DDC1F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B886-6096-4369-82BC-453001611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33D4-6CB5-4430-9F37-FB41D387D2D6}" type="datetimeFigureOut">
              <a:rPr lang="en-CA" smtClean="0"/>
              <a:t>2020-05-15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1A2C-40EF-42E2-8AFF-56D97E4E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DFA9-DF63-4978-89F7-20AE7F341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6CF0-E6D3-4405-B8F0-79DFD2305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98E7-4401-419D-9857-6D7C847E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DBE3E-FAD7-4E69-AADF-A2324C8B5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209653-CA6B-40B7-B983-F8DA423C2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144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45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70732-2151-406A-9B98-1C2AF0F8B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993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9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443646-57D3-40F2-B75E-5BC4C2A13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549209"/>
              </p:ext>
            </p:extLst>
          </p:nvPr>
        </p:nvGraphicFramePr>
        <p:xfrm>
          <a:off x="2138017" y="940905"/>
          <a:ext cx="6224104" cy="4455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A0EA28-CD76-485B-A2A3-917ABDF5BDCC}"/>
              </a:ext>
            </a:extLst>
          </p:cNvPr>
          <p:cNvSpPr/>
          <p:nvPr/>
        </p:nvSpPr>
        <p:spPr>
          <a:xfrm rot="3517622">
            <a:off x="5290177" y="2994582"/>
            <a:ext cx="1611643" cy="30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C307EC4-A6EF-4143-A6DA-B4041BAFBB29}"/>
              </a:ext>
            </a:extLst>
          </p:cNvPr>
          <p:cNvSpPr/>
          <p:nvPr/>
        </p:nvSpPr>
        <p:spPr>
          <a:xfrm>
            <a:off x="4375828" y="4478400"/>
            <a:ext cx="1748481" cy="271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56462D-AE62-485A-B140-EDAA403F9781}"/>
              </a:ext>
            </a:extLst>
          </p:cNvPr>
          <p:cNvSpPr/>
          <p:nvPr/>
        </p:nvSpPr>
        <p:spPr>
          <a:xfrm>
            <a:off x="1184668" y="1904146"/>
            <a:ext cx="3346173" cy="68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Mail and Electronic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05B06-54BD-474F-9FC3-1F207F69B115}"/>
              </a:ext>
            </a:extLst>
          </p:cNvPr>
          <p:cNvSpPr txBox="1"/>
          <p:nvPr/>
        </p:nvSpPr>
        <p:spPr>
          <a:xfrm>
            <a:off x="4285270" y="4848220"/>
            <a:ext cx="246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Resolve feedback</a:t>
            </a:r>
          </a:p>
          <a:p>
            <a:r>
              <a:rPr lang="en-CA" dirty="0"/>
              <a:t>2. Mark as resolved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A211B-1E46-48A3-9486-DE3B53EBE54A}"/>
              </a:ext>
            </a:extLst>
          </p:cNvPr>
          <p:cNvSpPr txBox="1"/>
          <p:nvPr/>
        </p:nvSpPr>
        <p:spPr>
          <a:xfrm>
            <a:off x="6246794" y="2245228"/>
            <a:ext cx="246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Label data</a:t>
            </a:r>
          </a:p>
          <a:p>
            <a:r>
              <a:rPr lang="en-CA" dirty="0"/>
              <a:t>2. Send to relevant department</a:t>
            </a:r>
          </a:p>
        </p:txBody>
      </p:sp>
    </p:spTree>
    <p:extLst>
      <p:ext uri="{BB962C8B-B14F-4D97-AF65-F5344CB8AC3E}">
        <p14:creationId xmlns:p14="http://schemas.microsoft.com/office/powerpoint/2010/main" val="12797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495902D-41B7-48F3-ADF4-A1D33987F84D}"/>
              </a:ext>
            </a:extLst>
          </p:cNvPr>
          <p:cNvGrpSpPr/>
          <p:nvPr/>
        </p:nvGrpSpPr>
        <p:grpSpPr>
          <a:xfrm>
            <a:off x="4590625" y="1520884"/>
            <a:ext cx="1368353" cy="1368353"/>
            <a:chOff x="4855750" y="236772"/>
            <a:chExt cx="1368353" cy="136835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617DFC-ACD0-4C0A-BC9F-53713A8374DA}"/>
                </a:ext>
              </a:extLst>
            </p:cNvPr>
            <p:cNvSpPr/>
            <p:nvPr/>
          </p:nvSpPr>
          <p:spPr>
            <a:xfrm>
              <a:off x="4855750" y="236772"/>
              <a:ext cx="1368353" cy="13683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3266964"/>
                <a:satOff val="-13592"/>
                <a:lumOff val="3203"/>
                <a:alphaOff val="0"/>
              </a:schemeClr>
            </a:fillRef>
            <a:effectRef idx="0">
              <a:schemeClr val="accent4">
                <a:alpha val="50000"/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EBA84EC-FEB6-4DF5-9F10-191C3F070835}"/>
                </a:ext>
              </a:extLst>
            </p:cNvPr>
            <p:cNvSpPr txBox="1"/>
            <p:nvPr/>
          </p:nvSpPr>
          <p:spPr>
            <a:xfrm>
              <a:off x="5056141" y="437163"/>
              <a:ext cx="967571" cy="967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kern="1200" dirty="0"/>
                <a:t>Electronic Raw Data (Queue)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0B47AD-02BA-44B7-833D-EED27D716E92}"/>
              </a:ext>
            </a:extLst>
          </p:cNvPr>
          <p:cNvSpPr txBox="1"/>
          <p:nvPr/>
        </p:nvSpPr>
        <p:spPr>
          <a:xfrm>
            <a:off x="8658249" y="2187956"/>
            <a:ext cx="246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3. RESOLVE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1FE4C-96AC-4F83-9475-E88B09CB62C9}"/>
              </a:ext>
            </a:extLst>
          </p:cNvPr>
          <p:cNvSpPr txBox="1"/>
          <p:nvPr/>
        </p:nvSpPr>
        <p:spPr>
          <a:xfrm>
            <a:off x="5888807" y="2219987"/>
            <a:ext cx="246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 LABEL data and send to relevant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3853-0AD6-4ADE-89B9-7DDC96D3E1A5}"/>
              </a:ext>
            </a:extLst>
          </p:cNvPr>
          <p:cNvSpPr txBox="1"/>
          <p:nvPr/>
        </p:nvSpPr>
        <p:spPr>
          <a:xfrm>
            <a:off x="2298826" y="1510831"/>
            <a:ext cx="217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COLLECT feedback into data base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C22A7-5E74-44B5-8C83-19C7F7384549}"/>
              </a:ext>
            </a:extLst>
          </p:cNvPr>
          <p:cNvSpPr/>
          <p:nvPr/>
        </p:nvSpPr>
        <p:spPr>
          <a:xfrm>
            <a:off x="908501" y="557523"/>
            <a:ext cx="1348294" cy="130070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r>
              <a:rPr lang="en-CA" sz="1400" dirty="0"/>
              <a:t>Mail Feedback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EAC344-9150-4A37-A3FC-C48D4BE11458}"/>
              </a:ext>
            </a:extLst>
          </p:cNvPr>
          <p:cNvSpPr/>
          <p:nvPr/>
        </p:nvSpPr>
        <p:spPr>
          <a:xfrm>
            <a:off x="871951" y="1587234"/>
            <a:ext cx="1348294" cy="12356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r>
              <a:rPr lang="en-CA" sz="1400" dirty="0"/>
              <a:t>Electronic Feedback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092C39-D303-44D9-935D-B4B16F429DDD}"/>
              </a:ext>
            </a:extLst>
          </p:cNvPr>
          <p:cNvGrpSpPr/>
          <p:nvPr/>
        </p:nvGrpSpPr>
        <p:grpSpPr>
          <a:xfrm>
            <a:off x="4565891" y="544249"/>
            <a:ext cx="1368353" cy="1368353"/>
            <a:chOff x="2427875" y="619548"/>
            <a:chExt cx="1368353" cy="136835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E51B54-5856-4973-8E0B-6586DCD35608}"/>
                </a:ext>
              </a:extLst>
            </p:cNvPr>
            <p:cNvSpPr/>
            <p:nvPr/>
          </p:nvSpPr>
          <p:spPr>
            <a:xfrm>
              <a:off x="2427875" y="619548"/>
              <a:ext cx="1368353" cy="13683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3266964"/>
                <a:satOff val="-13592"/>
                <a:lumOff val="3203"/>
                <a:alphaOff val="0"/>
              </a:schemeClr>
            </a:fillRef>
            <a:effectRef idx="0">
              <a:schemeClr val="accent4">
                <a:alpha val="50000"/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46DA1EC-0864-4669-8CC9-B1AC6FD381C7}"/>
                </a:ext>
              </a:extLst>
            </p:cNvPr>
            <p:cNvSpPr txBox="1"/>
            <p:nvPr/>
          </p:nvSpPr>
          <p:spPr>
            <a:xfrm>
              <a:off x="2628266" y="819939"/>
              <a:ext cx="967571" cy="967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dirty="0"/>
                <a:t>Mail Raw Data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dirty="0"/>
                <a:t>(Queue)</a:t>
              </a:r>
              <a:endParaRPr lang="en-CA" sz="1600" kern="1200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D9BB66-59A7-4ECA-8E3C-5921E8D5BFD1}"/>
              </a:ext>
            </a:extLst>
          </p:cNvPr>
          <p:cNvSpPr/>
          <p:nvPr/>
        </p:nvSpPr>
        <p:spPr>
          <a:xfrm>
            <a:off x="2049277" y="1110393"/>
            <a:ext cx="2679491" cy="30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6DDEC16-47F4-4AAC-B316-F81CF1B8B611}"/>
              </a:ext>
            </a:extLst>
          </p:cNvPr>
          <p:cNvSpPr/>
          <p:nvPr/>
        </p:nvSpPr>
        <p:spPr>
          <a:xfrm>
            <a:off x="2075836" y="2189222"/>
            <a:ext cx="2646219" cy="27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23E72-666F-44CA-BFB0-11013731FD36}"/>
              </a:ext>
            </a:extLst>
          </p:cNvPr>
          <p:cNvSpPr/>
          <p:nvPr/>
        </p:nvSpPr>
        <p:spPr>
          <a:xfrm>
            <a:off x="662012" y="423522"/>
            <a:ext cx="1691860" cy="253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u="sng" dirty="0">
                <a:solidFill>
                  <a:schemeClr val="tx1"/>
                </a:solidFill>
              </a:rPr>
              <a:t>CUSTOMERS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FC6F9-9BFD-4145-B053-5FF1CA7A9239}"/>
              </a:ext>
            </a:extLst>
          </p:cNvPr>
          <p:cNvGrpSpPr/>
          <p:nvPr/>
        </p:nvGrpSpPr>
        <p:grpSpPr>
          <a:xfrm>
            <a:off x="7644663" y="1004269"/>
            <a:ext cx="1368353" cy="1368353"/>
            <a:chOff x="3609297" y="2636866"/>
            <a:chExt cx="1368353" cy="136835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8FDE1B-7094-427A-AE5D-6B9E91C20BAF}"/>
                </a:ext>
              </a:extLst>
            </p:cNvPr>
            <p:cNvSpPr/>
            <p:nvPr/>
          </p:nvSpPr>
          <p:spPr>
            <a:xfrm>
              <a:off x="3609297" y="2636866"/>
              <a:ext cx="1368353" cy="13683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6533927"/>
                <a:satOff val="-27185"/>
                <a:lumOff val="6405"/>
                <a:alphaOff val="0"/>
              </a:schemeClr>
            </a:fillRef>
            <a:effectRef idx="0">
              <a:schemeClr val="accent4">
                <a:alpha val="50000"/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D67174BC-1150-4C4D-8543-B6EDFB89B1C3}"/>
                </a:ext>
              </a:extLst>
            </p:cNvPr>
            <p:cNvSpPr txBox="1"/>
            <p:nvPr/>
          </p:nvSpPr>
          <p:spPr>
            <a:xfrm>
              <a:off x="3809688" y="2837257"/>
              <a:ext cx="967571" cy="967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kern="1200" dirty="0"/>
                <a:t>In Progress (Priority Heap)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058EBB-04B5-4429-A12B-D469C695EB3A}"/>
              </a:ext>
            </a:extLst>
          </p:cNvPr>
          <p:cNvGrpSpPr/>
          <p:nvPr/>
        </p:nvGrpSpPr>
        <p:grpSpPr>
          <a:xfrm>
            <a:off x="10460382" y="1037098"/>
            <a:ext cx="1368353" cy="1368353"/>
            <a:chOff x="1246448" y="2574785"/>
            <a:chExt cx="1368353" cy="13683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675AC9-7EE2-4B23-B591-DFF232EC9E1C}"/>
                </a:ext>
              </a:extLst>
            </p:cNvPr>
            <p:cNvSpPr/>
            <p:nvPr/>
          </p:nvSpPr>
          <p:spPr>
            <a:xfrm>
              <a:off x="1246448" y="2574785"/>
              <a:ext cx="1368353" cy="13683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1EA27B8C-9153-4BCD-B811-08BB539BDA66}"/>
                </a:ext>
              </a:extLst>
            </p:cNvPr>
            <p:cNvSpPr txBox="1"/>
            <p:nvPr/>
          </p:nvSpPr>
          <p:spPr>
            <a:xfrm>
              <a:off x="1446839" y="2775176"/>
              <a:ext cx="967571" cy="967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kern="1200" dirty="0"/>
                <a:t>Done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8D6D30-714E-4DF9-8492-80D81A2007A9}"/>
              </a:ext>
            </a:extLst>
          </p:cNvPr>
          <p:cNvSpPr/>
          <p:nvPr/>
        </p:nvSpPr>
        <p:spPr>
          <a:xfrm>
            <a:off x="5758587" y="1520884"/>
            <a:ext cx="2086467" cy="35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38977D-75E9-481A-B2CC-022D807C5D45}"/>
              </a:ext>
            </a:extLst>
          </p:cNvPr>
          <p:cNvSpPr/>
          <p:nvPr/>
        </p:nvSpPr>
        <p:spPr>
          <a:xfrm>
            <a:off x="8907492" y="1521318"/>
            <a:ext cx="18404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BAC39198-29AF-4B2E-82AA-8A19C76B39EC}"/>
              </a:ext>
            </a:extLst>
          </p:cNvPr>
          <p:cNvSpPr txBox="1"/>
          <p:nvPr/>
        </p:nvSpPr>
        <p:spPr>
          <a:xfrm>
            <a:off x="6914716" y="63984"/>
            <a:ext cx="2463171" cy="12832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4200" b="1" u="sng" kern="1200" dirty="0"/>
              <a:t>Data 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73F307-FEED-4024-A4D5-76DBCF6283F8}"/>
              </a:ext>
            </a:extLst>
          </p:cNvPr>
          <p:cNvSpPr/>
          <p:nvPr/>
        </p:nvSpPr>
        <p:spPr>
          <a:xfrm>
            <a:off x="4312641" y="423522"/>
            <a:ext cx="7667323" cy="253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0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4717FB-3CA2-4FFB-99B4-CDA93CEAC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459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17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Chu</dc:creator>
  <cp:lastModifiedBy>David Chu</cp:lastModifiedBy>
  <cp:revision>10</cp:revision>
  <dcterms:created xsi:type="dcterms:W3CDTF">2020-05-15T19:20:51Z</dcterms:created>
  <dcterms:modified xsi:type="dcterms:W3CDTF">2020-05-15T23:01:45Z</dcterms:modified>
</cp:coreProperties>
</file>