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4A3589-3DA6-4DE8-A134-B46334A0CB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AD0566-B641-49B5-9868-FAF7140D42C6}">
      <dgm:prSet/>
      <dgm:spPr/>
      <dgm:t>
        <a:bodyPr/>
        <a:lstStyle/>
        <a:p>
          <a:r>
            <a:rPr lang="en-US"/>
            <a:t>Increasing the size of the dataset</a:t>
          </a:r>
        </a:p>
      </dgm:t>
    </dgm:pt>
    <dgm:pt modelId="{4F1FFF2B-F966-49AD-8913-2A0F22AD99F4}" type="parTrans" cxnId="{7895F07C-0F64-4497-B47A-D3CFCFF08E93}">
      <dgm:prSet/>
      <dgm:spPr/>
      <dgm:t>
        <a:bodyPr/>
        <a:lstStyle/>
        <a:p>
          <a:endParaRPr lang="en-US"/>
        </a:p>
      </dgm:t>
    </dgm:pt>
    <dgm:pt modelId="{BBE16D36-2CEC-4F82-922B-85816A509D03}" type="sibTrans" cxnId="{7895F07C-0F64-4497-B47A-D3CFCFF08E93}">
      <dgm:prSet/>
      <dgm:spPr/>
      <dgm:t>
        <a:bodyPr/>
        <a:lstStyle/>
        <a:p>
          <a:endParaRPr lang="en-US"/>
        </a:p>
      </dgm:t>
    </dgm:pt>
    <dgm:pt modelId="{89FAE33E-5488-46F8-A5A8-508E01721C43}">
      <dgm:prSet/>
      <dgm:spPr/>
      <dgm:t>
        <a:bodyPr/>
        <a:lstStyle/>
        <a:p>
          <a:r>
            <a:rPr lang="en-US"/>
            <a:t>Including a variety of species of various plant diseases</a:t>
          </a:r>
        </a:p>
      </dgm:t>
    </dgm:pt>
    <dgm:pt modelId="{5286BFE7-822F-49A4-BC3E-4458E5DDC5A2}" type="parTrans" cxnId="{E3A29EDB-4E32-4AED-BB50-872D3EF196B8}">
      <dgm:prSet/>
      <dgm:spPr/>
      <dgm:t>
        <a:bodyPr/>
        <a:lstStyle/>
        <a:p>
          <a:endParaRPr lang="en-US"/>
        </a:p>
      </dgm:t>
    </dgm:pt>
    <dgm:pt modelId="{9F51FF49-63AB-42F0-9051-DFA7654FA0AE}" type="sibTrans" cxnId="{E3A29EDB-4E32-4AED-BB50-872D3EF196B8}">
      <dgm:prSet/>
      <dgm:spPr/>
      <dgm:t>
        <a:bodyPr/>
        <a:lstStyle/>
        <a:p>
          <a:endParaRPr lang="en-US"/>
        </a:p>
      </dgm:t>
    </dgm:pt>
    <dgm:pt modelId="{DD7174A2-8C2D-41AC-A847-4AAF98C1B880}">
      <dgm:prSet/>
      <dgm:spPr/>
      <dgm:t>
        <a:bodyPr/>
        <a:lstStyle/>
        <a:p>
          <a:r>
            <a:rPr lang="en-US"/>
            <a:t>Using customized dataset</a:t>
          </a:r>
        </a:p>
      </dgm:t>
    </dgm:pt>
    <dgm:pt modelId="{86A58ED0-CD69-49DB-B997-7A07C18CFB3F}" type="parTrans" cxnId="{7C20EAFC-DC11-43F7-B400-46266288BDDD}">
      <dgm:prSet/>
      <dgm:spPr/>
      <dgm:t>
        <a:bodyPr/>
        <a:lstStyle/>
        <a:p>
          <a:endParaRPr lang="en-US"/>
        </a:p>
      </dgm:t>
    </dgm:pt>
    <dgm:pt modelId="{8DADC63F-3294-4CB7-807E-1F076587EED6}" type="sibTrans" cxnId="{7C20EAFC-DC11-43F7-B400-46266288BDDD}">
      <dgm:prSet/>
      <dgm:spPr/>
      <dgm:t>
        <a:bodyPr/>
        <a:lstStyle/>
        <a:p>
          <a:endParaRPr lang="en-US"/>
        </a:p>
      </dgm:t>
    </dgm:pt>
    <dgm:pt modelId="{4ED0C27C-2EB0-4593-8D01-E3AE43021280}" type="pres">
      <dgm:prSet presAssocID="{544A3589-3DA6-4DE8-A134-B46334A0CBEE}" presName="root" presStyleCnt="0">
        <dgm:presLayoutVars>
          <dgm:dir/>
          <dgm:resizeHandles val="exact"/>
        </dgm:presLayoutVars>
      </dgm:prSet>
      <dgm:spPr/>
    </dgm:pt>
    <dgm:pt modelId="{26C817EB-3150-46FD-AFE4-335629D854D0}" type="pres">
      <dgm:prSet presAssocID="{12AD0566-B641-49B5-9868-FAF7140D42C6}" presName="compNode" presStyleCnt="0"/>
      <dgm:spPr/>
    </dgm:pt>
    <dgm:pt modelId="{F823A5BB-30CE-4005-AC00-A6D2F25D15CD}" type="pres">
      <dgm:prSet presAssocID="{12AD0566-B641-49B5-9868-FAF7140D42C6}" presName="bgRect" presStyleLbl="bgShp" presStyleIdx="0" presStyleCnt="3"/>
      <dgm:spPr/>
    </dgm:pt>
    <dgm:pt modelId="{D0DF00CB-4023-44DD-A376-7038BF1DEEBA}" type="pres">
      <dgm:prSet presAssocID="{12AD0566-B641-49B5-9868-FAF7140D42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9E0EC39-97B4-4E74-9277-62777007C72D}" type="pres">
      <dgm:prSet presAssocID="{12AD0566-B641-49B5-9868-FAF7140D42C6}" presName="spaceRect" presStyleCnt="0"/>
      <dgm:spPr/>
    </dgm:pt>
    <dgm:pt modelId="{EEC8646E-E1D9-4154-92DD-D1E2FAEA25B0}" type="pres">
      <dgm:prSet presAssocID="{12AD0566-B641-49B5-9868-FAF7140D42C6}" presName="parTx" presStyleLbl="revTx" presStyleIdx="0" presStyleCnt="3">
        <dgm:presLayoutVars>
          <dgm:chMax val="0"/>
          <dgm:chPref val="0"/>
        </dgm:presLayoutVars>
      </dgm:prSet>
      <dgm:spPr/>
    </dgm:pt>
    <dgm:pt modelId="{0CC195C9-BA60-4D6B-839A-6A9ABB4E365F}" type="pres">
      <dgm:prSet presAssocID="{BBE16D36-2CEC-4F82-922B-85816A509D03}" presName="sibTrans" presStyleCnt="0"/>
      <dgm:spPr/>
    </dgm:pt>
    <dgm:pt modelId="{D25DBD01-27CE-4088-8F2A-0D2C44790A1A}" type="pres">
      <dgm:prSet presAssocID="{89FAE33E-5488-46F8-A5A8-508E01721C43}" presName="compNode" presStyleCnt="0"/>
      <dgm:spPr/>
    </dgm:pt>
    <dgm:pt modelId="{7FAA28D9-BB14-40EE-9C46-1BFD878035D1}" type="pres">
      <dgm:prSet presAssocID="{89FAE33E-5488-46F8-A5A8-508E01721C43}" presName="bgRect" presStyleLbl="bgShp" presStyleIdx="1" presStyleCnt="3"/>
      <dgm:spPr/>
    </dgm:pt>
    <dgm:pt modelId="{F32D33BB-2B42-49C8-A839-61C5D1DE1AA9}" type="pres">
      <dgm:prSet presAssocID="{89FAE33E-5488-46F8-A5A8-508E01721C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F8A1B88-78F1-45B2-A9F3-F3E420D71238}" type="pres">
      <dgm:prSet presAssocID="{89FAE33E-5488-46F8-A5A8-508E01721C43}" presName="spaceRect" presStyleCnt="0"/>
      <dgm:spPr/>
    </dgm:pt>
    <dgm:pt modelId="{A182C0E6-4E14-4FFA-820E-CA84E047F879}" type="pres">
      <dgm:prSet presAssocID="{89FAE33E-5488-46F8-A5A8-508E01721C43}" presName="parTx" presStyleLbl="revTx" presStyleIdx="1" presStyleCnt="3">
        <dgm:presLayoutVars>
          <dgm:chMax val="0"/>
          <dgm:chPref val="0"/>
        </dgm:presLayoutVars>
      </dgm:prSet>
      <dgm:spPr/>
    </dgm:pt>
    <dgm:pt modelId="{8CCE03B6-0581-4F08-893A-C79E7DE6F499}" type="pres">
      <dgm:prSet presAssocID="{9F51FF49-63AB-42F0-9051-DFA7654FA0AE}" presName="sibTrans" presStyleCnt="0"/>
      <dgm:spPr/>
    </dgm:pt>
    <dgm:pt modelId="{DEC36985-D6BC-4118-B7B2-1CBF1CA3C8FF}" type="pres">
      <dgm:prSet presAssocID="{DD7174A2-8C2D-41AC-A847-4AAF98C1B880}" presName="compNode" presStyleCnt="0"/>
      <dgm:spPr/>
    </dgm:pt>
    <dgm:pt modelId="{E61567FE-D67C-4F12-9AEE-2E796F92149E}" type="pres">
      <dgm:prSet presAssocID="{DD7174A2-8C2D-41AC-A847-4AAF98C1B880}" presName="bgRect" presStyleLbl="bgShp" presStyleIdx="2" presStyleCnt="3"/>
      <dgm:spPr/>
    </dgm:pt>
    <dgm:pt modelId="{050DB169-3480-4A08-B858-639CF7677FF1}" type="pres">
      <dgm:prSet presAssocID="{DD7174A2-8C2D-41AC-A847-4AAF98C1B8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BA850C2-3194-40B0-A8A7-80C720644DEE}" type="pres">
      <dgm:prSet presAssocID="{DD7174A2-8C2D-41AC-A847-4AAF98C1B880}" presName="spaceRect" presStyleCnt="0"/>
      <dgm:spPr/>
    </dgm:pt>
    <dgm:pt modelId="{08447FCA-0E0F-4543-83EC-24CAEBF4B4BD}" type="pres">
      <dgm:prSet presAssocID="{DD7174A2-8C2D-41AC-A847-4AAF98C1B8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8AE2C78-24CC-4491-951A-C13FE6463802}" type="presOf" srcId="{544A3589-3DA6-4DE8-A134-B46334A0CBEE}" destId="{4ED0C27C-2EB0-4593-8D01-E3AE43021280}" srcOrd="0" destOrd="0" presId="urn:microsoft.com/office/officeart/2018/2/layout/IconVerticalSolidList"/>
    <dgm:cxn modelId="{7895F07C-0F64-4497-B47A-D3CFCFF08E93}" srcId="{544A3589-3DA6-4DE8-A134-B46334A0CBEE}" destId="{12AD0566-B641-49B5-9868-FAF7140D42C6}" srcOrd="0" destOrd="0" parTransId="{4F1FFF2B-F966-49AD-8913-2A0F22AD99F4}" sibTransId="{BBE16D36-2CEC-4F82-922B-85816A509D03}"/>
    <dgm:cxn modelId="{A5FCB680-F2AC-4FCE-8F54-EFBD1947429F}" type="presOf" srcId="{DD7174A2-8C2D-41AC-A847-4AAF98C1B880}" destId="{08447FCA-0E0F-4543-83EC-24CAEBF4B4BD}" srcOrd="0" destOrd="0" presId="urn:microsoft.com/office/officeart/2018/2/layout/IconVerticalSolidList"/>
    <dgm:cxn modelId="{BCC9B7D5-DDB3-4B3A-A6B8-484ADA15119A}" type="presOf" srcId="{12AD0566-B641-49B5-9868-FAF7140D42C6}" destId="{EEC8646E-E1D9-4154-92DD-D1E2FAEA25B0}" srcOrd="0" destOrd="0" presId="urn:microsoft.com/office/officeart/2018/2/layout/IconVerticalSolidList"/>
    <dgm:cxn modelId="{E3A29EDB-4E32-4AED-BB50-872D3EF196B8}" srcId="{544A3589-3DA6-4DE8-A134-B46334A0CBEE}" destId="{89FAE33E-5488-46F8-A5A8-508E01721C43}" srcOrd="1" destOrd="0" parTransId="{5286BFE7-822F-49A4-BC3E-4458E5DDC5A2}" sibTransId="{9F51FF49-63AB-42F0-9051-DFA7654FA0AE}"/>
    <dgm:cxn modelId="{140533E3-D967-4589-929C-6F7DD5FF75DB}" type="presOf" srcId="{89FAE33E-5488-46F8-A5A8-508E01721C43}" destId="{A182C0E6-4E14-4FFA-820E-CA84E047F879}" srcOrd="0" destOrd="0" presId="urn:microsoft.com/office/officeart/2018/2/layout/IconVerticalSolidList"/>
    <dgm:cxn modelId="{7C20EAFC-DC11-43F7-B400-46266288BDDD}" srcId="{544A3589-3DA6-4DE8-A134-B46334A0CBEE}" destId="{DD7174A2-8C2D-41AC-A847-4AAF98C1B880}" srcOrd="2" destOrd="0" parTransId="{86A58ED0-CD69-49DB-B997-7A07C18CFB3F}" sibTransId="{8DADC63F-3294-4CB7-807E-1F076587EED6}"/>
    <dgm:cxn modelId="{EC560C75-8375-4345-BFBE-870691AD48CF}" type="presParOf" srcId="{4ED0C27C-2EB0-4593-8D01-E3AE43021280}" destId="{26C817EB-3150-46FD-AFE4-335629D854D0}" srcOrd="0" destOrd="0" presId="urn:microsoft.com/office/officeart/2018/2/layout/IconVerticalSolidList"/>
    <dgm:cxn modelId="{5652C0A9-1A37-4701-B37F-2668A0F8BA8A}" type="presParOf" srcId="{26C817EB-3150-46FD-AFE4-335629D854D0}" destId="{F823A5BB-30CE-4005-AC00-A6D2F25D15CD}" srcOrd="0" destOrd="0" presId="urn:microsoft.com/office/officeart/2018/2/layout/IconVerticalSolidList"/>
    <dgm:cxn modelId="{6B15A67F-DB6B-4BBD-AD23-93735BFEEAC1}" type="presParOf" srcId="{26C817EB-3150-46FD-AFE4-335629D854D0}" destId="{D0DF00CB-4023-44DD-A376-7038BF1DEEBA}" srcOrd="1" destOrd="0" presId="urn:microsoft.com/office/officeart/2018/2/layout/IconVerticalSolidList"/>
    <dgm:cxn modelId="{06E47202-99D8-42AD-8AD4-D3C73C4CAE31}" type="presParOf" srcId="{26C817EB-3150-46FD-AFE4-335629D854D0}" destId="{29E0EC39-97B4-4E74-9277-62777007C72D}" srcOrd="2" destOrd="0" presId="urn:microsoft.com/office/officeart/2018/2/layout/IconVerticalSolidList"/>
    <dgm:cxn modelId="{143A8A41-801A-4A81-8958-EC98DCBD8F01}" type="presParOf" srcId="{26C817EB-3150-46FD-AFE4-335629D854D0}" destId="{EEC8646E-E1D9-4154-92DD-D1E2FAEA25B0}" srcOrd="3" destOrd="0" presId="urn:microsoft.com/office/officeart/2018/2/layout/IconVerticalSolidList"/>
    <dgm:cxn modelId="{D1CE18A5-82D9-4A89-A9A4-60CC7EA964E2}" type="presParOf" srcId="{4ED0C27C-2EB0-4593-8D01-E3AE43021280}" destId="{0CC195C9-BA60-4D6B-839A-6A9ABB4E365F}" srcOrd="1" destOrd="0" presId="urn:microsoft.com/office/officeart/2018/2/layout/IconVerticalSolidList"/>
    <dgm:cxn modelId="{BBF26D8C-D619-4ED1-82B9-2229960D0EBA}" type="presParOf" srcId="{4ED0C27C-2EB0-4593-8D01-E3AE43021280}" destId="{D25DBD01-27CE-4088-8F2A-0D2C44790A1A}" srcOrd="2" destOrd="0" presId="urn:microsoft.com/office/officeart/2018/2/layout/IconVerticalSolidList"/>
    <dgm:cxn modelId="{D2446261-E648-467F-AF67-F8E7B7FB6719}" type="presParOf" srcId="{D25DBD01-27CE-4088-8F2A-0D2C44790A1A}" destId="{7FAA28D9-BB14-40EE-9C46-1BFD878035D1}" srcOrd="0" destOrd="0" presId="urn:microsoft.com/office/officeart/2018/2/layout/IconVerticalSolidList"/>
    <dgm:cxn modelId="{816318EE-F389-496F-8229-E6AA8B43C617}" type="presParOf" srcId="{D25DBD01-27CE-4088-8F2A-0D2C44790A1A}" destId="{F32D33BB-2B42-49C8-A839-61C5D1DE1AA9}" srcOrd="1" destOrd="0" presId="urn:microsoft.com/office/officeart/2018/2/layout/IconVerticalSolidList"/>
    <dgm:cxn modelId="{A4EE70FE-757E-40CB-B957-CBDA1AEE0599}" type="presParOf" srcId="{D25DBD01-27CE-4088-8F2A-0D2C44790A1A}" destId="{CF8A1B88-78F1-45B2-A9F3-F3E420D71238}" srcOrd="2" destOrd="0" presId="urn:microsoft.com/office/officeart/2018/2/layout/IconVerticalSolidList"/>
    <dgm:cxn modelId="{A261A1C1-CF2F-4A66-A6A7-54D50DE1ABD2}" type="presParOf" srcId="{D25DBD01-27CE-4088-8F2A-0D2C44790A1A}" destId="{A182C0E6-4E14-4FFA-820E-CA84E047F879}" srcOrd="3" destOrd="0" presId="urn:microsoft.com/office/officeart/2018/2/layout/IconVerticalSolidList"/>
    <dgm:cxn modelId="{C134284C-BE32-4AAF-8088-04EAFDE4B553}" type="presParOf" srcId="{4ED0C27C-2EB0-4593-8D01-E3AE43021280}" destId="{8CCE03B6-0581-4F08-893A-C79E7DE6F499}" srcOrd="3" destOrd="0" presId="urn:microsoft.com/office/officeart/2018/2/layout/IconVerticalSolidList"/>
    <dgm:cxn modelId="{0F4564C6-2FF1-4508-81D6-2616E33D59C5}" type="presParOf" srcId="{4ED0C27C-2EB0-4593-8D01-E3AE43021280}" destId="{DEC36985-D6BC-4118-B7B2-1CBF1CA3C8FF}" srcOrd="4" destOrd="0" presId="urn:microsoft.com/office/officeart/2018/2/layout/IconVerticalSolidList"/>
    <dgm:cxn modelId="{065C33CF-F151-488C-B36E-6395BA6713C7}" type="presParOf" srcId="{DEC36985-D6BC-4118-B7B2-1CBF1CA3C8FF}" destId="{E61567FE-D67C-4F12-9AEE-2E796F92149E}" srcOrd="0" destOrd="0" presId="urn:microsoft.com/office/officeart/2018/2/layout/IconVerticalSolidList"/>
    <dgm:cxn modelId="{2B55CCF9-3AAE-4746-9CFE-66CCBAFA5549}" type="presParOf" srcId="{DEC36985-D6BC-4118-B7B2-1CBF1CA3C8FF}" destId="{050DB169-3480-4A08-B858-639CF7677FF1}" srcOrd="1" destOrd="0" presId="urn:microsoft.com/office/officeart/2018/2/layout/IconVerticalSolidList"/>
    <dgm:cxn modelId="{6FA4993E-3D74-4546-946C-4BE354BB9071}" type="presParOf" srcId="{DEC36985-D6BC-4118-B7B2-1CBF1CA3C8FF}" destId="{4BA850C2-3194-40B0-A8A7-80C720644DEE}" srcOrd="2" destOrd="0" presId="urn:microsoft.com/office/officeart/2018/2/layout/IconVerticalSolidList"/>
    <dgm:cxn modelId="{390E6BB6-EA4C-4EEB-A459-BF40504ED1C8}" type="presParOf" srcId="{DEC36985-D6BC-4118-B7B2-1CBF1CA3C8FF}" destId="{08447FCA-0E0F-4543-83EC-24CAEBF4B4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3A5BB-30CE-4005-AC00-A6D2F25D15CD}">
      <dsp:nvSpPr>
        <dsp:cNvPr id="0" name=""/>
        <dsp:cNvSpPr/>
      </dsp:nvSpPr>
      <dsp:spPr>
        <a:xfrm>
          <a:off x="0" y="705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F00CB-4023-44DD-A376-7038BF1DEEBA}">
      <dsp:nvSpPr>
        <dsp:cNvPr id="0" name=""/>
        <dsp:cNvSpPr/>
      </dsp:nvSpPr>
      <dsp:spPr>
        <a:xfrm>
          <a:off x="499262" y="372057"/>
          <a:ext cx="907749" cy="907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8646E-E1D9-4154-92DD-D1E2FAEA25B0}">
      <dsp:nvSpPr>
        <dsp:cNvPr id="0" name=""/>
        <dsp:cNvSpPr/>
      </dsp:nvSpPr>
      <dsp:spPr>
        <a:xfrm>
          <a:off x="1906274" y="705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Increasing the size of the dataset</a:t>
          </a:r>
        </a:p>
      </dsp:txBody>
      <dsp:txXfrm>
        <a:off x="1906274" y="705"/>
        <a:ext cx="4763156" cy="1650454"/>
      </dsp:txXfrm>
    </dsp:sp>
    <dsp:sp modelId="{7FAA28D9-BB14-40EE-9C46-1BFD878035D1}">
      <dsp:nvSpPr>
        <dsp:cNvPr id="0" name=""/>
        <dsp:cNvSpPr/>
      </dsp:nvSpPr>
      <dsp:spPr>
        <a:xfrm>
          <a:off x="0" y="2063772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D33BB-2B42-49C8-A839-61C5D1DE1AA9}">
      <dsp:nvSpPr>
        <dsp:cNvPr id="0" name=""/>
        <dsp:cNvSpPr/>
      </dsp:nvSpPr>
      <dsp:spPr>
        <a:xfrm>
          <a:off x="499262" y="2435125"/>
          <a:ext cx="907749" cy="907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2C0E6-4E14-4FFA-820E-CA84E047F879}">
      <dsp:nvSpPr>
        <dsp:cNvPr id="0" name=""/>
        <dsp:cNvSpPr/>
      </dsp:nvSpPr>
      <dsp:spPr>
        <a:xfrm>
          <a:off x="1906274" y="2063772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Including a variety of species of various plant diseases</a:t>
          </a:r>
        </a:p>
      </dsp:txBody>
      <dsp:txXfrm>
        <a:off x="1906274" y="2063772"/>
        <a:ext cx="4763156" cy="1650454"/>
      </dsp:txXfrm>
    </dsp:sp>
    <dsp:sp modelId="{E61567FE-D67C-4F12-9AEE-2E796F92149E}">
      <dsp:nvSpPr>
        <dsp:cNvPr id="0" name=""/>
        <dsp:cNvSpPr/>
      </dsp:nvSpPr>
      <dsp:spPr>
        <a:xfrm>
          <a:off x="0" y="4126840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DB169-3480-4A08-B858-639CF7677FF1}">
      <dsp:nvSpPr>
        <dsp:cNvPr id="0" name=""/>
        <dsp:cNvSpPr/>
      </dsp:nvSpPr>
      <dsp:spPr>
        <a:xfrm>
          <a:off x="499262" y="4498192"/>
          <a:ext cx="907749" cy="907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47FCA-0E0F-4543-83EC-24CAEBF4B4BD}">
      <dsp:nvSpPr>
        <dsp:cNvPr id="0" name=""/>
        <dsp:cNvSpPr/>
      </dsp:nvSpPr>
      <dsp:spPr>
        <a:xfrm>
          <a:off x="1906274" y="4126840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Using customized dataset</a:t>
          </a:r>
        </a:p>
      </dsp:txBody>
      <dsp:txXfrm>
        <a:off x="1906274" y="4126840"/>
        <a:ext cx="4763156" cy="1650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0661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2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7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6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9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7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6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1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9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B8DCB-A783-89A6-D16C-251A54AC9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IN" dirty="0"/>
              <a:t>PLANT DISEASE DETECTION : AN INITIAL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A4097-3F92-6E7B-A83E-5D54FF9BE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4167" y="3899338"/>
            <a:ext cx="5822730" cy="2958652"/>
          </a:xfrm>
        </p:spPr>
        <p:txBody>
          <a:bodyPr anchor="ctr">
            <a:normAutofit fontScale="92500" lnSpcReduction="10000"/>
          </a:bodyPr>
          <a:lstStyle/>
          <a:p>
            <a:r>
              <a:rPr lang="en-IN" dirty="0"/>
              <a:t>By: </a:t>
            </a:r>
          </a:p>
          <a:p>
            <a:r>
              <a:rPr lang="en-IN" dirty="0"/>
              <a:t>Aditya Kesari(19030141CSE038)</a:t>
            </a:r>
          </a:p>
          <a:p>
            <a:r>
              <a:rPr lang="en-IN" dirty="0"/>
              <a:t>Payal(19030141CSE062)</a:t>
            </a:r>
          </a:p>
          <a:p>
            <a:r>
              <a:rPr lang="en-IN" dirty="0"/>
              <a:t>Dhanush(19030141CSE086)</a:t>
            </a:r>
          </a:p>
          <a:p>
            <a:r>
              <a:rPr lang="en-IN" dirty="0"/>
              <a:t>Haffis Najeeb(19030141CSE009)</a:t>
            </a:r>
          </a:p>
          <a:p>
            <a:r>
              <a:rPr lang="en-IN" dirty="0"/>
              <a:t>Vinayak. K(19030141AE022)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D522B-9E07-255D-134C-0F688CCB3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95" b="30353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52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D53E8-8E86-2A6A-97A0-09FD3456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IN"/>
              <a:t>Scope for improvement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Content Placeholder 6">
            <a:extLst>
              <a:ext uri="{FF2B5EF4-FFF2-40B4-BE49-F238E27FC236}">
                <a16:creationId xmlns:a16="http://schemas.microsoft.com/office/drawing/2014/main" id="{A799B004-CC32-E8E8-236D-F6898A7D4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61233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07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9B27C-C79D-3390-E09E-65AE5844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76" y="1079500"/>
            <a:ext cx="4456328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81EAC2-A219-4AF7-884B-B9292FF9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1058433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3CB92D7-8EE8-4690-BD3D-150988D4F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88193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62ACCB-9A97-41C7-8114-309BF7098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854399" y="71786"/>
            <a:ext cx="2287608" cy="3673900"/>
            <a:chOff x="-6080955" y="3437416"/>
            <a:chExt cx="2287608" cy="36739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FE4860-594E-416D-AD19-BD17BF107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B450267-91DE-47A0-B5A9-1082E8E6D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D7C85C0-B91A-414B-AFA9-1A7E2AB0E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DAB4A9-0A6B-483A-94B9-9269F0A7A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A3FE842-311A-4ED0-8FB6-C27629659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A4F8234-51D5-4E6B-8BC0-189BDE6A4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86BBEB-EBEC-46C1-AF41-ACD34FE8B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CE92474-D2FD-424D-BCFF-EF383386F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3465154-C513-4D8E-AAE7-0008FE766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942212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840A968-B9F1-4307-8A13-48F4453A3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521489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BD285FD-B74A-41D4-9B6A-D05634455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0178F9D-D2DC-4F3C-AD80-6AAA24F0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ECCAAE-5C44-4266-9D17-6B62D10D7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486523" y="3291143"/>
            <a:ext cx="1785983" cy="2208479"/>
            <a:chOff x="2725201" y="4453039"/>
            <a:chExt cx="1785983" cy="2208479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6E30C7C-C5A4-47C6-B415-DFD338E59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CAEC3F3-279F-40A2-9333-E07B49F1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6245B99-8922-43D7-9E21-DF16E5B69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44" name="Rectangle 30">
              <a:extLst>
                <a:ext uri="{FF2B5EF4-FFF2-40B4-BE49-F238E27FC236}">
                  <a16:creationId xmlns:a16="http://schemas.microsoft.com/office/drawing/2014/main" id="{6CA156F3-AD4C-4C54-84ED-98DF6CBF1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0">
              <a:extLst>
                <a:ext uri="{FF2B5EF4-FFF2-40B4-BE49-F238E27FC236}">
                  <a16:creationId xmlns:a16="http://schemas.microsoft.com/office/drawing/2014/main" id="{E62C7150-4D9E-4540-9750-5C0CD0092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913CEF2-6E97-400A-931E-FF4A7D799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 flipV="1">
            <a:off x="473803" y="5280732"/>
            <a:ext cx="864005" cy="1032464"/>
            <a:chOff x="2207971" y="2384401"/>
            <a:chExt cx="864005" cy="1032464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5CEF0B-B8FB-4FF1-A747-651347489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0ED6C4E-D62E-40F7-B422-4E52B9FB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EA5F570-510A-4713-81B9-594326F21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9D1CFD5-F024-44A6-A161-FB99CFE04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ADD8AE1-9060-4EF5-91AF-6A7200F6E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0A3D83F-F025-4B9A-B82C-F73BE6BD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114077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54B4D41-E775-46AC-95B8-F9B645FE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9049994" y="71786"/>
            <a:ext cx="2287608" cy="3673900"/>
            <a:chOff x="-6080955" y="3437416"/>
            <a:chExt cx="2287608" cy="36739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8F5B43-0EA5-41CD-A381-43246400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F202990-7BBC-4E1F-A4A7-8F1AD0E15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C12A815-0620-4705-A270-C49FB990F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4ECD499-405D-4AA0-93E7-B8B88484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2D5C1EF-8757-44A2-A8D2-D5D2B4A97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0692571-D5CA-4E07-A3C4-DC5354B68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DE5F6B4-789C-4C6E-850B-121158084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D8D4A79-4148-4E89-8457-4A946261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422AC4-A069-4D59-8C02-45C5A0DB2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10901022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0C3DCD7-9B17-4941-BC2D-ADA7388A9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4BFE42E-647B-4A33-9981-3B88CCBE2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B9806FC-A649-4974-9361-F9AA940D9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9919495" y="3291143"/>
            <a:ext cx="1785983" cy="2208479"/>
            <a:chOff x="2725201" y="4453039"/>
            <a:chExt cx="1785983" cy="2208479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0B3B2CB-0609-4D40-8792-08D6B8E25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4AF0C5E-035D-49F8-9004-5ABEB0C52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E2B5D29-AE36-47FA-AE5B-F464FCFFE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74" name="Rectangle 30">
              <a:extLst>
                <a:ext uri="{FF2B5EF4-FFF2-40B4-BE49-F238E27FC236}">
                  <a16:creationId xmlns:a16="http://schemas.microsoft.com/office/drawing/2014/main" id="{60A9C670-7B0D-487E-BBAA-D6F1997DA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30">
              <a:extLst>
                <a:ext uri="{FF2B5EF4-FFF2-40B4-BE49-F238E27FC236}">
                  <a16:creationId xmlns:a16="http://schemas.microsoft.com/office/drawing/2014/main" id="{E69D3986-2DC8-4324-8A32-44DC47A98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1739B0E-E50E-4961-A4B8-474F1B0C2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854193" y="5280732"/>
            <a:ext cx="864005" cy="1032464"/>
            <a:chOff x="2207971" y="2384401"/>
            <a:chExt cx="864005" cy="1032464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FB077A-6675-4D30-852E-FB5878163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31D496F-00F8-4317-A7C1-6624DDEDA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990DB87-8766-4434-BEED-D1642A851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249FF8E-206A-4C40-8EDD-818D1FED9F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AB168D5-436A-4F2E-B0B5-064764F99A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917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A457-CBF5-1283-3A5A-19585723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2D89-2FA9-A245-FC8D-81569942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create a prototype for detecting diseases in the plants by making use of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203386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DAFAF-62B2-F25B-66E9-B3AB4527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anchor="b">
            <a:normAutofit/>
          </a:bodyPr>
          <a:lstStyle/>
          <a:p>
            <a:pPr algn="ctr"/>
            <a:r>
              <a:rPr lang="en-IN"/>
              <a:t>DATASET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FADBA-8067-B6B8-5B0D-C51427588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>
            <a:normAutofit/>
          </a:bodyPr>
          <a:lstStyle/>
          <a:p>
            <a:r>
              <a:rPr lang="en-IN" dirty="0"/>
              <a:t>Here we are making use of Plant village dataset for disease detection ,it contains images of healthy and diseased plants.</a:t>
            </a:r>
          </a:p>
          <a:p>
            <a:r>
              <a:rPr lang="en-IN" dirty="0"/>
              <a:t>The dataset contains following species:</a:t>
            </a:r>
          </a:p>
          <a:p>
            <a:endParaRPr lang="en-IN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227DB-6910-1F20-57AF-5DB6F745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50" y="540032"/>
            <a:ext cx="4450776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0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0A83-198C-4212-68E7-60EF962E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C4C5-E952-DCAE-564D-561FC66F4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4694183"/>
          </a:xfrm>
        </p:spPr>
        <p:txBody>
          <a:bodyPr/>
          <a:lstStyle/>
          <a:p>
            <a:r>
              <a:rPr lang="en-IN" dirty="0"/>
              <a:t>Import the necessary libraries(</a:t>
            </a:r>
            <a:r>
              <a:rPr lang="en-IN" dirty="0" err="1"/>
              <a:t>numpy</a:t>
            </a:r>
            <a:r>
              <a:rPr lang="en-IN" dirty="0"/>
              <a:t> ,cv2 etc..).</a:t>
            </a:r>
          </a:p>
          <a:p>
            <a:r>
              <a:rPr lang="en-IN" dirty="0"/>
              <a:t>We set the epoch value which assigns how many times the data will be passed through the code.</a:t>
            </a:r>
          </a:p>
          <a:p>
            <a:r>
              <a:rPr lang="en-IN" dirty="0"/>
              <a:t>Along with these we also set the path, image size, labels, etc.</a:t>
            </a:r>
          </a:p>
          <a:p>
            <a:r>
              <a:rPr lang="en-IN" dirty="0"/>
              <a:t>The dataset is split into two parts, one for training the data and the other for validation.</a:t>
            </a:r>
          </a:p>
          <a:p>
            <a:r>
              <a:rPr lang="en-IN" dirty="0"/>
              <a:t>Then using the </a:t>
            </a:r>
            <a:r>
              <a:rPr lang="en-IN" dirty="0" err="1"/>
              <a:t>ImageDataGenerator</a:t>
            </a:r>
            <a:r>
              <a:rPr lang="en-IN" dirty="0"/>
              <a:t> allows us to augment the image allowing us to pass random transformations to the image.</a:t>
            </a:r>
          </a:p>
          <a:p>
            <a:r>
              <a:rPr lang="en-IN" dirty="0"/>
              <a:t>In the model network various sequential layers of the network are stacked and data is passed through these layers of CNN.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08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A4C9-BC0E-5E0F-1EFA-6C72527C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C1F4E-078C-56E0-3A75-5B5B5AE6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Then we display the model summary of all the parameters of the dataset.</a:t>
            </a:r>
          </a:p>
          <a:p>
            <a:r>
              <a:rPr lang="en-IN" dirty="0"/>
              <a:t>Then we make use of epoch to pass the data through the training set </a:t>
            </a:r>
            <a:r>
              <a:rPr lang="en-IN" dirty="0" err="1"/>
              <a:t>inorder</a:t>
            </a:r>
            <a:r>
              <a:rPr lang="en-IN" dirty="0"/>
              <a:t> to achieve the maximum accuracy.</a:t>
            </a:r>
          </a:p>
          <a:p>
            <a:r>
              <a:rPr lang="en-IN" dirty="0"/>
              <a:t>Then we graphically represent the training and validation accuracy .(Accuracy of training data is higher than accuracy of validation).</a:t>
            </a:r>
          </a:p>
          <a:p>
            <a:r>
              <a:rPr lang="en-IN" dirty="0"/>
              <a:t>WE save the data in the disk.</a:t>
            </a:r>
          </a:p>
          <a:p>
            <a:r>
              <a:rPr lang="en-IN" dirty="0"/>
              <a:t>Then we pass a image to our trained data and note down the following result along with the accuracy.</a:t>
            </a:r>
          </a:p>
        </p:txBody>
      </p:sp>
    </p:spTree>
    <p:extLst>
      <p:ext uri="{BB962C8B-B14F-4D97-AF65-F5344CB8AC3E}">
        <p14:creationId xmlns:p14="http://schemas.microsoft.com/office/powerpoint/2010/main" val="157321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0C7A-7328-CEBF-BC9A-590E4F7D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F87C3-320E-A5F9-FA8C-3C7B73DAA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Numpy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Pickle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Cv2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Listdir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Sklearn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Keras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24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C597-C6DC-978A-83EF-B3B1AB83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results OBTAINED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E2853-1187-F8FE-7B4A-A2586B8B0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48F50-DC2C-A431-380C-7D4BF3CD5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4" t="10487" r="6798" b="19550"/>
          <a:stretch/>
        </p:blipFill>
        <p:spPr>
          <a:xfrm>
            <a:off x="1085850" y="1666875"/>
            <a:ext cx="10283718" cy="479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3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DF042E7-E84E-55F5-9C93-763C1FA8C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5" t="27300" r="35041" b="7620"/>
          <a:stretch/>
        </p:blipFill>
        <p:spPr>
          <a:xfrm>
            <a:off x="667819" y="1450252"/>
            <a:ext cx="5229546" cy="3957495"/>
          </a:xfrm>
        </p:spPr>
      </p:pic>
      <p:pic>
        <p:nvPicPr>
          <p:cNvPr id="14" name="Picture 13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9C6AF6EE-548E-1E88-31B5-D40FB5F1B1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4" t="28614" r="37303" b="8165"/>
          <a:stretch/>
        </p:blipFill>
        <p:spPr>
          <a:xfrm>
            <a:off x="6294637" y="1436019"/>
            <a:ext cx="5119953" cy="397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70C7F62-08EC-293E-B578-F5C6BBDED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0" t="36340" r="7149" b="17432"/>
          <a:stretch/>
        </p:blipFill>
        <p:spPr>
          <a:xfrm>
            <a:off x="383082" y="1736333"/>
            <a:ext cx="11425836" cy="3544583"/>
          </a:xfrm>
        </p:spPr>
      </p:pic>
    </p:spTree>
    <p:extLst>
      <p:ext uri="{BB962C8B-B14F-4D97-AF65-F5344CB8AC3E}">
        <p14:creationId xmlns:p14="http://schemas.microsoft.com/office/powerpoint/2010/main" val="340337259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3F3F0"/>
      </a:lt2>
      <a:accent1>
        <a:srgbClr val="542FE7"/>
      </a:accent1>
      <a:accent2>
        <a:srgbClr val="1740D5"/>
      </a:accent2>
      <a:accent3>
        <a:srgbClr val="29A1E7"/>
      </a:accent3>
      <a:accent4>
        <a:srgbClr val="15C0B7"/>
      </a:accent4>
      <a:accent5>
        <a:srgbClr val="23C67A"/>
      </a:accent5>
      <a:accent6>
        <a:srgbClr val="16C72A"/>
      </a:accent6>
      <a:hlink>
        <a:srgbClr val="349D7D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308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 Light</vt:lpstr>
      <vt:lpstr>Bell MT</vt:lpstr>
      <vt:lpstr>Courier New</vt:lpstr>
      <vt:lpstr>Rockwell Nova Light</vt:lpstr>
      <vt:lpstr>Wingdings</vt:lpstr>
      <vt:lpstr>LeafVTI</vt:lpstr>
      <vt:lpstr>PLANT DISEASE DETECTION : AN INITIAL PROTOTYPE</vt:lpstr>
      <vt:lpstr>objective</vt:lpstr>
      <vt:lpstr>DATASET</vt:lpstr>
      <vt:lpstr>ALGORITHM</vt:lpstr>
      <vt:lpstr>CONTINUE…</vt:lpstr>
      <vt:lpstr>LIBRARIES USED</vt:lpstr>
      <vt:lpstr> results OBTAINED</vt:lpstr>
      <vt:lpstr>PowerPoint Presentation</vt:lpstr>
      <vt:lpstr>PowerPoint Presentation</vt:lpstr>
      <vt:lpstr>Scope for improvement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DETECTION : AN INITIAL PROTOTYPE</dc:title>
  <dc:creator>ADITYA KESARI</dc:creator>
  <cp:lastModifiedBy>PAYAL</cp:lastModifiedBy>
  <cp:revision>7</cp:revision>
  <dcterms:created xsi:type="dcterms:W3CDTF">2022-11-22T17:24:07Z</dcterms:created>
  <dcterms:modified xsi:type="dcterms:W3CDTF">2022-11-23T05:51:15Z</dcterms:modified>
</cp:coreProperties>
</file>