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complex systems can be divided into simpler pieces called modules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BU: phases executed by focusing on modules then their composition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TD: module composition then the individual design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ability to decompose complex system to smaller pieces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compose complex system from existing modules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understand system in terms of its pieces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modify a system by modifying a portion of the pieces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divide the original problem top down into smaller problems and then apply the decomposition to each piece recursively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Divide first, then conquer individually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Modularity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Raj Patel, Jessica Lin, Landon Gray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Modular system is one that consists of modules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What. Am. I?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060542" x="584375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Top Down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Bottom Up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Modular System Types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 indent="-4318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000000"/>
                </a:solidFill>
              </a:rPr>
              <a:t>Decomposition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ctr" rtl="0" lvl="0" indent="-4318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000000"/>
                </a:solidFill>
              </a:rPr>
              <a:t>Composition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ctr" rtl="0" lvl="0" indent="-4318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000000"/>
                </a:solidFill>
              </a:rPr>
              <a:t>Understanding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ctr" lvl="0" indent="-4318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000000"/>
                </a:solidFill>
              </a:rPr>
              <a:t>Modification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 Big Benefits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297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Decomposition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4" x="3627912"/>
            <a:ext cy="1312874" cx="188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07450" x="2600325"/>
            <a:ext cy="1943100" cx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Composability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342650" x="240350"/>
            <a:ext cy="3546899" cx="870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 indent="-387350" marL="45720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b="1" sz="2500" lang="en">
                <a:solidFill>
                  <a:srgbClr val="073763"/>
                </a:solidFill>
              </a:rPr>
              <a:t>combining elementary components in steps into a finished system by starting bottom up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073763"/>
              </a:solidFill>
            </a:endParaRPr>
          </a:p>
          <a:p>
            <a:pPr rtl="0" lvl="0" indent="-387350" marL="45720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b="1" sz="2500" lang="en">
                <a:solidFill>
                  <a:srgbClr val="073763"/>
                </a:solidFill>
              </a:rPr>
              <a:t>ex: zoids</a:t>
            </a:r>
          </a:p>
          <a:p>
            <a:pPr rtl="0" lvl="0">
              <a:spcBef>
                <a:spcPts val="0"/>
              </a:spcBef>
              <a:buNone/>
            </a:pPr>
            <a:r>
              <a:rPr b="1" sz="2500" lang="en">
                <a:solidFill>
                  <a:srgbClr val="073763"/>
                </a:solidFill>
              </a:rPr>
              <a:t>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64799" x="4288025"/>
            <a:ext cy="2624749" cx="34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244250" x="457200"/>
            <a:ext cy="3630300" cx="41069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31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strong connection to modifiability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indent="-431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system should be understandable in varying contexts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Capability of Understanding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3450" x="5124450"/>
            <a:ext cy="3276600" cx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535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Modifiability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1047775" x="174575"/>
            <a:ext cy="3786599" cx="611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b="1" sz="2200" lang="en">
                <a:solidFill>
                  <a:srgbClr val="073763"/>
                </a:solidFill>
              </a:rPr>
              <a:t>To achieve modular composability,  decomposability, understandability, and modifiability, modules must be designed with high cohesion and low coupling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073763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b="1" sz="2200" lang="en">
                <a:solidFill>
                  <a:srgbClr val="073763"/>
                </a:solidFill>
              </a:rPr>
              <a:t>Module has high cohesion if all elements are related.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073763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b="1" sz="2200" lang="en">
                <a:solidFill>
                  <a:srgbClr val="073763"/>
                </a:solidFill>
              </a:rPr>
              <a:t>If two modules depend on each other, then they have high coupling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05675" x="6118500"/>
            <a:ext cy="2910150" cx="2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