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6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BED65-EC91-4F45-AF86-2D0FA070FE3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C00461-F68D-4CF0-BE38-A2CDFC210A8F}">
      <dgm:prSet/>
      <dgm:spPr/>
      <dgm:t>
        <a:bodyPr/>
        <a:lstStyle/>
        <a:p>
          <a:r>
            <a:rPr lang="en-US"/>
            <a:t>Lưu trữ thông tin linh hoạt.</a:t>
          </a:r>
        </a:p>
      </dgm:t>
    </dgm:pt>
    <dgm:pt modelId="{03A150B8-1AAC-4A0F-92F5-302FA8393F89}" type="parTrans" cxnId="{220D5DEC-A2C6-43B1-B9CC-02800FB9CA19}">
      <dgm:prSet/>
      <dgm:spPr/>
      <dgm:t>
        <a:bodyPr/>
        <a:lstStyle/>
        <a:p>
          <a:endParaRPr lang="en-US"/>
        </a:p>
      </dgm:t>
    </dgm:pt>
    <dgm:pt modelId="{D5DCB1CF-5EF6-4E45-8C9C-AB6CDFAAC5E0}" type="sibTrans" cxnId="{220D5DEC-A2C6-43B1-B9CC-02800FB9CA19}">
      <dgm:prSet/>
      <dgm:spPr/>
      <dgm:t>
        <a:bodyPr/>
        <a:lstStyle/>
        <a:p>
          <a:endParaRPr lang="en-US"/>
        </a:p>
      </dgm:t>
    </dgm:pt>
    <dgm:pt modelId="{8C1BB568-0B8E-4153-AEC2-9AECAF82B5C8}">
      <dgm:prSet/>
      <dgm:spPr/>
      <dgm:t>
        <a:bodyPr/>
        <a:lstStyle/>
        <a:p>
          <a:r>
            <a:rPr lang="en-US"/>
            <a:t>Đơn giản hóa các thao tác ghi chép.</a:t>
          </a:r>
        </a:p>
      </dgm:t>
    </dgm:pt>
    <dgm:pt modelId="{C352BFAB-7AF3-4DEB-8A0D-4332B69D2CD3}" type="parTrans" cxnId="{A0E14920-225D-48E4-9789-3564D49F3B28}">
      <dgm:prSet/>
      <dgm:spPr/>
      <dgm:t>
        <a:bodyPr/>
        <a:lstStyle/>
        <a:p>
          <a:endParaRPr lang="en-US"/>
        </a:p>
      </dgm:t>
    </dgm:pt>
    <dgm:pt modelId="{353A5F6E-614C-4DB3-B56E-D045FF75CE15}" type="sibTrans" cxnId="{A0E14920-225D-48E4-9789-3564D49F3B28}">
      <dgm:prSet/>
      <dgm:spPr/>
      <dgm:t>
        <a:bodyPr/>
        <a:lstStyle/>
        <a:p>
          <a:endParaRPr lang="en-US"/>
        </a:p>
      </dgm:t>
    </dgm:pt>
    <dgm:pt modelId="{854CBE97-6696-4C70-BBFC-CD0C906ADFD1}">
      <dgm:prSet/>
      <dgm:spPr/>
      <dgm:t>
        <a:bodyPr/>
        <a:lstStyle/>
        <a:p>
          <a:r>
            <a:rPr lang="en-US"/>
            <a:t>Dễ dàng kiểm soát thông tin.</a:t>
          </a:r>
        </a:p>
      </dgm:t>
    </dgm:pt>
    <dgm:pt modelId="{46EC6B41-5BDA-4864-A372-C2565C543617}" type="parTrans" cxnId="{714FD755-C0A6-49E7-8BAE-159964C9E271}">
      <dgm:prSet/>
      <dgm:spPr/>
      <dgm:t>
        <a:bodyPr/>
        <a:lstStyle/>
        <a:p>
          <a:endParaRPr lang="en-US"/>
        </a:p>
      </dgm:t>
    </dgm:pt>
    <dgm:pt modelId="{93DC5276-3DEA-4E4D-8250-6DC8A720C47A}" type="sibTrans" cxnId="{714FD755-C0A6-49E7-8BAE-159964C9E271}">
      <dgm:prSet/>
      <dgm:spPr/>
      <dgm:t>
        <a:bodyPr/>
        <a:lstStyle/>
        <a:p>
          <a:endParaRPr lang="en-US"/>
        </a:p>
      </dgm:t>
    </dgm:pt>
    <dgm:pt modelId="{67839EF7-4747-4A1A-B74B-CC99C4C65E4B}" type="pres">
      <dgm:prSet presAssocID="{26BBED65-EC91-4F45-AF86-2D0FA070FE39}" presName="linear" presStyleCnt="0">
        <dgm:presLayoutVars>
          <dgm:animLvl val="lvl"/>
          <dgm:resizeHandles val="exact"/>
        </dgm:presLayoutVars>
      </dgm:prSet>
      <dgm:spPr/>
    </dgm:pt>
    <dgm:pt modelId="{11686A43-3732-47CC-9A80-B87094D05293}" type="pres">
      <dgm:prSet presAssocID="{ECC00461-F68D-4CF0-BE38-A2CDFC210A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E77C73-B73A-43A7-AFE7-ED07263A60AA}" type="pres">
      <dgm:prSet presAssocID="{D5DCB1CF-5EF6-4E45-8C9C-AB6CDFAAC5E0}" presName="spacer" presStyleCnt="0"/>
      <dgm:spPr/>
    </dgm:pt>
    <dgm:pt modelId="{91B6981C-5A15-4823-91A5-91BAAA69BF82}" type="pres">
      <dgm:prSet presAssocID="{8C1BB568-0B8E-4153-AEC2-9AECAF82B5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527A1F-D990-45DF-BA5A-EF384F4B742A}" type="pres">
      <dgm:prSet presAssocID="{353A5F6E-614C-4DB3-B56E-D045FF75CE15}" presName="spacer" presStyleCnt="0"/>
      <dgm:spPr/>
    </dgm:pt>
    <dgm:pt modelId="{79F4BA69-EBAC-4A90-AA2A-F7AA8B82E94C}" type="pres">
      <dgm:prSet presAssocID="{854CBE97-6696-4C70-BBFC-CD0C906ADF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28DB0B-1DAA-4CA4-9F93-D9FB2CEF6227}" type="presOf" srcId="{26BBED65-EC91-4F45-AF86-2D0FA070FE39}" destId="{67839EF7-4747-4A1A-B74B-CC99C4C65E4B}" srcOrd="0" destOrd="0" presId="urn:microsoft.com/office/officeart/2005/8/layout/vList2"/>
    <dgm:cxn modelId="{A0E14920-225D-48E4-9789-3564D49F3B28}" srcId="{26BBED65-EC91-4F45-AF86-2D0FA070FE39}" destId="{8C1BB568-0B8E-4153-AEC2-9AECAF82B5C8}" srcOrd="1" destOrd="0" parTransId="{C352BFAB-7AF3-4DEB-8A0D-4332B69D2CD3}" sibTransId="{353A5F6E-614C-4DB3-B56E-D045FF75CE15}"/>
    <dgm:cxn modelId="{1AB3B639-29E8-4E77-BF4A-89FEE7F0C22E}" type="presOf" srcId="{8C1BB568-0B8E-4153-AEC2-9AECAF82B5C8}" destId="{91B6981C-5A15-4823-91A5-91BAAA69BF82}" srcOrd="0" destOrd="0" presId="urn:microsoft.com/office/officeart/2005/8/layout/vList2"/>
    <dgm:cxn modelId="{714FD755-C0A6-49E7-8BAE-159964C9E271}" srcId="{26BBED65-EC91-4F45-AF86-2D0FA070FE39}" destId="{854CBE97-6696-4C70-BBFC-CD0C906ADFD1}" srcOrd="2" destOrd="0" parTransId="{46EC6B41-5BDA-4864-A372-C2565C543617}" sibTransId="{93DC5276-3DEA-4E4D-8250-6DC8A720C47A}"/>
    <dgm:cxn modelId="{61C006CB-7034-45C3-8466-2981C5E8AF54}" type="presOf" srcId="{ECC00461-F68D-4CF0-BE38-A2CDFC210A8F}" destId="{11686A43-3732-47CC-9A80-B87094D05293}" srcOrd="0" destOrd="0" presId="urn:microsoft.com/office/officeart/2005/8/layout/vList2"/>
    <dgm:cxn modelId="{18CC8AE3-8384-4BE8-84C3-CE27BD47C2F1}" type="presOf" srcId="{854CBE97-6696-4C70-BBFC-CD0C906ADFD1}" destId="{79F4BA69-EBAC-4A90-AA2A-F7AA8B82E94C}" srcOrd="0" destOrd="0" presId="urn:microsoft.com/office/officeart/2005/8/layout/vList2"/>
    <dgm:cxn modelId="{220D5DEC-A2C6-43B1-B9CC-02800FB9CA19}" srcId="{26BBED65-EC91-4F45-AF86-2D0FA070FE39}" destId="{ECC00461-F68D-4CF0-BE38-A2CDFC210A8F}" srcOrd="0" destOrd="0" parTransId="{03A150B8-1AAC-4A0F-92F5-302FA8393F89}" sibTransId="{D5DCB1CF-5EF6-4E45-8C9C-AB6CDFAAC5E0}"/>
    <dgm:cxn modelId="{7E939B55-406D-4143-A7A7-AD94C5CF8B01}" type="presParOf" srcId="{67839EF7-4747-4A1A-B74B-CC99C4C65E4B}" destId="{11686A43-3732-47CC-9A80-B87094D05293}" srcOrd="0" destOrd="0" presId="urn:microsoft.com/office/officeart/2005/8/layout/vList2"/>
    <dgm:cxn modelId="{898E7A9D-6D82-4861-8682-5A6F5C8958A0}" type="presParOf" srcId="{67839EF7-4747-4A1A-B74B-CC99C4C65E4B}" destId="{DDE77C73-B73A-43A7-AFE7-ED07263A60AA}" srcOrd="1" destOrd="0" presId="urn:microsoft.com/office/officeart/2005/8/layout/vList2"/>
    <dgm:cxn modelId="{259B2D9A-168C-447F-957A-89787A09CD75}" type="presParOf" srcId="{67839EF7-4747-4A1A-B74B-CC99C4C65E4B}" destId="{91B6981C-5A15-4823-91A5-91BAAA69BF82}" srcOrd="2" destOrd="0" presId="urn:microsoft.com/office/officeart/2005/8/layout/vList2"/>
    <dgm:cxn modelId="{33D8523C-E6D8-4CCC-BF88-5988B3FFB031}" type="presParOf" srcId="{67839EF7-4747-4A1A-B74B-CC99C4C65E4B}" destId="{7E527A1F-D990-45DF-BA5A-EF384F4B742A}" srcOrd="3" destOrd="0" presId="urn:microsoft.com/office/officeart/2005/8/layout/vList2"/>
    <dgm:cxn modelId="{A46FD860-88D4-404D-88E5-EC1D98C629EB}" type="presParOf" srcId="{67839EF7-4747-4A1A-B74B-CC99C4C65E4B}" destId="{79F4BA69-EBAC-4A90-AA2A-F7AA8B82E9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6A43-3732-47CC-9A80-B87094D05293}">
      <dsp:nvSpPr>
        <dsp:cNvPr id="0" name=""/>
        <dsp:cNvSpPr/>
      </dsp:nvSpPr>
      <dsp:spPr>
        <a:xfrm>
          <a:off x="0" y="28436"/>
          <a:ext cx="807481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Lưu trữ thông tin linh hoạt.</a:t>
          </a:r>
        </a:p>
      </dsp:txBody>
      <dsp:txXfrm>
        <a:off x="37467" y="65903"/>
        <a:ext cx="7999881" cy="692586"/>
      </dsp:txXfrm>
    </dsp:sp>
    <dsp:sp modelId="{91B6981C-5A15-4823-91A5-91BAAA69BF82}">
      <dsp:nvSpPr>
        <dsp:cNvPr id="0" name=""/>
        <dsp:cNvSpPr/>
      </dsp:nvSpPr>
      <dsp:spPr>
        <a:xfrm>
          <a:off x="0" y="888117"/>
          <a:ext cx="807481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Đơn giản hóa các thao tác ghi chép.</a:t>
          </a:r>
        </a:p>
      </dsp:txBody>
      <dsp:txXfrm>
        <a:off x="37467" y="925584"/>
        <a:ext cx="7999881" cy="692586"/>
      </dsp:txXfrm>
    </dsp:sp>
    <dsp:sp modelId="{79F4BA69-EBAC-4A90-AA2A-F7AA8B82E94C}">
      <dsp:nvSpPr>
        <dsp:cNvPr id="0" name=""/>
        <dsp:cNvSpPr/>
      </dsp:nvSpPr>
      <dsp:spPr>
        <a:xfrm>
          <a:off x="0" y="1747797"/>
          <a:ext cx="8074815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Dễ dàng kiểm soát thông tin.</a:t>
          </a:r>
        </a:p>
      </dsp:txBody>
      <dsp:txXfrm>
        <a:off x="37467" y="1785264"/>
        <a:ext cx="799988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1358-73FB-4F6B-BAEF-BE682514896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AE4C-4F29-4BFC-8B33-67CBA6F8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4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796E-5B93-1652-4F00-AE6F232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DCE9-256A-E6B2-874D-B23411499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56C1-1110-DF4B-6AEA-4AB7FB92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C1D0-EA3F-5E65-6226-1628376E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D5A3-7C3E-F837-647F-2E6B2614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14B-2307-7DBE-255B-235DDF0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E127-E3E1-9954-4E30-19FBC8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1823-C5D8-EB51-9466-7DAB6913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0FB9-D537-62F7-9542-17B74FA2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427E-25F9-90D8-624F-345BCC0B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6188D-187D-812D-0AEA-2E3982808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54C8-D9C4-1C19-F55F-C1D2D762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A047-00BD-7992-A2AC-3A4AF60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02B0-4F22-772B-2CE9-F4C4888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F5FA-F61D-80D0-CBA0-8AD60D3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7365-3EE5-8BCD-01CB-7DF22F5B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D51B-86AB-DBC0-F405-D6CC7D9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38A0-50A8-5159-4EA4-B9FB1C56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2FB0-F643-01B1-1D16-BA025E4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24F8-23D6-E3F5-1BEE-F2133FC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3AA0-98DB-81FE-FC8B-C5C39B18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BB03-A2A7-1625-C807-E50F0823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45DE-3FF4-D4D3-4F5D-1E847809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E71E-4BA7-DE14-FCD1-9EA544F6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5BF2-9264-14BB-DF92-8C3985A7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78D6-9906-EFE6-99F0-B4F9B939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A27A-3E17-4E13-B472-0C38E5A7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DECF2-D191-403D-54B7-F9BA7EFF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A9E2A-39A0-1C01-A090-52755A17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D86FD-A895-7506-18D2-9B1D6966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CB9A-9561-361E-E3F0-AA64AD34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2EB7-C2E0-B1F2-8D55-ADA5B712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4039-F1A3-A443-C043-05221006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6A5F-63AE-4B31-DDAA-F167C308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18EE-EAA4-E1A4-9A89-AD84AAC4E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A9CF7-0FCE-B075-0C36-9BC0DCEF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BE2EE-EC30-FDDE-5A57-896458EF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F2954-67B3-2BF0-40D5-C3DC26A5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F7BA0-DB54-EF08-88BA-247251AD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724-E33F-64BA-7ACE-C8839B9E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AE34-3B52-B2C5-0149-E634B5C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DA81B-A599-916F-4C12-1CD4D1FC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36C9-A3FE-61A6-1065-A7ECFF90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D7B25-B485-5E50-6FC5-D3F8271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EF849-1D1B-BF9B-0A6B-8F0E9E31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F89D7-F273-A99F-C931-2E247220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338-FE91-65A0-5B9C-19FF60BC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E5A1-E903-D97C-10B9-C35C8237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EDC4-D69E-9115-D1B1-54DC0C530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AA94-B596-2522-F148-8FAB38BD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13D5-2E38-FB76-A886-5D59FF9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39F-59C0-EE77-B3FA-FDF08B21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E765-1AD3-3538-C66C-39BA8947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3610F-2DA5-FE71-4A17-E3CB3E8F1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3A987-9B0E-2FBD-C9C8-A0A794CB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D952-68C5-1EDA-380B-CB285D45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9218-97F2-50FA-FAA0-57AC57E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01179-9AA0-86B8-9D49-424A9BE2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1F068-7D64-A23B-D486-692FDCA2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32C3-4252-6A6D-1FAD-7E863ED9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EC06-3548-BE4B-392E-733A8F290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2861-0B4F-47C4-8B99-F02F47803C2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8F66-EF2E-122F-F7C6-8E08A1C26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5CAD-14A3-0CA6-3226-A6084459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727E-37CF-4241-A791-E5EAEF53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B37AED-E320-3B76-5B36-8886C4D0414E}"/>
              </a:ext>
            </a:extLst>
          </p:cNvPr>
          <p:cNvSpPr/>
          <p:nvPr/>
        </p:nvSpPr>
        <p:spPr>
          <a:xfrm rot="16200000">
            <a:off x="8088904" y="2641421"/>
            <a:ext cx="6055892" cy="7730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2CEA0-AB47-B75D-6E9B-9E06FD43A5A2}"/>
              </a:ext>
            </a:extLst>
          </p:cNvPr>
          <p:cNvSpPr/>
          <p:nvPr/>
        </p:nvSpPr>
        <p:spPr>
          <a:xfrm>
            <a:off x="0" y="5253783"/>
            <a:ext cx="12192000" cy="1604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EC912-141D-2FCC-2213-E1C7EC8F5D4D}"/>
              </a:ext>
            </a:extLst>
          </p:cNvPr>
          <p:cNvSpPr txBox="1"/>
          <p:nvPr/>
        </p:nvSpPr>
        <p:spPr>
          <a:xfrm>
            <a:off x="6609029" y="4767713"/>
            <a:ext cx="5416035" cy="12300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 anchor="t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: Trần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Việt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: TD2303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Mentor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dẫn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Trương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Tuấn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FA28-E238-E043-A255-4133DFB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5" y="1475262"/>
            <a:ext cx="3227614" cy="10913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3600" dirty="0"/>
              <a:t>BẢO VỆ ĐỒ ÁN CUỐI KHÓA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4F633-0739-EB7F-A6B5-FF50D8DA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25" y="2695860"/>
            <a:ext cx="9250017" cy="26868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000" b="1" dirty="0"/>
              <a:t>ĐỀ TÀI: WEBSITE </a:t>
            </a:r>
          </a:p>
          <a:p>
            <a:pPr algn="l"/>
            <a:r>
              <a:rPr lang="en-US" sz="6000" b="1" dirty="0"/>
              <a:t>QUẢN LÝ NHÀ TRỌ</a:t>
            </a:r>
          </a:p>
        </p:txBody>
      </p:sp>
    </p:spTree>
    <p:extLst>
      <p:ext uri="{BB962C8B-B14F-4D97-AF65-F5344CB8AC3E}">
        <p14:creationId xmlns:p14="http://schemas.microsoft.com/office/powerpoint/2010/main" val="290363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1DAC0-4237-A18C-8DEB-D11EA8E5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262" y="562637"/>
            <a:ext cx="5845571" cy="143817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anchor="b">
            <a:normAutofit/>
          </a:bodyPr>
          <a:lstStyle/>
          <a:p>
            <a:r>
              <a:rPr lang="en-US" sz="4800" dirty="0"/>
              <a:t>PHÂN TÍCH THIẾT KẾ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AC791-A1FE-B7A1-2242-571D015E9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6" y="627954"/>
            <a:ext cx="3600143" cy="5353373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BC4B2235-B016-EFC2-DA58-30984B23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49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DD9D5-743C-3DD4-AB84-32CF4FC0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KIẾN TRÚC HỆ THỐNG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rtoon characters with a server&#10;&#10;Description automatically generated with medium confidence">
            <a:extLst>
              <a:ext uri="{FF2B5EF4-FFF2-40B4-BE49-F238E27FC236}">
                <a16:creationId xmlns:a16="http://schemas.microsoft.com/office/drawing/2014/main" id="{BE3D12A0-2EC0-2965-CCE7-335D1015C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1630377"/>
            <a:ext cx="7936673" cy="47818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30B0-A37F-D91E-7DBD-2FFB39D8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THIẾT KẾ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41FB2D-F2F4-E873-FDC0-8C1DEF2E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2112C039-76A4-0C62-8295-AB237035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56" y="796696"/>
            <a:ext cx="6042645" cy="47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2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2A7FA-D50D-F79F-E940-482DD844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KẾT QUẢ ĐẠT ĐƯỢC &amp;</a:t>
            </a:r>
            <a:br>
              <a:rPr lang="en-US" sz="6600"/>
            </a:br>
            <a:r>
              <a:rPr lang="en-US" sz="6600"/>
              <a:t>HƯỚNG PHÁT TRIỂN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26EBA9-A56B-B983-71C2-4DE55FB5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endParaRPr lang="en-US" sz="2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0707B3-B5DE-0271-4D1D-5353289706B6}"/>
              </a:ext>
            </a:extLst>
          </p:cNvPr>
          <p:cNvGrpSpPr/>
          <p:nvPr/>
        </p:nvGrpSpPr>
        <p:grpSpPr>
          <a:xfrm>
            <a:off x="444022" y="407683"/>
            <a:ext cx="11298934" cy="6164102"/>
            <a:chOff x="444022" y="407683"/>
            <a:chExt cx="11298934" cy="6164102"/>
          </a:xfrm>
        </p:grpSpPr>
        <p:sp>
          <p:nvSpPr>
            <p:cNvPr id="7" name="Subtitle 3">
              <a:extLst>
                <a:ext uri="{FF2B5EF4-FFF2-40B4-BE49-F238E27FC236}">
                  <a16:creationId xmlns:a16="http://schemas.microsoft.com/office/drawing/2014/main" id="{5F6D2041-0135-022E-BAEB-0343055DE5EF}"/>
                </a:ext>
              </a:extLst>
            </p:cNvPr>
            <p:cNvSpPr txBox="1">
              <a:spLocks/>
            </p:cNvSpPr>
            <p:nvPr/>
          </p:nvSpPr>
          <p:spPr>
            <a:xfrm>
              <a:off x="444022" y="968721"/>
              <a:ext cx="11298934" cy="5603064"/>
            </a:xfrm>
            <a:prstGeom prst="rect">
              <a:avLst/>
            </a:prstGeom>
            <a:ln w="19050">
              <a:solidFill>
                <a:schemeClr val="accent2"/>
              </a:solidFill>
              <a:prstDash val="solid"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cap="none" noProof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8" name="Subtitle 3">
              <a:extLst>
                <a:ext uri="{FF2B5EF4-FFF2-40B4-BE49-F238E27FC236}">
                  <a16:creationId xmlns:a16="http://schemas.microsoft.com/office/drawing/2014/main" id="{CD14F86D-30BA-AAD1-EC11-3A4E51198066}"/>
                </a:ext>
              </a:extLst>
            </p:cNvPr>
            <p:cNvSpPr txBox="1">
              <a:spLocks/>
            </p:cNvSpPr>
            <p:nvPr/>
          </p:nvSpPr>
          <p:spPr>
            <a:xfrm>
              <a:off x="705507" y="407683"/>
              <a:ext cx="4129043" cy="1122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cap="none" noProof="1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Đã hoàn thành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F15448-68AB-5DE4-3D9E-90D7F2125321}"/>
              </a:ext>
            </a:extLst>
          </p:cNvPr>
          <p:cNvGrpSpPr/>
          <p:nvPr/>
        </p:nvGrpSpPr>
        <p:grpSpPr>
          <a:xfrm>
            <a:off x="699500" y="1874720"/>
            <a:ext cx="5529283" cy="3881230"/>
            <a:chOff x="582292" y="1983360"/>
            <a:chExt cx="5075093" cy="3881230"/>
          </a:xfrm>
        </p:grpSpPr>
        <p:sp>
          <p:nvSpPr>
            <p:cNvPr id="9" name="Subtitle 3">
              <a:extLst>
                <a:ext uri="{FF2B5EF4-FFF2-40B4-BE49-F238E27FC236}">
                  <a16:creationId xmlns:a16="http://schemas.microsoft.com/office/drawing/2014/main" id="{3E47F133-4806-9BF6-C8CE-2DCA9FD705EE}"/>
                </a:ext>
              </a:extLst>
            </p:cNvPr>
            <p:cNvSpPr txBox="1">
              <a:spLocks/>
            </p:cNvSpPr>
            <p:nvPr/>
          </p:nvSpPr>
          <p:spPr>
            <a:xfrm>
              <a:off x="587806" y="1983360"/>
              <a:ext cx="5069579" cy="154742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vi-VN" sz="2000" cap="none" noProof="1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Thiết kế và tạo cơ sở dữ liệu.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vi-VN" sz="2000" cap="none" noProof="1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Thiết kế và tạo giao diện trang web.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vi-VN" sz="2000" cap="none" noProof="1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Tạo các chức năng cơ bản cần có của trang web:</a:t>
              </a:r>
              <a:endParaRPr lang="en-US" sz="2000" cap="none" noProof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ubtitle 3">
              <a:extLst>
                <a:ext uri="{FF2B5EF4-FFF2-40B4-BE49-F238E27FC236}">
                  <a16:creationId xmlns:a16="http://schemas.microsoft.com/office/drawing/2014/main" id="{1A5D5BD8-A444-0E0E-8324-481BCB88C0B0}"/>
                </a:ext>
              </a:extLst>
            </p:cNvPr>
            <p:cNvSpPr txBox="1">
              <a:spLocks/>
            </p:cNvSpPr>
            <p:nvPr/>
          </p:nvSpPr>
          <p:spPr>
            <a:xfrm>
              <a:off x="1632780" y="3274628"/>
              <a:ext cx="4024604" cy="21379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cap="none" noProof="1">
                  <a:solidFill>
                    <a:schemeClr val="tx2"/>
                  </a:solidFill>
                  <a:latin typeface="+mj-lt"/>
                  <a:cs typeface="Times New Roman" panose="02020603050405020304" pitchFamily="18" charset="0"/>
                </a:rPr>
                <a:t>Thêm sửa xóa các nội dung của Quản Lý Khách trọ.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cap="none" noProof="1">
                  <a:solidFill>
                    <a:schemeClr val="tx2"/>
                  </a:solidFill>
                  <a:latin typeface="+mj-lt"/>
                  <a:cs typeface="Times New Roman" panose="02020603050405020304" pitchFamily="18" charset="0"/>
                </a:rPr>
                <a:t>Thêm sửa các thông tin phòng trọ.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cap="none" noProof="1">
                  <a:solidFill>
                    <a:schemeClr val="tx2"/>
                  </a:solidFill>
                  <a:latin typeface="+mj-lt"/>
                  <a:cs typeface="Times New Roman" panose="02020603050405020304" pitchFamily="18" charset="0"/>
                </a:rPr>
                <a:t>Thêm sửa các chỉ số phòng trọ.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000" cap="none" noProof="1">
                  <a:solidFill>
                    <a:schemeClr val="tx2"/>
                  </a:solidFill>
                  <a:latin typeface="+mj-lt"/>
                  <a:cs typeface="Times New Roman" panose="02020603050405020304" pitchFamily="18" charset="0"/>
                </a:rPr>
                <a:t>Có thể sinh ra các hóa đơn.</a:t>
              </a:r>
              <a:endParaRPr lang="vi-VN" sz="2000" cap="none" noProof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" name="Subtitle 3">
              <a:extLst>
                <a:ext uri="{FF2B5EF4-FFF2-40B4-BE49-F238E27FC236}">
                  <a16:creationId xmlns:a16="http://schemas.microsoft.com/office/drawing/2014/main" id="{FB40CCE4-7E2B-2C19-6345-B13B9DABF258}"/>
                </a:ext>
              </a:extLst>
            </p:cNvPr>
            <p:cNvSpPr txBox="1">
              <a:spLocks/>
            </p:cNvSpPr>
            <p:nvPr/>
          </p:nvSpPr>
          <p:spPr>
            <a:xfrm>
              <a:off x="582292" y="5412568"/>
              <a:ext cx="5069579" cy="45202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sz="2000" cap="none" noProof="1">
                  <a:solidFill>
                    <a:schemeClr val="tx2"/>
                  </a:solidFill>
                  <a:cs typeface="Times New Roman" panose="02020603050405020304" pitchFamily="18" charset="0"/>
                </a:rPr>
                <a:t>Có thể đưa vào thay thế một phần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0707B3-B5DE-0271-4D1D-5353289706B6}"/>
              </a:ext>
            </a:extLst>
          </p:cNvPr>
          <p:cNvGrpSpPr/>
          <p:nvPr/>
        </p:nvGrpSpPr>
        <p:grpSpPr>
          <a:xfrm>
            <a:off x="444022" y="407683"/>
            <a:ext cx="11298934" cy="6164102"/>
            <a:chOff x="444022" y="407683"/>
            <a:chExt cx="11298934" cy="6164102"/>
          </a:xfrm>
        </p:grpSpPr>
        <p:sp>
          <p:nvSpPr>
            <p:cNvPr id="7" name="Subtitle 3">
              <a:extLst>
                <a:ext uri="{FF2B5EF4-FFF2-40B4-BE49-F238E27FC236}">
                  <a16:creationId xmlns:a16="http://schemas.microsoft.com/office/drawing/2014/main" id="{5F6D2041-0135-022E-BAEB-0343055DE5EF}"/>
                </a:ext>
              </a:extLst>
            </p:cNvPr>
            <p:cNvSpPr txBox="1">
              <a:spLocks/>
            </p:cNvSpPr>
            <p:nvPr/>
          </p:nvSpPr>
          <p:spPr>
            <a:xfrm>
              <a:off x="444022" y="968721"/>
              <a:ext cx="11298934" cy="5603064"/>
            </a:xfrm>
            <a:prstGeom prst="rect">
              <a:avLst/>
            </a:prstGeom>
            <a:ln w="19050">
              <a:solidFill>
                <a:schemeClr val="accent2"/>
              </a:solidFill>
              <a:prstDash val="solid"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Subtitle 3">
              <a:extLst>
                <a:ext uri="{FF2B5EF4-FFF2-40B4-BE49-F238E27FC236}">
                  <a16:creationId xmlns:a16="http://schemas.microsoft.com/office/drawing/2014/main" id="{CD14F86D-30BA-AAD1-EC11-3A4E51198066}"/>
                </a:ext>
              </a:extLst>
            </p:cNvPr>
            <p:cNvSpPr txBox="1">
              <a:spLocks/>
            </p:cNvSpPr>
            <p:nvPr/>
          </p:nvSpPr>
          <p:spPr>
            <a:xfrm>
              <a:off x="705507" y="407683"/>
              <a:ext cx="5061550" cy="11220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 cap="all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cap="none" noProof="1">
                  <a:solidFill>
                    <a:schemeClr val="bg1"/>
                  </a:solidFill>
                  <a:cs typeface="Times New Roman" panose="02020603050405020304" pitchFamily="18" charset="0"/>
                </a:rPr>
                <a:t>Hướng phát triển</a:t>
              </a:r>
            </a:p>
          </p:txBody>
        </p:sp>
      </p:grpSp>
      <p:sp>
        <p:nvSpPr>
          <p:cNvPr id="9" name="Subtitle 3">
            <a:extLst>
              <a:ext uri="{FF2B5EF4-FFF2-40B4-BE49-F238E27FC236}">
                <a16:creationId xmlns:a16="http://schemas.microsoft.com/office/drawing/2014/main" id="{3E47F133-4806-9BF6-C8CE-2DCA9FD705EE}"/>
              </a:ext>
            </a:extLst>
          </p:cNvPr>
          <p:cNvSpPr txBox="1">
            <a:spLocks/>
          </p:cNvSpPr>
          <p:nvPr/>
        </p:nvSpPr>
        <p:spPr>
          <a:xfrm>
            <a:off x="705507" y="1874719"/>
            <a:ext cx="7590768" cy="4014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rPr>
              <a:t>Hoàn thiện các nội dung về docker.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rPr>
              <a:t>Tìm hiểu và thiết lập về mạng LAN và VirtualLAN.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rPr>
              <a:t>Đưa vào thực tế và kiểm tra hiệu suất của chương trình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rPr>
              <a:t>Phát triển thành phần thứ 3 để tạo ra lớp bảo mật.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cap="none" noProof="1">
                <a:solidFill>
                  <a:schemeClr val="tx2"/>
                </a:solidFill>
                <a:cs typeface="Times New Roman" panose="02020603050405020304" pitchFamily="18" charset="0"/>
              </a:rPr>
              <a:t>Tìm kiếm khách hàng tìm năng và bán được sản phẩm đầu tiên.</a:t>
            </a:r>
          </a:p>
        </p:txBody>
      </p:sp>
    </p:spTree>
    <p:extLst>
      <p:ext uri="{BB962C8B-B14F-4D97-AF65-F5344CB8AC3E}">
        <p14:creationId xmlns:p14="http://schemas.microsoft.com/office/powerpoint/2010/main" val="208231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B015D-96A8-12A2-CC8C-5AE7B801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2043B4-C8BB-64D8-C9DA-698518C1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28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4684A-2A19-C527-8882-93726CF75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Q&amp;A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4EC90C-7179-5505-2BD6-09EF4010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EF35F-AF2E-94F6-0AF0-0D3C5225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XIN CẢM ƠN MỌI NGƯỜI ĐÃ LẮNG NGHE BÀI THUYẾT TRÌNH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E5FC-D0E6-DEA6-F36F-B347B537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NỘI DUNG TRÌNH BÀY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1A21-F257-2187-93A4-E1DB3361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14" y="1380839"/>
            <a:ext cx="6193095" cy="418054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TỔNG QUAN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YÊU CẦU DỰ ÁN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THIẾT KẾ HỆ THỐNG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KẾT QUẢ ĐẠT ĐƯỢC VÀ HƯỚNG PHÁT TRIỂN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445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5DF3C-D149-04E1-126C-F32F1EB1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9600"/>
              <a:t>TỔNG QUAN DỰ ÁN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A81862-BA14-D543-C09A-3C619BFD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F9B0-1385-189F-0C48-7367E3C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Câu</a:t>
            </a:r>
            <a:r>
              <a:rPr lang="en-US" sz="7200" dirty="0"/>
              <a:t> </a:t>
            </a:r>
            <a:r>
              <a:rPr lang="en-US" sz="7200" dirty="0" err="1"/>
              <a:t>chuyện</a:t>
            </a:r>
            <a:r>
              <a:rPr lang="en-US" sz="7200" dirty="0"/>
              <a:t> </a:t>
            </a:r>
            <a:r>
              <a:rPr lang="en-US" sz="7200" dirty="0" err="1"/>
              <a:t>thực</a:t>
            </a:r>
            <a:r>
              <a:rPr lang="en-US" sz="7200" dirty="0"/>
              <a:t> </a:t>
            </a:r>
            <a:r>
              <a:rPr lang="en-US" sz="7200" dirty="0" err="1"/>
              <a:t>tế</a:t>
            </a:r>
            <a:r>
              <a:rPr lang="en-US" sz="7200" dirty="0"/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A7E73-4DC2-C90D-8260-C28B14C16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79361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96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6533" y="748616"/>
            <a:ext cx="11298933" cy="439979"/>
          </a:xfrm>
        </p:spPr>
        <p:txBody>
          <a:bodyPr>
            <a:noAutofit/>
          </a:bodyPr>
          <a:lstStyle/>
          <a:p>
            <a:r>
              <a:rPr lang="en-US" sz="3200" b="1" noProof="1">
                <a:latin typeface="+mj-lt"/>
                <a:cs typeface="Times New Roman" panose="02020603050405020304" pitchFamily="18" charset="0"/>
              </a:rPr>
              <a:t>CÔNG NGHỆ VÀ CÁC CÔNG CỤ SỬ DỤNG</a:t>
            </a:r>
          </a:p>
        </p:txBody>
      </p:sp>
      <p:sp>
        <p:nvSpPr>
          <p:cNvPr id="12" name="Subtitle 3"/>
          <p:cNvSpPr txBox="1">
            <a:spLocks/>
          </p:cNvSpPr>
          <p:nvPr/>
        </p:nvSpPr>
        <p:spPr>
          <a:xfrm>
            <a:off x="507994" y="1497043"/>
            <a:ext cx="5452131" cy="30127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endParaRPr lang="en-US" sz="2400" b="1" cap="non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6032030" y="1502314"/>
            <a:ext cx="5651976" cy="30074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noProof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6" name="Subtitle 3"/>
          <p:cNvSpPr txBox="1">
            <a:spLocks/>
          </p:cNvSpPr>
          <p:nvPr/>
        </p:nvSpPr>
        <p:spPr>
          <a:xfrm>
            <a:off x="507993" y="4693954"/>
            <a:ext cx="11237473" cy="18183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Công cụ</a:t>
            </a:r>
          </a:p>
          <a:p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noProof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98720" y="2676423"/>
            <a:ext cx="673191" cy="993954"/>
            <a:chOff x="2182228" y="3557910"/>
            <a:chExt cx="673191" cy="9939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269" y="3557910"/>
              <a:ext cx="646150" cy="67905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182228" y="418253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20068" y="2736140"/>
            <a:ext cx="538932" cy="934237"/>
            <a:chOff x="2961096" y="3617955"/>
            <a:chExt cx="538932" cy="934237"/>
          </a:xfrm>
        </p:grpSpPr>
        <p:pic>
          <p:nvPicPr>
            <p:cNvPr id="1026" name="Picture 2" descr="c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096" y="3617955"/>
              <a:ext cx="538932" cy="538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974748" y="418286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08671" y="5289547"/>
            <a:ext cx="1024639" cy="920106"/>
            <a:chOff x="2873731" y="5417500"/>
            <a:chExt cx="1024639" cy="920106"/>
          </a:xfrm>
        </p:grpSpPr>
        <p:pic>
          <p:nvPicPr>
            <p:cNvPr id="50" name="Picture 49" descr="HÃ¬nh áº£nh cÃ³ liÃªn quan">
              <a:extLst>
                <a:ext uri="{FF2B5EF4-FFF2-40B4-BE49-F238E27FC236}">
                  <a16:creationId xmlns:a16="http://schemas.microsoft.com/office/drawing/2014/main" id="{88E44052-A2BB-4541-BF2A-0F3AA4BB6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779" y="5417500"/>
              <a:ext cx="604275" cy="60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9D0467-98FC-41B9-B5FC-2EC01188495D}"/>
                </a:ext>
              </a:extLst>
            </p:cNvPr>
            <p:cNvSpPr/>
            <p:nvPr/>
          </p:nvSpPr>
          <p:spPr>
            <a:xfrm>
              <a:off x="2873731" y="5968274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VS Code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44988" y="5258887"/>
            <a:ext cx="770404" cy="932863"/>
            <a:chOff x="4067386" y="5416106"/>
            <a:chExt cx="770404" cy="932863"/>
          </a:xfrm>
        </p:grpSpPr>
        <p:pic>
          <p:nvPicPr>
            <p:cNvPr id="52" name="Picture 51" descr="Káº¿t quáº£ hÃ¬nh áº£nh cho office logo">
              <a:extLst>
                <a:ext uri="{FF2B5EF4-FFF2-40B4-BE49-F238E27FC236}">
                  <a16:creationId xmlns:a16="http://schemas.microsoft.com/office/drawing/2014/main" id="{8B1F53F6-5D2F-43AE-937D-515EC9229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143" y="5416106"/>
              <a:ext cx="506969" cy="60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5576A6-044B-4A29-BC50-BD9BCB34F77E}"/>
                </a:ext>
              </a:extLst>
            </p:cNvPr>
            <p:cNvSpPr/>
            <p:nvPr/>
          </p:nvSpPr>
          <p:spPr>
            <a:xfrm>
              <a:off x="4067386" y="5979637"/>
              <a:ext cx="770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Office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39436" y="5287052"/>
            <a:ext cx="928459" cy="922601"/>
            <a:chOff x="4846456" y="5426368"/>
            <a:chExt cx="928459" cy="922601"/>
          </a:xfrm>
        </p:grpSpPr>
        <p:pic>
          <p:nvPicPr>
            <p:cNvPr id="54" name="Picture 53" descr="Káº¿t quáº£ hÃ¬nh áº£nh cho chrome logo">
              <a:extLst>
                <a:ext uri="{FF2B5EF4-FFF2-40B4-BE49-F238E27FC236}">
                  <a16:creationId xmlns:a16="http://schemas.microsoft.com/office/drawing/2014/main" id="{6E053232-B8A4-408E-BF28-A24C13E4F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73" y="5426368"/>
              <a:ext cx="590426" cy="59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DD32A2-C4B6-4124-B633-60FB828BFDA4}"/>
                </a:ext>
              </a:extLst>
            </p:cNvPr>
            <p:cNvSpPr/>
            <p:nvPr/>
          </p:nvSpPr>
          <p:spPr>
            <a:xfrm>
              <a:off x="4846456" y="5979637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A92DBB-8795-D772-F853-65D523D185DB}"/>
              </a:ext>
            </a:extLst>
          </p:cNvPr>
          <p:cNvGrpSpPr/>
          <p:nvPr/>
        </p:nvGrpSpPr>
        <p:grpSpPr>
          <a:xfrm>
            <a:off x="1348078" y="2719871"/>
            <a:ext cx="928459" cy="950506"/>
            <a:chOff x="3161898" y="2593607"/>
            <a:chExt cx="928459" cy="950506"/>
          </a:xfrm>
        </p:grpSpPr>
        <p:sp>
          <p:nvSpPr>
            <p:cNvPr id="36" name="TextBox 35"/>
            <p:cNvSpPr txBox="1"/>
            <p:nvPr/>
          </p:nvSpPr>
          <p:spPr>
            <a:xfrm>
              <a:off x="3161898" y="3174781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ReactJS</a:t>
              </a:r>
              <a:endParaRPr lang="en-US" dirty="0"/>
            </a:p>
          </p:txBody>
        </p:sp>
        <p:pic>
          <p:nvPicPr>
            <p:cNvPr id="1028" name="Picture 4" descr="React, programing icon - Download on Iconfinder">
              <a:extLst>
                <a:ext uri="{FF2B5EF4-FFF2-40B4-BE49-F238E27FC236}">
                  <a16:creationId xmlns:a16="http://schemas.microsoft.com/office/drawing/2014/main" id="{4F720BDA-AAFD-7B1F-7AA4-3B389A832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986" y="2593607"/>
              <a:ext cx="546282" cy="54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99EDA0-58CB-412B-0AF5-5F651E5C9F7E}"/>
              </a:ext>
            </a:extLst>
          </p:cNvPr>
          <p:cNvGrpSpPr/>
          <p:nvPr/>
        </p:nvGrpSpPr>
        <p:grpSpPr>
          <a:xfrm>
            <a:off x="6367151" y="2601745"/>
            <a:ext cx="1663404" cy="1002949"/>
            <a:chOff x="6464942" y="2601745"/>
            <a:chExt cx="1663404" cy="1002949"/>
          </a:xfrm>
        </p:grpSpPr>
        <p:pic>
          <p:nvPicPr>
            <p:cNvPr id="1030" name="Picture 6" descr="Spring Boot Developer Guide">
              <a:extLst>
                <a:ext uri="{FF2B5EF4-FFF2-40B4-BE49-F238E27FC236}">
                  <a16:creationId xmlns:a16="http://schemas.microsoft.com/office/drawing/2014/main" id="{27A5B55B-6502-D172-2A9C-4C4550DA1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281" y="2601745"/>
              <a:ext cx="1293442" cy="67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40045-6D18-FB18-6394-6246089CDBBF}"/>
                </a:ext>
              </a:extLst>
            </p:cNvPr>
            <p:cNvSpPr txBox="1"/>
            <p:nvPr/>
          </p:nvSpPr>
          <p:spPr>
            <a:xfrm>
              <a:off x="6464942" y="3235362"/>
              <a:ext cx="166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Springboot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DCE1A-89AD-83F0-B82A-F381E336F6B7}"/>
              </a:ext>
            </a:extLst>
          </p:cNvPr>
          <p:cNvGrpSpPr/>
          <p:nvPr/>
        </p:nvGrpSpPr>
        <p:grpSpPr>
          <a:xfrm>
            <a:off x="8381199" y="2595616"/>
            <a:ext cx="1232019" cy="1023287"/>
            <a:chOff x="8563607" y="2601745"/>
            <a:chExt cx="1232019" cy="102328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7C15F9B-78BA-DDCB-7B57-171B9EEA9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3607" y="2601745"/>
              <a:ext cx="1232019" cy="63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EA7F9E-D6B7-8D4B-8DEE-1430DED20A77}"/>
                </a:ext>
              </a:extLst>
            </p:cNvPr>
            <p:cNvSpPr txBox="1"/>
            <p:nvPr/>
          </p:nvSpPr>
          <p:spPr>
            <a:xfrm>
              <a:off x="8708974" y="32557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438359-4485-76B1-E532-EE9BA0DEACC9}"/>
              </a:ext>
            </a:extLst>
          </p:cNvPr>
          <p:cNvGrpSpPr/>
          <p:nvPr/>
        </p:nvGrpSpPr>
        <p:grpSpPr>
          <a:xfrm>
            <a:off x="10261895" y="2615681"/>
            <a:ext cx="820536" cy="968226"/>
            <a:chOff x="10292556" y="2601942"/>
            <a:chExt cx="820536" cy="968226"/>
          </a:xfrm>
        </p:grpSpPr>
        <p:pic>
          <p:nvPicPr>
            <p:cNvPr id="39" name="Picture 10" descr="Giới thiệu về Docker | Briswell Vietnam">
              <a:extLst>
                <a:ext uri="{FF2B5EF4-FFF2-40B4-BE49-F238E27FC236}">
                  <a16:creationId xmlns:a16="http://schemas.microsoft.com/office/drawing/2014/main" id="{932C65BF-85B8-5F97-27DC-9CF3A0A76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4800" y="2601942"/>
              <a:ext cx="818292" cy="69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0FA7D0-B7B5-698C-F151-DC737AFCC3D2}"/>
                </a:ext>
              </a:extLst>
            </p:cNvPr>
            <p:cNvSpPr txBox="1"/>
            <p:nvPr/>
          </p:nvSpPr>
          <p:spPr>
            <a:xfrm>
              <a:off x="10292556" y="3200836"/>
              <a:ext cx="81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B5FB4E-1053-1F6C-786B-FDD8ED4E5C58}"/>
              </a:ext>
            </a:extLst>
          </p:cNvPr>
          <p:cNvGrpSpPr/>
          <p:nvPr/>
        </p:nvGrpSpPr>
        <p:grpSpPr>
          <a:xfrm>
            <a:off x="8768759" y="5047073"/>
            <a:ext cx="1108850" cy="1182672"/>
            <a:chOff x="4507487" y="5026384"/>
            <a:chExt cx="1108850" cy="1182672"/>
          </a:xfrm>
        </p:grpSpPr>
        <p:pic>
          <p:nvPicPr>
            <p:cNvPr id="1038" name="Picture 14" descr="Postman logo transparent PNG - StickPNG">
              <a:extLst>
                <a:ext uri="{FF2B5EF4-FFF2-40B4-BE49-F238E27FC236}">
                  <a16:creationId xmlns:a16="http://schemas.microsoft.com/office/drawing/2014/main" id="{53CC202D-59F4-F2DE-BE85-B7D9C279F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487" y="5026384"/>
              <a:ext cx="1108850" cy="110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6FD86A-7ED8-E4AE-F6D3-3A5E1573B793}"/>
                </a:ext>
              </a:extLst>
            </p:cNvPr>
            <p:cNvSpPr txBox="1"/>
            <p:nvPr/>
          </p:nvSpPr>
          <p:spPr>
            <a:xfrm>
              <a:off x="4558734" y="5839724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Postman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2A192A6-6AF4-37CD-B318-3113C1051BD2}"/>
              </a:ext>
            </a:extLst>
          </p:cNvPr>
          <p:cNvGrpSpPr/>
          <p:nvPr/>
        </p:nvGrpSpPr>
        <p:grpSpPr>
          <a:xfrm>
            <a:off x="3032160" y="5339506"/>
            <a:ext cx="784382" cy="935957"/>
            <a:chOff x="5832421" y="5299581"/>
            <a:chExt cx="784382" cy="935957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0DBD244D-6388-5876-4A83-A43F30093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058" y="5299581"/>
              <a:ext cx="633109" cy="633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A8EA98-F753-35FC-A6E6-3C0F370C837B}"/>
                </a:ext>
              </a:extLst>
            </p:cNvPr>
            <p:cNvSpPr txBox="1"/>
            <p:nvPr/>
          </p:nvSpPr>
          <p:spPr>
            <a:xfrm>
              <a:off x="5832421" y="5866206"/>
              <a:ext cx="784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IntelliJ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75829FE-6B6E-6685-C976-7874E220B61B}"/>
              </a:ext>
            </a:extLst>
          </p:cNvPr>
          <p:cNvGrpSpPr/>
          <p:nvPr/>
        </p:nvGrpSpPr>
        <p:grpSpPr>
          <a:xfrm>
            <a:off x="4920507" y="5339506"/>
            <a:ext cx="919867" cy="876282"/>
            <a:chOff x="3288004" y="5158593"/>
            <a:chExt cx="919867" cy="876282"/>
          </a:xfrm>
        </p:grpSpPr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AE57DB9F-2A3A-EC7A-C037-244940545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18371"/>
            <a:stretch/>
          </p:blipFill>
          <p:spPr>
            <a:xfrm>
              <a:off x="3438237" y="5158593"/>
              <a:ext cx="604874" cy="555469"/>
            </a:xfrm>
            <a:prstGeom prst="rect">
              <a:avLst/>
            </a:prstGeom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E3CCE7F-6153-5815-C6DE-6B0380D6A4EE}"/>
                </a:ext>
              </a:extLst>
            </p:cNvPr>
            <p:cNvSpPr txBox="1"/>
            <p:nvPr/>
          </p:nvSpPr>
          <p:spPr>
            <a:xfrm>
              <a:off x="3288004" y="5665543"/>
              <a:ext cx="9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Draw.io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82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3BB28-3353-6888-0373-5ED2A68F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YÊU CẦU DỰ ÁN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5F4960-9D61-B503-FDF2-7D7BF67F5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D54D3-EEC7-030A-85F8-C7E7E611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38" y="43773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ĐỐI TƯỢNG SỬ DỤNG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AF064927-8840-EDF4-6027-BC13B242C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31" y="581914"/>
            <a:ext cx="5131199" cy="5637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44994-DF46-5994-D764-AEC70F13E71A}"/>
              </a:ext>
            </a:extLst>
          </p:cNvPr>
          <p:cNvSpPr txBox="1"/>
          <p:nvPr/>
        </p:nvSpPr>
        <p:spPr>
          <a:xfrm>
            <a:off x="824737" y="2446318"/>
            <a:ext cx="2953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trọ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1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0BA07-B451-D1F4-15D3-1F7A952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YÊU CẦU PHI CHỨC NĂNG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DB217B-360D-1527-E168-1AB713B56890}"/>
              </a:ext>
            </a:extLst>
          </p:cNvPr>
          <p:cNvGrpSpPr/>
          <p:nvPr/>
        </p:nvGrpSpPr>
        <p:grpSpPr>
          <a:xfrm>
            <a:off x="7114162" y="4117677"/>
            <a:ext cx="4324849" cy="1669112"/>
            <a:chOff x="838200" y="2783339"/>
            <a:chExt cx="4439479" cy="17133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6C0BCA-5D05-C1E1-4BED-3679DE0F0662}"/>
                </a:ext>
              </a:extLst>
            </p:cNvPr>
            <p:cNvSpPr txBox="1"/>
            <p:nvPr/>
          </p:nvSpPr>
          <p:spPr>
            <a:xfrm>
              <a:off x="838200" y="2927031"/>
              <a:ext cx="4439479" cy="15696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defTabSz="886968">
                <a:spcAft>
                  <a:spcPts val="600"/>
                </a:spcAft>
              </a:pPr>
              <a:endParaRPr lang="en-US" sz="2328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86968">
                <a:spcAft>
                  <a:spcPts val="600"/>
                </a:spcAft>
              </a:pP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Dễ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sử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dụng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</a:p>
            <a:p>
              <a:pPr defTabSz="886968">
                <a:spcAft>
                  <a:spcPts val="600"/>
                </a:spcAft>
              </a:pP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Phân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chia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các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chức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năng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rõ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ràng</a:t>
              </a:r>
              <a:endParaRPr lang="en-US" sz="2328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>
                <a:spcAft>
                  <a:spcPts val="600"/>
                </a:spcAft>
              </a:pPr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12A7D0-6DBD-F1B2-300E-512FAC036260}"/>
                </a:ext>
              </a:extLst>
            </p:cNvPr>
            <p:cNvSpPr txBox="1"/>
            <p:nvPr/>
          </p:nvSpPr>
          <p:spPr>
            <a:xfrm>
              <a:off x="1043631" y="2783339"/>
              <a:ext cx="134176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defTabSz="886968">
                <a:spcAft>
                  <a:spcPts val="600"/>
                </a:spcAft>
              </a:pPr>
              <a:r>
                <a:rPr lang="en-US" sz="1746" b="1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Giao </a:t>
              </a:r>
              <a:r>
                <a:rPr lang="en-US" sz="1746" b="1" kern="1200" err="1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diện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5B842-DBC9-E2A3-44F1-EB39A85C969B}"/>
              </a:ext>
            </a:extLst>
          </p:cNvPr>
          <p:cNvGrpSpPr/>
          <p:nvPr/>
        </p:nvGrpSpPr>
        <p:grpSpPr>
          <a:xfrm>
            <a:off x="7114162" y="883426"/>
            <a:ext cx="4324849" cy="1728651"/>
            <a:chOff x="5754756" y="3564133"/>
            <a:chExt cx="4439479" cy="1774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A68C8E-DCD3-5011-39BE-964D3DB10BFA}"/>
                </a:ext>
              </a:extLst>
            </p:cNvPr>
            <p:cNvSpPr txBox="1"/>
            <p:nvPr/>
          </p:nvSpPr>
          <p:spPr>
            <a:xfrm>
              <a:off x="5754756" y="3768942"/>
              <a:ext cx="4439479" cy="15696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defTabSz="886968">
                <a:spcAft>
                  <a:spcPts val="600"/>
                </a:spcAft>
              </a:pPr>
              <a:endParaRPr lang="en-US" sz="2328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86968">
                <a:spcAft>
                  <a:spcPts val="600"/>
                </a:spcAft>
              </a:pP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Đảm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bảo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phản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hồi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nội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dung</a:t>
              </a:r>
            </a:p>
            <a:p>
              <a:pPr defTabSz="886968">
                <a:spcAft>
                  <a:spcPts val="600"/>
                </a:spcAft>
              </a:pP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Mức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tiêu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thụ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tài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nguyên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đảm</a:t>
              </a:r>
              <a:r>
                <a:rPr lang="en-US" sz="23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3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bảo</a:t>
              </a:r>
              <a:endParaRPr lang="en-US" sz="2328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>
                <a:spcAft>
                  <a:spcPts val="600"/>
                </a:spcAft>
              </a:pPr>
              <a:endParaRPr 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88FDD-0CEB-FCBB-AAA6-3A7AF5B16F00}"/>
                </a:ext>
              </a:extLst>
            </p:cNvPr>
            <p:cNvSpPr txBox="1"/>
            <p:nvPr/>
          </p:nvSpPr>
          <p:spPr>
            <a:xfrm>
              <a:off x="5963479" y="3564133"/>
              <a:ext cx="134176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defTabSz="886968">
                <a:spcAft>
                  <a:spcPts val="600"/>
                </a:spcAft>
              </a:pPr>
              <a:r>
                <a:rPr lang="en-US" sz="1746" b="1" kern="1200" err="1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Hiệu</a:t>
              </a:r>
              <a:r>
                <a:rPr lang="en-US" sz="1746" b="1" kern="1200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746" b="1" kern="1200" err="1">
                  <a:solidFill>
                    <a:srgbClr val="555555"/>
                  </a:solidFill>
                  <a:latin typeface="+mn-lt"/>
                  <a:ea typeface="+mn-ea"/>
                  <a:cs typeface="+mn-cs"/>
                </a:rPr>
                <a:t>năng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31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F2362-76FF-399F-E841-357707F80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THIẾT KẾ HỆ THỐNG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77DD3C-87C0-587B-FB0D-DC20C55F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349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BẢO VỆ ĐỒ ÁN CUỐI KHÓA</vt:lpstr>
      <vt:lpstr>NỘI DUNG TRÌNH BÀY</vt:lpstr>
      <vt:lpstr>TỔNG QUAN DỰ ÁN</vt:lpstr>
      <vt:lpstr>Câu chuyện thực tế:</vt:lpstr>
      <vt:lpstr>Thank You</vt:lpstr>
      <vt:lpstr>YÊU CẦU DỰ ÁN</vt:lpstr>
      <vt:lpstr>ĐỐI TƯỢNG SỬ DỤNG</vt:lpstr>
      <vt:lpstr>YÊU CẦU PHI CHỨC NĂNG</vt:lpstr>
      <vt:lpstr>THIẾT KẾ HỆ THỐNG</vt:lpstr>
      <vt:lpstr>PHÂN TÍCH THIẾT KẾ</vt:lpstr>
      <vt:lpstr>KIẾN TRÚC HỆ THỐNG</vt:lpstr>
      <vt:lpstr>THIẾT KẾ DATABASE</vt:lpstr>
      <vt:lpstr>KẾT QUẢ ĐẠT ĐƯỢC &amp; HƯỚNG PHÁT TRIỂN</vt:lpstr>
      <vt:lpstr>PowerPoint Presentation</vt:lpstr>
      <vt:lpstr>PowerPoint Presentation</vt:lpstr>
      <vt:lpstr>DEMO</vt:lpstr>
      <vt:lpstr>Q&amp;A</vt:lpstr>
      <vt:lpstr>XIN CẢM ƠN MỌI NGƯỜI ĐÃ LẮNG NGHE BÀI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Viet</dc:creator>
  <cp:lastModifiedBy>Tran Viet</cp:lastModifiedBy>
  <cp:revision>12</cp:revision>
  <dcterms:created xsi:type="dcterms:W3CDTF">2023-12-13T02:04:05Z</dcterms:created>
  <dcterms:modified xsi:type="dcterms:W3CDTF">2023-12-14T03:28:41Z</dcterms:modified>
</cp:coreProperties>
</file>