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797716992565969E-2"/>
          <c:y val="0.10320711717475903"/>
          <c:w val="0.93952549332662327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Thời lượng một video trên mạng xã hội (giây)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1">
                  <c:v>Facebook</c:v>
                </c:pt>
                <c:pt idx="2">
                  <c:v>Tiktok</c:v>
                </c:pt>
                <c:pt idx="3">
                  <c:v>Instagram</c:v>
                </c:pt>
                <c:pt idx="4">
                  <c:v>Instagram Reels</c:v>
                </c:pt>
                <c:pt idx="5">
                  <c:v>Twitter </c:v>
                </c:pt>
                <c:pt idx="6">
                  <c:v>Snapchat </c:v>
                </c:pt>
                <c:pt idx="7">
                  <c:v>Pinterest 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1">
                  <c:v>60</c:v>
                </c:pt>
                <c:pt idx="2">
                  <c:v>15</c:v>
                </c:pt>
                <c:pt idx="3">
                  <c:v>60</c:v>
                </c:pt>
                <c:pt idx="4">
                  <c:v>15</c:v>
                </c:pt>
                <c:pt idx="5">
                  <c:v>44</c:v>
                </c:pt>
                <c:pt idx="6">
                  <c:v>7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E-49AF-B5C6-76A64382D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237888"/>
        <c:axId val="412234648"/>
      </c:barChart>
      <c:catAx>
        <c:axId val="41223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34648"/>
        <c:crosses val="autoZero"/>
        <c:auto val="1"/>
        <c:lblAlgn val="ctr"/>
        <c:lblOffset val="100"/>
        <c:noMultiLvlLbl val="0"/>
      </c:catAx>
      <c:valAx>
        <c:axId val="41223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37888"/>
        <c:crosses val="autoZero"/>
        <c:crossBetween val="between"/>
      </c:valAx>
      <c:spPr>
        <a:solidFill>
          <a:schemeClr val="bg1">
            <a:alpha val="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2006C-163C-4B06-8F91-5190130052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9C296F-AFBE-4750-885A-FC3DB9C74BD1}">
      <dgm:prSet/>
      <dgm:spPr/>
      <dgm:t>
        <a:bodyPr/>
        <a:lstStyle/>
        <a:p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tùy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mặt</a:t>
          </a:r>
          <a:r>
            <a:rPr lang="en-US" dirty="0"/>
            <a:t>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bitrate.</a:t>
          </a:r>
        </a:p>
      </dgm:t>
    </dgm:pt>
    <dgm:pt modelId="{F5C16A6A-118F-4956-BFC5-0A918822A709}" type="parTrans" cxnId="{D63FBFC2-B48A-4424-A23F-308929E10F83}">
      <dgm:prSet/>
      <dgm:spPr/>
      <dgm:t>
        <a:bodyPr/>
        <a:lstStyle/>
        <a:p>
          <a:endParaRPr lang="en-US"/>
        </a:p>
      </dgm:t>
    </dgm:pt>
    <dgm:pt modelId="{2069D7DD-0B14-4746-8F95-95BB773BFC50}" type="sibTrans" cxnId="{D63FBFC2-B48A-4424-A23F-308929E10F83}">
      <dgm:prSet/>
      <dgm:spPr/>
      <dgm:t>
        <a:bodyPr/>
        <a:lstStyle/>
        <a:p>
          <a:endParaRPr lang="en-US"/>
        </a:p>
      </dgm:t>
    </dgm:pt>
    <dgm:pt modelId="{C0F4EA64-656F-4EFE-AB77-1E9A1397CE7D}">
      <dgm:prSet/>
      <dgm:spPr/>
      <dgm:t>
        <a:bodyPr/>
        <a:lstStyle/>
        <a:p>
          <a:r>
            <a:rPr lang="en-US"/>
            <a:t>Thêm vào phần thêm âm nhạc đè lên phần âm thanh, hoặc tách riêng phần âm thanh.</a:t>
          </a:r>
        </a:p>
      </dgm:t>
    </dgm:pt>
    <dgm:pt modelId="{7B8EE2F5-86C0-4A38-98E9-932E34FF2C68}" type="parTrans" cxnId="{997168E0-5ECB-4108-80E2-11457D771000}">
      <dgm:prSet/>
      <dgm:spPr/>
      <dgm:t>
        <a:bodyPr/>
        <a:lstStyle/>
        <a:p>
          <a:endParaRPr lang="en-US"/>
        </a:p>
      </dgm:t>
    </dgm:pt>
    <dgm:pt modelId="{DFC2A7DB-E406-4E5E-BD77-C56F08F53604}" type="sibTrans" cxnId="{997168E0-5ECB-4108-80E2-11457D771000}">
      <dgm:prSet/>
      <dgm:spPr/>
      <dgm:t>
        <a:bodyPr/>
        <a:lstStyle/>
        <a:p>
          <a:endParaRPr lang="en-US"/>
        </a:p>
      </dgm:t>
    </dgm:pt>
    <dgm:pt modelId="{0B596487-195B-4E6F-B279-B98F39AD99F1}">
      <dgm:prSet/>
      <dgm:spPr/>
      <dgm:t>
        <a:bodyPr/>
        <a:lstStyle/>
        <a:p>
          <a:r>
            <a:rPr lang="en-US"/>
            <a:t>Cải thiện giao diện lại để thân thiện hơn.</a:t>
          </a:r>
        </a:p>
      </dgm:t>
    </dgm:pt>
    <dgm:pt modelId="{2CEA6286-9E76-4C63-A596-AE1E6AA1871F}" type="parTrans" cxnId="{DD26870C-4ECB-429D-8CB7-16C8EE640ADD}">
      <dgm:prSet/>
      <dgm:spPr/>
      <dgm:t>
        <a:bodyPr/>
        <a:lstStyle/>
        <a:p>
          <a:endParaRPr lang="en-US"/>
        </a:p>
      </dgm:t>
    </dgm:pt>
    <dgm:pt modelId="{FA361270-409A-4681-A16A-ECCE53E98B73}" type="sibTrans" cxnId="{DD26870C-4ECB-429D-8CB7-16C8EE640ADD}">
      <dgm:prSet/>
      <dgm:spPr/>
      <dgm:t>
        <a:bodyPr/>
        <a:lstStyle/>
        <a:p>
          <a:endParaRPr lang="en-US"/>
        </a:p>
      </dgm:t>
    </dgm:pt>
    <dgm:pt modelId="{7973E308-6809-485E-B16F-1581D6DAF049}">
      <dgm:prSet/>
      <dgm:spPr/>
      <dgm:t>
        <a:bodyPr/>
        <a:lstStyle/>
        <a:p>
          <a:r>
            <a:rPr lang="en-US"/>
            <a:t>Cải thiện hiệu xuất phần ghép video.</a:t>
          </a:r>
        </a:p>
      </dgm:t>
    </dgm:pt>
    <dgm:pt modelId="{91593DD9-C4F8-480A-828A-7C1B215A3EAE}" type="parTrans" cxnId="{F1B16823-71A6-4326-8F0D-2AAAEA5FE621}">
      <dgm:prSet/>
      <dgm:spPr/>
      <dgm:t>
        <a:bodyPr/>
        <a:lstStyle/>
        <a:p>
          <a:endParaRPr lang="en-US"/>
        </a:p>
      </dgm:t>
    </dgm:pt>
    <dgm:pt modelId="{18A81DD5-3A8A-4B53-8357-05981C24B9FE}" type="sibTrans" cxnId="{F1B16823-71A6-4326-8F0D-2AAAEA5FE621}">
      <dgm:prSet/>
      <dgm:spPr/>
      <dgm:t>
        <a:bodyPr/>
        <a:lstStyle/>
        <a:p>
          <a:endParaRPr lang="en-US"/>
        </a:p>
      </dgm:t>
    </dgm:pt>
    <dgm:pt modelId="{03D4FFD8-6945-46E0-8FA2-93ABEA0B75FE}" type="pres">
      <dgm:prSet presAssocID="{E812006C-163C-4B06-8F91-5190130052B4}" presName="vert0" presStyleCnt="0">
        <dgm:presLayoutVars>
          <dgm:dir/>
          <dgm:animOne val="branch"/>
          <dgm:animLvl val="lvl"/>
        </dgm:presLayoutVars>
      </dgm:prSet>
      <dgm:spPr/>
    </dgm:pt>
    <dgm:pt modelId="{C9F59140-1D0D-4C01-AAD4-8EB4B300E843}" type="pres">
      <dgm:prSet presAssocID="{9A9C296F-AFBE-4750-885A-FC3DB9C74BD1}" presName="thickLine" presStyleLbl="alignNode1" presStyleIdx="0" presStyleCnt="4"/>
      <dgm:spPr/>
    </dgm:pt>
    <dgm:pt modelId="{EAAED066-40EE-4BA5-9E8E-B98160BE60E3}" type="pres">
      <dgm:prSet presAssocID="{9A9C296F-AFBE-4750-885A-FC3DB9C74BD1}" presName="horz1" presStyleCnt="0"/>
      <dgm:spPr/>
    </dgm:pt>
    <dgm:pt modelId="{F808D095-3982-42E2-8382-16E33C6B6137}" type="pres">
      <dgm:prSet presAssocID="{9A9C296F-AFBE-4750-885A-FC3DB9C74BD1}" presName="tx1" presStyleLbl="revTx" presStyleIdx="0" presStyleCnt="4"/>
      <dgm:spPr/>
    </dgm:pt>
    <dgm:pt modelId="{E45039F1-9292-4977-BA63-23DFA42FF476}" type="pres">
      <dgm:prSet presAssocID="{9A9C296F-AFBE-4750-885A-FC3DB9C74BD1}" presName="vert1" presStyleCnt="0"/>
      <dgm:spPr/>
    </dgm:pt>
    <dgm:pt modelId="{955678CD-FBEF-45E5-ABBB-05ADCD3158AD}" type="pres">
      <dgm:prSet presAssocID="{C0F4EA64-656F-4EFE-AB77-1E9A1397CE7D}" presName="thickLine" presStyleLbl="alignNode1" presStyleIdx="1" presStyleCnt="4"/>
      <dgm:spPr/>
    </dgm:pt>
    <dgm:pt modelId="{D263FD36-E3AD-42C2-AB77-2497FD1E8D89}" type="pres">
      <dgm:prSet presAssocID="{C0F4EA64-656F-4EFE-AB77-1E9A1397CE7D}" presName="horz1" presStyleCnt="0"/>
      <dgm:spPr/>
    </dgm:pt>
    <dgm:pt modelId="{3FC63446-A718-4BB2-A171-5D2F81FB3A1C}" type="pres">
      <dgm:prSet presAssocID="{C0F4EA64-656F-4EFE-AB77-1E9A1397CE7D}" presName="tx1" presStyleLbl="revTx" presStyleIdx="1" presStyleCnt="4"/>
      <dgm:spPr/>
    </dgm:pt>
    <dgm:pt modelId="{14A3245B-7992-4998-A2C1-A35000DFC46B}" type="pres">
      <dgm:prSet presAssocID="{C0F4EA64-656F-4EFE-AB77-1E9A1397CE7D}" presName="vert1" presStyleCnt="0"/>
      <dgm:spPr/>
    </dgm:pt>
    <dgm:pt modelId="{21C233F9-F765-43D0-9792-D781CD82C234}" type="pres">
      <dgm:prSet presAssocID="{0B596487-195B-4E6F-B279-B98F39AD99F1}" presName="thickLine" presStyleLbl="alignNode1" presStyleIdx="2" presStyleCnt="4"/>
      <dgm:spPr/>
    </dgm:pt>
    <dgm:pt modelId="{2F92D75B-0EDE-4C43-97A9-24D63B7CCA6B}" type="pres">
      <dgm:prSet presAssocID="{0B596487-195B-4E6F-B279-B98F39AD99F1}" presName="horz1" presStyleCnt="0"/>
      <dgm:spPr/>
    </dgm:pt>
    <dgm:pt modelId="{A26C97A9-A957-42CF-8429-BD716BF4497B}" type="pres">
      <dgm:prSet presAssocID="{0B596487-195B-4E6F-B279-B98F39AD99F1}" presName="tx1" presStyleLbl="revTx" presStyleIdx="2" presStyleCnt="4"/>
      <dgm:spPr/>
    </dgm:pt>
    <dgm:pt modelId="{CBD15F1B-5353-45E0-8253-FAD4B3983FE5}" type="pres">
      <dgm:prSet presAssocID="{0B596487-195B-4E6F-B279-B98F39AD99F1}" presName="vert1" presStyleCnt="0"/>
      <dgm:spPr/>
    </dgm:pt>
    <dgm:pt modelId="{E72A4559-C86F-4ACB-B5E1-5A0B912D84CD}" type="pres">
      <dgm:prSet presAssocID="{7973E308-6809-485E-B16F-1581D6DAF049}" presName="thickLine" presStyleLbl="alignNode1" presStyleIdx="3" presStyleCnt="4"/>
      <dgm:spPr/>
    </dgm:pt>
    <dgm:pt modelId="{93A33042-A473-4243-8422-2A77A5A883E1}" type="pres">
      <dgm:prSet presAssocID="{7973E308-6809-485E-B16F-1581D6DAF049}" presName="horz1" presStyleCnt="0"/>
      <dgm:spPr/>
    </dgm:pt>
    <dgm:pt modelId="{0EA5D905-0779-4372-BAB6-BB3DCA56401F}" type="pres">
      <dgm:prSet presAssocID="{7973E308-6809-485E-B16F-1581D6DAF049}" presName="tx1" presStyleLbl="revTx" presStyleIdx="3" presStyleCnt="4"/>
      <dgm:spPr/>
    </dgm:pt>
    <dgm:pt modelId="{ADB4831D-0A4A-4CC2-ABAC-6266E10FED2F}" type="pres">
      <dgm:prSet presAssocID="{7973E308-6809-485E-B16F-1581D6DAF049}" presName="vert1" presStyleCnt="0"/>
      <dgm:spPr/>
    </dgm:pt>
  </dgm:ptLst>
  <dgm:cxnLst>
    <dgm:cxn modelId="{DD26870C-4ECB-429D-8CB7-16C8EE640ADD}" srcId="{E812006C-163C-4B06-8F91-5190130052B4}" destId="{0B596487-195B-4E6F-B279-B98F39AD99F1}" srcOrd="2" destOrd="0" parTransId="{2CEA6286-9E76-4C63-A596-AE1E6AA1871F}" sibTransId="{FA361270-409A-4681-A16A-ECCE53E98B73}"/>
    <dgm:cxn modelId="{F1B16823-71A6-4326-8F0D-2AAAEA5FE621}" srcId="{E812006C-163C-4B06-8F91-5190130052B4}" destId="{7973E308-6809-485E-B16F-1581D6DAF049}" srcOrd="3" destOrd="0" parTransId="{91593DD9-C4F8-480A-828A-7C1B215A3EAE}" sibTransId="{18A81DD5-3A8A-4B53-8357-05981C24B9FE}"/>
    <dgm:cxn modelId="{1D55496D-C7FE-4939-AAE2-71CAB3E375AB}" type="presOf" srcId="{0B596487-195B-4E6F-B279-B98F39AD99F1}" destId="{A26C97A9-A957-42CF-8429-BD716BF4497B}" srcOrd="0" destOrd="0" presId="urn:microsoft.com/office/officeart/2008/layout/LinedList"/>
    <dgm:cxn modelId="{2BF8DA6D-EDE3-45EB-A4F4-0E1A4BC42E46}" type="presOf" srcId="{9A9C296F-AFBE-4750-885A-FC3DB9C74BD1}" destId="{F808D095-3982-42E2-8382-16E33C6B6137}" srcOrd="0" destOrd="0" presId="urn:microsoft.com/office/officeart/2008/layout/LinedList"/>
    <dgm:cxn modelId="{3D87B5A9-1AA1-4363-ACB8-648EBE14EDC6}" type="presOf" srcId="{7973E308-6809-485E-B16F-1581D6DAF049}" destId="{0EA5D905-0779-4372-BAB6-BB3DCA56401F}" srcOrd="0" destOrd="0" presId="urn:microsoft.com/office/officeart/2008/layout/LinedList"/>
    <dgm:cxn modelId="{7F872EB4-1843-4DE5-8D9F-CB3143AA0018}" type="presOf" srcId="{C0F4EA64-656F-4EFE-AB77-1E9A1397CE7D}" destId="{3FC63446-A718-4BB2-A171-5D2F81FB3A1C}" srcOrd="0" destOrd="0" presId="urn:microsoft.com/office/officeart/2008/layout/LinedList"/>
    <dgm:cxn modelId="{68D0A1C2-5969-439B-82B9-3FACD16A18F9}" type="presOf" srcId="{E812006C-163C-4B06-8F91-5190130052B4}" destId="{03D4FFD8-6945-46E0-8FA2-93ABEA0B75FE}" srcOrd="0" destOrd="0" presId="urn:microsoft.com/office/officeart/2008/layout/LinedList"/>
    <dgm:cxn modelId="{D63FBFC2-B48A-4424-A23F-308929E10F83}" srcId="{E812006C-163C-4B06-8F91-5190130052B4}" destId="{9A9C296F-AFBE-4750-885A-FC3DB9C74BD1}" srcOrd="0" destOrd="0" parTransId="{F5C16A6A-118F-4956-BFC5-0A918822A709}" sibTransId="{2069D7DD-0B14-4746-8F95-95BB773BFC50}"/>
    <dgm:cxn modelId="{997168E0-5ECB-4108-80E2-11457D771000}" srcId="{E812006C-163C-4B06-8F91-5190130052B4}" destId="{C0F4EA64-656F-4EFE-AB77-1E9A1397CE7D}" srcOrd="1" destOrd="0" parTransId="{7B8EE2F5-86C0-4A38-98E9-932E34FF2C68}" sibTransId="{DFC2A7DB-E406-4E5E-BD77-C56F08F53604}"/>
    <dgm:cxn modelId="{680B1029-1246-41D4-BB3E-98F1513F5137}" type="presParOf" srcId="{03D4FFD8-6945-46E0-8FA2-93ABEA0B75FE}" destId="{C9F59140-1D0D-4C01-AAD4-8EB4B300E843}" srcOrd="0" destOrd="0" presId="urn:microsoft.com/office/officeart/2008/layout/LinedList"/>
    <dgm:cxn modelId="{0CA5B2B4-5B8A-417E-B2AD-74BEA66651E5}" type="presParOf" srcId="{03D4FFD8-6945-46E0-8FA2-93ABEA0B75FE}" destId="{EAAED066-40EE-4BA5-9E8E-B98160BE60E3}" srcOrd="1" destOrd="0" presId="urn:microsoft.com/office/officeart/2008/layout/LinedList"/>
    <dgm:cxn modelId="{3212DC8E-5C99-49F6-8651-668D2323BFBA}" type="presParOf" srcId="{EAAED066-40EE-4BA5-9E8E-B98160BE60E3}" destId="{F808D095-3982-42E2-8382-16E33C6B6137}" srcOrd="0" destOrd="0" presId="urn:microsoft.com/office/officeart/2008/layout/LinedList"/>
    <dgm:cxn modelId="{BBDD4CD8-83A0-4FA1-8363-F148E1BB25F2}" type="presParOf" srcId="{EAAED066-40EE-4BA5-9E8E-B98160BE60E3}" destId="{E45039F1-9292-4977-BA63-23DFA42FF476}" srcOrd="1" destOrd="0" presId="urn:microsoft.com/office/officeart/2008/layout/LinedList"/>
    <dgm:cxn modelId="{E6843A9C-2CFA-49D9-816B-3A32D5881ED6}" type="presParOf" srcId="{03D4FFD8-6945-46E0-8FA2-93ABEA0B75FE}" destId="{955678CD-FBEF-45E5-ABBB-05ADCD3158AD}" srcOrd="2" destOrd="0" presId="urn:microsoft.com/office/officeart/2008/layout/LinedList"/>
    <dgm:cxn modelId="{78BB113E-0E2B-4725-B9BC-1FCC6B7D3F35}" type="presParOf" srcId="{03D4FFD8-6945-46E0-8FA2-93ABEA0B75FE}" destId="{D263FD36-E3AD-42C2-AB77-2497FD1E8D89}" srcOrd="3" destOrd="0" presId="urn:microsoft.com/office/officeart/2008/layout/LinedList"/>
    <dgm:cxn modelId="{3E4A845F-834A-45F2-82A2-EBFC701D7F57}" type="presParOf" srcId="{D263FD36-E3AD-42C2-AB77-2497FD1E8D89}" destId="{3FC63446-A718-4BB2-A171-5D2F81FB3A1C}" srcOrd="0" destOrd="0" presId="urn:microsoft.com/office/officeart/2008/layout/LinedList"/>
    <dgm:cxn modelId="{60F2EF41-0BF1-4342-8C23-5F083C5939F8}" type="presParOf" srcId="{D263FD36-E3AD-42C2-AB77-2497FD1E8D89}" destId="{14A3245B-7992-4998-A2C1-A35000DFC46B}" srcOrd="1" destOrd="0" presId="urn:microsoft.com/office/officeart/2008/layout/LinedList"/>
    <dgm:cxn modelId="{447A369C-CD4B-4837-B33D-6A00D4A37276}" type="presParOf" srcId="{03D4FFD8-6945-46E0-8FA2-93ABEA0B75FE}" destId="{21C233F9-F765-43D0-9792-D781CD82C234}" srcOrd="4" destOrd="0" presId="urn:microsoft.com/office/officeart/2008/layout/LinedList"/>
    <dgm:cxn modelId="{95D4E84C-6D27-498D-A4DA-9455C57972E6}" type="presParOf" srcId="{03D4FFD8-6945-46E0-8FA2-93ABEA0B75FE}" destId="{2F92D75B-0EDE-4C43-97A9-24D63B7CCA6B}" srcOrd="5" destOrd="0" presId="urn:microsoft.com/office/officeart/2008/layout/LinedList"/>
    <dgm:cxn modelId="{B25CED6F-BDC1-40A3-9E31-CC705CF59D77}" type="presParOf" srcId="{2F92D75B-0EDE-4C43-97A9-24D63B7CCA6B}" destId="{A26C97A9-A957-42CF-8429-BD716BF4497B}" srcOrd="0" destOrd="0" presId="urn:microsoft.com/office/officeart/2008/layout/LinedList"/>
    <dgm:cxn modelId="{BC612412-266C-45FB-9F37-CAADD58B379C}" type="presParOf" srcId="{2F92D75B-0EDE-4C43-97A9-24D63B7CCA6B}" destId="{CBD15F1B-5353-45E0-8253-FAD4B3983FE5}" srcOrd="1" destOrd="0" presId="urn:microsoft.com/office/officeart/2008/layout/LinedList"/>
    <dgm:cxn modelId="{243F1807-7A65-4CA8-A25F-6ABC339122D6}" type="presParOf" srcId="{03D4FFD8-6945-46E0-8FA2-93ABEA0B75FE}" destId="{E72A4559-C86F-4ACB-B5E1-5A0B912D84CD}" srcOrd="6" destOrd="0" presId="urn:microsoft.com/office/officeart/2008/layout/LinedList"/>
    <dgm:cxn modelId="{2DDA2121-D2DB-40A2-A7C9-18D3537CE190}" type="presParOf" srcId="{03D4FFD8-6945-46E0-8FA2-93ABEA0B75FE}" destId="{93A33042-A473-4243-8422-2A77A5A883E1}" srcOrd="7" destOrd="0" presId="urn:microsoft.com/office/officeart/2008/layout/LinedList"/>
    <dgm:cxn modelId="{85AA8A9F-C885-49B8-BB80-DDA9095ABC09}" type="presParOf" srcId="{93A33042-A473-4243-8422-2A77A5A883E1}" destId="{0EA5D905-0779-4372-BAB6-BB3DCA56401F}" srcOrd="0" destOrd="0" presId="urn:microsoft.com/office/officeart/2008/layout/LinedList"/>
    <dgm:cxn modelId="{159E8F21-BE60-41F9-9CAB-206A457CB291}" type="presParOf" srcId="{93A33042-A473-4243-8422-2A77A5A883E1}" destId="{ADB4831D-0A4A-4CC2-ABAC-6266E10FED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59140-1D0D-4C01-AAD4-8EB4B300E843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D095-3982-42E2-8382-16E33C6B6137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Thêm</a:t>
          </a:r>
          <a:r>
            <a:rPr lang="en-US" sz="2900" kern="1200" dirty="0"/>
            <a:t> </a:t>
          </a:r>
          <a:r>
            <a:rPr lang="en-US" sz="2900" kern="1200" dirty="0" err="1"/>
            <a:t>vào</a:t>
          </a:r>
          <a:r>
            <a:rPr lang="en-US" sz="2900" kern="1200" dirty="0"/>
            <a:t> </a:t>
          </a:r>
          <a:r>
            <a:rPr lang="en-US" sz="2900" kern="1200" dirty="0" err="1"/>
            <a:t>một</a:t>
          </a:r>
          <a:r>
            <a:rPr lang="en-US" sz="2900" kern="1200" dirty="0"/>
            <a:t> </a:t>
          </a:r>
          <a:r>
            <a:rPr lang="en-US" sz="2900" kern="1200" dirty="0" err="1"/>
            <a:t>số</a:t>
          </a:r>
          <a:r>
            <a:rPr lang="en-US" sz="2900" kern="1200" dirty="0"/>
            <a:t> </a:t>
          </a:r>
          <a:r>
            <a:rPr lang="en-US" sz="2900" kern="1200" dirty="0" err="1"/>
            <a:t>chức</a:t>
          </a:r>
          <a:r>
            <a:rPr lang="en-US" sz="2900" kern="1200" dirty="0"/>
            <a:t> </a:t>
          </a:r>
          <a:r>
            <a:rPr lang="en-US" sz="2900" kern="1200" dirty="0" err="1"/>
            <a:t>năng</a:t>
          </a:r>
          <a:r>
            <a:rPr lang="en-US" sz="2900" kern="1200" dirty="0"/>
            <a:t> </a:t>
          </a:r>
          <a:r>
            <a:rPr lang="en-US" sz="2900" kern="1200" dirty="0" err="1"/>
            <a:t>tùy</a:t>
          </a:r>
          <a:r>
            <a:rPr lang="en-US" sz="2900" kern="1200" dirty="0"/>
            <a:t> </a:t>
          </a:r>
          <a:r>
            <a:rPr lang="en-US" sz="2900" kern="1200" dirty="0" err="1"/>
            <a:t>chỉnh</a:t>
          </a:r>
          <a:r>
            <a:rPr lang="en-US" sz="2900" kern="1200" dirty="0"/>
            <a:t> </a:t>
          </a:r>
          <a:r>
            <a:rPr lang="en-US" sz="2900" kern="1200" dirty="0" err="1"/>
            <a:t>thông</a:t>
          </a:r>
          <a:r>
            <a:rPr lang="en-US" sz="2900" kern="1200" dirty="0"/>
            <a:t> </a:t>
          </a:r>
          <a:r>
            <a:rPr lang="en-US" sz="2900" kern="1200" dirty="0" err="1"/>
            <a:t>số</a:t>
          </a:r>
          <a:r>
            <a:rPr lang="en-US" sz="2900" kern="1200" dirty="0"/>
            <a:t> </a:t>
          </a:r>
          <a:r>
            <a:rPr lang="en-US" sz="2900" kern="1200" dirty="0" err="1"/>
            <a:t>về</a:t>
          </a:r>
          <a:r>
            <a:rPr lang="en-US" sz="2900" kern="1200" dirty="0"/>
            <a:t> </a:t>
          </a:r>
          <a:r>
            <a:rPr lang="en-US" sz="2900" kern="1200" dirty="0" err="1"/>
            <a:t>mặt</a:t>
          </a:r>
          <a:r>
            <a:rPr lang="en-US" sz="2900" kern="1200" dirty="0"/>
            <a:t> </a:t>
          </a:r>
          <a:r>
            <a:rPr lang="en-US" sz="2900" kern="1200" dirty="0" err="1"/>
            <a:t>kỹ</a:t>
          </a:r>
          <a:r>
            <a:rPr lang="en-US" sz="2900" kern="1200" dirty="0"/>
            <a:t> </a:t>
          </a:r>
          <a:r>
            <a:rPr lang="en-US" sz="2900" kern="1200" dirty="0" err="1"/>
            <a:t>thuật</a:t>
          </a:r>
          <a:r>
            <a:rPr lang="en-US" sz="2900" kern="1200" dirty="0"/>
            <a:t> </a:t>
          </a:r>
          <a:r>
            <a:rPr lang="en-US" sz="2900" kern="1200" dirty="0" err="1"/>
            <a:t>như</a:t>
          </a:r>
          <a:r>
            <a:rPr lang="en-US" sz="2900" kern="1200" dirty="0"/>
            <a:t> bitrate.</a:t>
          </a:r>
        </a:p>
      </dsp:txBody>
      <dsp:txXfrm>
        <a:off x="0" y="0"/>
        <a:ext cx="6797675" cy="1412477"/>
      </dsp:txXfrm>
    </dsp:sp>
    <dsp:sp modelId="{955678CD-FBEF-45E5-ABBB-05ADCD3158AD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63446-A718-4BB2-A171-5D2F81FB3A1C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Thêm vào phần thêm âm nhạc đè lên phần âm thanh, hoặc tách riêng phần âm thanh.</a:t>
          </a:r>
        </a:p>
      </dsp:txBody>
      <dsp:txXfrm>
        <a:off x="0" y="1412477"/>
        <a:ext cx="6797675" cy="1412477"/>
      </dsp:txXfrm>
    </dsp:sp>
    <dsp:sp modelId="{21C233F9-F765-43D0-9792-D781CD82C234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97A9-A957-42CF-8429-BD716BF4497B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Cải thiện giao diện lại để thân thiện hơn.</a:t>
          </a:r>
        </a:p>
      </dsp:txBody>
      <dsp:txXfrm>
        <a:off x="0" y="2824955"/>
        <a:ext cx="6797675" cy="1412477"/>
      </dsp:txXfrm>
    </dsp:sp>
    <dsp:sp modelId="{E72A4559-C86F-4ACB-B5E1-5A0B912D84CD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5D905-0779-4372-BAB6-BB3DCA56401F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Cải thiện hiệu xuất phần ghép video.</a:t>
          </a:r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4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4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BAD430-743E-4BD7-A57D-737DA1090A76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794E73-BA35-4735-98E5-B5859534BE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codecamp.org/news/node-js-child-processes-everything-you-need-to-know-e69498fe970a/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github.com/gopinav/Angular-Tutorial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fmpeg.org/ffmpeg.html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viblo.asia/p/su-dung-atinput-va-atoutput-trong-angular-3P0lPJP8Kox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ebcoban.vn/html/the-video-trong-html-nhung-mot-trinh-xem-phim-vao-trang-web.html" TargetMode="External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27A8-21F5-CBBF-638D-C1C19C7CF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518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KẾ VÀ XÂY DỰNG </a:t>
            </a:r>
            <a:br>
              <a:rPr lang="en-US" sz="4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APPLICATION </a:t>
            </a:r>
            <a:br>
              <a:rPr lang="en-US" sz="40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 SỬA VIDEO BẰNG ANGULAR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A34B-1318-867B-CE1A-0A72C5F87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3" y="4751597"/>
            <a:ext cx="9144000" cy="1017104"/>
          </a:xfrm>
        </p:spPr>
        <p:txBody>
          <a:bodyPr/>
          <a:lstStyle/>
          <a:p>
            <a:pPr algn="l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TS.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Huỳnh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Xuân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Quốc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- 18110238</a:t>
            </a:r>
          </a:p>
        </p:txBody>
      </p:sp>
      <p:pic>
        <p:nvPicPr>
          <p:cNvPr id="5" name="Picture 4" descr="A black background with blue text">
            <a:extLst>
              <a:ext uri="{FF2B5EF4-FFF2-40B4-BE49-F238E27FC236}">
                <a16:creationId xmlns:a16="http://schemas.microsoft.com/office/drawing/2014/main" id="{99D2C2DD-20D7-E81D-8443-CE53E62A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0362" cy="16557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3DE38-0534-DD8A-1A93-B1369924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673" y="56562"/>
            <a:ext cx="1253765" cy="12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7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3FD9F-9E63-FA2A-2EC1-A9AD889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Hướng phát triển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4D6D6-33F9-2C1E-29AA-928D0F485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0524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36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CD83B-6C4F-DF53-A3ED-209536F9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XIN CẢM ƠN </a:t>
            </a:r>
            <a:b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QUÝ HỘI ĐỒNG VÀ CÁC BẠN </a:t>
            </a:r>
            <a:b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200" b="1">
                <a:solidFill>
                  <a:schemeClr val="tx1">
                    <a:lumMod val="85000"/>
                    <a:lumOff val="15000"/>
                  </a:schemeClr>
                </a:solidFill>
              </a:rPr>
              <a:t>ĐÃ THEO DÕI PHẦN TRÌNH BÀY CỦA EM</a:t>
            </a:r>
            <a:endParaRPr lang="en-US" sz="6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60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4;p13">
            <a:extLst>
              <a:ext uri="{FF2B5EF4-FFF2-40B4-BE49-F238E27FC236}">
                <a16:creationId xmlns:a16="http://schemas.microsoft.com/office/drawing/2014/main" id="{BF8D52D7-C6F3-507C-FFC3-6C15C66037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984" y="166393"/>
            <a:ext cx="1188497" cy="151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5;p13">
            <a:extLst>
              <a:ext uri="{FF2B5EF4-FFF2-40B4-BE49-F238E27FC236}">
                <a16:creationId xmlns:a16="http://schemas.microsoft.com/office/drawing/2014/main" id="{D28D4E81-A0AD-9914-F369-131BE0B497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072" y="164620"/>
            <a:ext cx="1506944" cy="1506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1957505F-FB69-55A6-4D3A-C169C8F83628}"/>
              </a:ext>
            </a:extLst>
          </p:cNvPr>
          <p:cNvSpPr txBox="1"/>
          <p:nvPr/>
        </p:nvSpPr>
        <p:spPr>
          <a:xfrm>
            <a:off x="1665599" y="164620"/>
            <a:ext cx="8540719" cy="77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33" tIns="15533" rIns="15533" bIns="15533" anchor="t" anchorCtr="0">
            <a:spAutoFit/>
          </a:bodyPr>
          <a:lstStyle/>
          <a:p>
            <a:r>
              <a:rPr lang="vi-VN" sz="2400" b="1" dirty="0">
                <a:latin typeface="+mj-lt"/>
              </a:rPr>
              <a:t>TÊN ĐỀ TÀI: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 KẾ VÀ XÂY DỰNG WEB-APPLICATION CHỈNH SỬA VIDEO BẰNG ANGULAR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57FA32D7-CF9B-E08C-D2F5-A4CF7C2CEC39}"/>
              </a:ext>
            </a:extLst>
          </p:cNvPr>
          <p:cNvSpPr txBox="1"/>
          <p:nvPr/>
        </p:nvSpPr>
        <p:spPr>
          <a:xfrm>
            <a:off x="1665599" y="824485"/>
            <a:ext cx="4051298" cy="89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33" tIns="15533" rIns="15533" bIns="15533" anchor="t" anchorCtr="0">
            <a:spAutoFit/>
          </a:bodyPr>
          <a:lstStyle/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TS. Huỳnh Xuân Phụng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Trần Quốc Việt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tranvietmar15@gmail.com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vị: Khoa đào tạo chất lượng cao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D171255-B66E-8B5F-B338-4A00D8E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18596"/>
              </p:ext>
            </p:extLst>
          </p:nvPr>
        </p:nvGraphicFramePr>
        <p:xfrm>
          <a:off x="0" y="1897038"/>
          <a:ext cx="12192000" cy="5409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0">
                  <a:extLst>
                    <a:ext uri="{9D8B030D-6E8A-4147-A177-3AD203B41FA5}">
                      <a16:colId xmlns:a16="http://schemas.microsoft.com/office/drawing/2014/main" val="426468896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022339861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322988905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3753271888"/>
                    </a:ext>
                  </a:extLst>
                </a:gridCol>
              </a:tblGrid>
              <a:tr h="2391891"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Tóm tắt:</a:t>
                      </a:r>
                    </a:p>
                    <a:p>
                      <a:pPr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application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web.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client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cắt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ghép,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-Thông qua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HTML, CSS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TS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Keywords: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editing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Phương pháp và nội dung nghiên cứu</a:t>
                      </a:r>
                    </a:p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 sở thực tiễn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Lý thuyết, mô phỏng, thi công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</a:t>
                      </a:r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Tổng quan đề tài,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2: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IV. Kết luận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thiểu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13429"/>
                  </a:ext>
                </a:extLst>
              </a:tr>
              <a:tr h="2569070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 Đặt vấn đề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dần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xu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video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III. Kết quả nghiên cứu</a:t>
                      </a:r>
                    </a:p>
                    <a:p>
                      <a:pPr algn="just"/>
                      <a:r>
                        <a:rPr lang="vi-V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1: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 3: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/>
                      <a:endParaRPr lang="vi-V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liệu tham khảo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 Web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&lt;video&gt;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HTML,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https://webcoban.vn/html/the-video-trong-html-nhung-mot-trinh-xem-phim-vao-trang-web.html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 @quandv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Viblo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@Input()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@Output()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angular,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https://viblo.asia/p/su-dung-atinput-va-atoutput-trong-angular-3P0lPJP8Kox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FFmpeg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Document,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https://ffmpeg.org/ffmpeg.html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gopinav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Angular-Tutorial, [Online]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https://github.com/gopinav/Angular-Tutorials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 Samer Buna, Node.js Child Processes: Everything you need to know, [Online]. Available: </a:t>
                      </a:r>
                      <a:r>
                        <a:rPr lang="en-US" sz="12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8"/>
                        </a:rPr>
                        <a:t>https://www.freecodecamp.org/news/node-js-child-processes-everything-you-need-to-know-e69498fe970a/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vi-V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1850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701B732-D95E-3DA2-5EEB-32A5BCD322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65" y="5120235"/>
            <a:ext cx="2301035" cy="153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B4BBE2-E56A-27D3-5C63-706F9DBE8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76" y="2377494"/>
            <a:ext cx="2252144" cy="187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535D69-7448-18A4-E475-9355BB3FE3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85" y="5001715"/>
            <a:ext cx="2301035" cy="1534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77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A803-82F3-37BF-C04B-0026D17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lục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5CCA-8C08-CA16-B445-1E0E5C0A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chế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8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CCA8F-106F-28D0-F0F4-D73629F2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Lý do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BA72194-7668-FC91-37FA-8E43B4020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20F-1870-52B2-FF35-C2FF008F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chuộng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ngắn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dọc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69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28508911-8AF6-4A7F-958D-155C5FA41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CD9CD4F8-76BB-4EE6-A72A-A4F8A819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70D18-8AFB-A684-8C5B-BFC4E9F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1.1 Xu </a:t>
            </a:r>
            <a:r>
              <a:rPr lang="en-US" dirty="0" err="1">
                <a:solidFill>
                  <a:srgbClr val="FFFFFF"/>
                </a:solidFill>
              </a:rPr>
              <a:t>hướng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lên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xã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hội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đổi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B3571E7A-6F77-40FC-B29C-21FB8D754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9D769687-EAF6-4372-9E47-6B4890C3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079C6E80-D8C1-448A-896C-DD09EF2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DCF3FBA5-8829-4A8F-9C54-C661520F7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ikTok cập nhật các chính sách mới, giúp tăng cường sự an toàn của người  dùng trên nền tảng | Phòng tin tức TikTok">
            <a:extLst>
              <a:ext uri="{FF2B5EF4-FFF2-40B4-BE49-F238E27FC236}">
                <a16:creationId xmlns:a16="http://schemas.microsoft.com/office/drawing/2014/main" id="{5044B522-DB5C-2FA6-5031-339CF3DE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7853" y="440671"/>
            <a:ext cx="3409839" cy="34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5906F46-0376-4A54-B1DD-5DC0200D6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acebook Reels là gì? Hướng dẫn cách sử dụng Facebook Reels">
            <a:extLst>
              <a:ext uri="{FF2B5EF4-FFF2-40B4-BE49-F238E27FC236}">
                <a16:creationId xmlns:a16="http://schemas.microsoft.com/office/drawing/2014/main" id="{342BA46F-10DF-9054-2124-A7AFA0EE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266" y="4478636"/>
            <a:ext cx="3313507" cy="16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Tube Shorts Logo PNG vector in SVG, PDF, AI, CDR format">
            <a:extLst>
              <a:ext uri="{FF2B5EF4-FFF2-40B4-BE49-F238E27FC236}">
                <a16:creationId xmlns:a16="http://schemas.microsoft.com/office/drawing/2014/main" id="{D456C87E-1069-0A34-0DC9-D1A17CF0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1540" y="3766439"/>
            <a:ext cx="2810935" cy="21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8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2AB3F-4AAA-A5FD-7001-36DECE6E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1.1 Xu </a:t>
            </a:r>
            <a:r>
              <a:rPr lang="en-US" sz="3600" dirty="0" err="1">
                <a:solidFill>
                  <a:srgbClr val="FFFFFF"/>
                </a:solidFill>
              </a:rPr>
              <a:t>hướng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lên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mạng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xã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hội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thay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đổi</a:t>
            </a:r>
            <a:r>
              <a:rPr lang="en-US" sz="3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B2205E-BFC1-C5B5-AEC9-553E11FCAF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52" y="769742"/>
            <a:ext cx="7534564" cy="53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3DECC62-74BE-53FE-A7BE-C367CCE9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64" y="257262"/>
            <a:ext cx="6384139" cy="63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44BF0-8490-5CD6-FF47-5AB5F32C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1.2 </a:t>
            </a:r>
            <a:r>
              <a:rPr lang="en-US" sz="4100" dirty="0" err="1">
                <a:solidFill>
                  <a:srgbClr val="FFFFFF"/>
                </a:solidFill>
              </a:rPr>
              <a:t>Các</a:t>
            </a:r>
            <a:r>
              <a:rPr lang="en-US" sz="4100" dirty="0">
                <a:solidFill>
                  <a:srgbClr val="FFFFFF"/>
                </a:solidFill>
              </a:rPr>
              <a:t> video </a:t>
            </a:r>
            <a:r>
              <a:rPr lang="en-US" sz="4100" dirty="0" err="1">
                <a:solidFill>
                  <a:srgbClr val="FFFFFF"/>
                </a:solidFill>
              </a:rPr>
              <a:t>được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ưa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chuộng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trên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mạng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là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các</a:t>
            </a:r>
            <a:r>
              <a:rPr lang="en-US" sz="4100" dirty="0">
                <a:solidFill>
                  <a:srgbClr val="FFFFFF"/>
                </a:solidFill>
              </a:rPr>
              <a:t> video </a:t>
            </a:r>
            <a:r>
              <a:rPr lang="en-US" sz="4100" dirty="0" err="1">
                <a:solidFill>
                  <a:srgbClr val="FFFFFF"/>
                </a:solidFill>
              </a:rPr>
              <a:t>ngắn</a:t>
            </a:r>
            <a:r>
              <a:rPr lang="en-US" sz="41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7E6634A-B71D-26CD-91BF-F1345E040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497220"/>
              </p:ext>
            </p:extLst>
          </p:nvPr>
        </p:nvGraphicFramePr>
        <p:xfrm>
          <a:off x="4764658" y="211882"/>
          <a:ext cx="7280572" cy="5745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F49FBC-38A1-AEF4-B9C7-B9A436EA42B7}"/>
              </a:ext>
            </a:extLst>
          </p:cNvPr>
          <p:cNvSpPr txBox="1"/>
          <p:nvPr/>
        </p:nvSpPr>
        <p:spPr>
          <a:xfrm>
            <a:off x="4648759" y="6052652"/>
            <a:ext cx="5546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Credit: </a:t>
            </a:r>
            <a:r>
              <a:rPr lang="vi-V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https://adsplus.vn/blog/thoi-luong-video-tot-nhat/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7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F99A-F728-516A-0B08-3373E029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1.3 Nhu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3074" name="Picture 2" descr="Tổng hợp 62+ về mô hình maslow và ý nghĩa hay nhất - Du học Akina">
            <a:extLst>
              <a:ext uri="{FF2B5EF4-FFF2-40B4-BE49-F238E27FC236}">
                <a16:creationId xmlns:a16="http://schemas.microsoft.com/office/drawing/2014/main" id="{C10C4A00-158D-5457-F261-A58DEF0D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5905"/>
            <a:ext cx="6965812" cy="39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ống kê facebook">
            <a:extLst>
              <a:ext uri="{FF2B5EF4-FFF2-40B4-BE49-F238E27FC236}">
                <a16:creationId xmlns:a16="http://schemas.microsoft.com/office/drawing/2014/main" id="{9405D2FE-8895-8C3C-798E-0235A5604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23" y="1875905"/>
            <a:ext cx="4633000" cy="390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4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E091D-A0BC-4B7A-E517-5E6F9C3B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2. Demo chương trình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7F7F5207-457B-1AC7-514F-29B1158C4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51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193D-59D8-B216-9030-0267F38A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3.Ưu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ADBE4-6535-51E6-114E-567BF6B7FAE6}"/>
              </a:ext>
            </a:extLst>
          </p:cNvPr>
          <p:cNvSpPr/>
          <p:nvPr/>
        </p:nvSpPr>
        <p:spPr>
          <a:xfrm>
            <a:off x="947532" y="1895059"/>
            <a:ext cx="4018723" cy="4108173"/>
          </a:xfrm>
          <a:prstGeom prst="rect">
            <a:avLst/>
          </a:prstGeom>
          <a:noFill/>
          <a:ln w="190500" cap="rnd">
            <a:solidFill>
              <a:schemeClr val="accent6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UX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Server,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HTML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chạy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mượt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8A44A-58C9-CD27-F2A6-0A9B99C0A3F8}"/>
              </a:ext>
            </a:extLst>
          </p:cNvPr>
          <p:cNvSpPr/>
          <p:nvPr/>
        </p:nvSpPr>
        <p:spPr>
          <a:xfrm>
            <a:off x="7335079" y="1895059"/>
            <a:ext cx="3889512" cy="4108173"/>
          </a:xfrm>
          <a:prstGeom prst="rect">
            <a:avLst/>
          </a:prstGeom>
          <a:noFill/>
          <a:ln w="190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chương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hosting.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suất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09D95-6182-D6A7-46E4-4D6F63F96352}"/>
              </a:ext>
            </a:extLst>
          </p:cNvPr>
          <p:cNvCxnSpPr/>
          <p:nvPr/>
        </p:nvCxnSpPr>
        <p:spPr>
          <a:xfrm>
            <a:off x="5274365" y="3853069"/>
            <a:ext cx="1643269" cy="0"/>
          </a:xfrm>
          <a:prstGeom prst="straightConnector1">
            <a:avLst/>
          </a:prstGeom>
          <a:ln w="152400">
            <a:gradFill>
              <a:gsLst>
                <a:gs pos="0">
                  <a:srgbClr val="FFC000"/>
                </a:gs>
                <a:gs pos="67000">
                  <a:schemeClr val="accent6">
                    <a:lumMod val="60000"/>
                    <a:lumOff val="40000"/>
                  </a:schemeClr>
                </a:gs>
                <a:gs pos="26000">
                  <a:schemeClr val="accent4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4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853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Retrospect</vt:lpstr>
      <vt:lpstr>THIẾT KẾ VÀ XÂY DỰNG  WEB APPLICATION  CHỈNH SỬA VIDEO BẰNG ANGULAR</vt:lpstr>
      <vt:lpstr>Mục lục</vt:lpstr>
      <vt:lpstr>1. Lý do chọn đề tài</vt:lpstr>
      <vt:lpstr>1.1 Xu hướng lên mạng xã hội thay đổi.</vt:lpstr>
      <vt:lpstr>1.1 Xu hướng lên mạng xã hội thay đổi.</vt:lpstr>
      <vt:lpstr>1.2 Các video được ưa chuộng trên mạng là các video ngắn.</vt:lpstr>
      <vt:lpstr>1.3 Nhu cầu thể hiện bản thân thay đổi.</vt:lpstr>
      <vt:lpstr>2. Demo chương trình</vt:lpstr>
      <vt:lpstr>3.Ưu điểm và nhược điểm</vt:lpstr>
      <vt:lpstr>4. Hướng phát triển</vt:lpstr>
      <vt:lpstr>XIN CẢM ƠN  QUÝ HỘI ĐỒNG VÀ CÁC BẠN  ĐÃ THEO DÕI PHẦN TRÌNH BÀY CỦA 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VÀ XÂY DỰNG  WEB APPLICATION  CHỈNH SỬA VIDEO BẰNG ANGULAR</dc:title>
  <dc:creator>Tran Viet</dc:creator>
  <cp:lastModifiedBy>Tran Viet</cp:lastModifiedBy>
  <cp:revision>3</cp:revision>
  <dcterms:created xsi:type="dcterms:W3CDTF">2023-06-03T04:41:45Z</dcterms:created>
  <dcterms:modified xsi:type="dcterms:W3CDTF">2023-06-03T06:23:35Z</dcterms:modified>
</cp:coreProperties>
</file>