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8" r:id="rId10"/>
    <p:sldId id="270" r:id="rId11"/>
    <p:sldId id="271" r:id="rId12"/>
    <p:sldId id="272" r:id="rId13"/>
    <p:sldId id="262" r:id="rId14"/>
    <p:sldId id="273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97716992565969E-2"/>
          <c:y val="0.10320711717475903"/>
          <c:w val="0.939525493326623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Thời lượng một video trên mạng xã hội (giây)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1">
                  <c:v>Facebook</c:v>
                </c:pt>
                <c:pt idx="2">
                  <c:v>Tiktok</c:v>
                </c:pt>
                <c:pt idx="3">
                  <c:v>Instagram</c:v>
                </c:pt>
                <c:pt idx="4">
                  <c:v>Instagram Reels</c:v>
                </c:pt>
                <c:pt idx="5">
                  <c:v>Twitter </c:v>
                </c:pt>
                <c:pt idx="6">
                  <c:v>Snapchat </c:v>
                </c:pt>
                <c:pt idx="7">
                  <c:v>Pinterest 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60</c:v>
                </c:pt>
                <c:pt idx="2">
                  <c:v>15</c:v>
                </c:pt>
                <c:pt idx="3">
                  <c:v>60</c:v>
                </c:pt>
                <c:pt idx="4">
                  <c:v>15</c:v>
                </c:pt>
                <c:pt idx="5">
                  <c:v>44</c:v>
                </c:pt>
                <c:pt idx="6">
                  <c:v>7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E-49AF-B5C6-76A64382D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237888"/>
        <c:axId val="412234648"/>
      </c:barChart>
      <c:catAx>
        <c:axId val="4122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4648"/>
        <c:crosses val="autoZero"/>
        <c:auto val="1"/>
        <c:lblAlgn val="ctr"/>
        <c:lblOffset val="100"/>
        <c:noMultiLvlLbl val="0"/>
      </c:catAx>
      <c:valAx>
        <c:axId val="4122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7888"/>
        <c:crosses val="autoZero"/>
        <c:crossBetween val="between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605DA-05B7-4A29-A476-055E2FF7DC2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</dgm:pt>
    <dgm:pt modelId="{F6246BEA-27D6-4BB9-9B31-070FAF39E088}">
      <dgm:prSet phldrT="[Text]" custT="1"/>
      <dgm:spPr/>
      <dgm:t>
        <a:bodyPr/>
        <a:lstStyle/>
        <a:p>
          <a:r>
            <a:rPr lang="en-US" sz="3200" b="1" dirty="0" err="1"/>
            <a:t>Đăng</a:t>
          </a:r>
          <a:r>
            <a:rPr lang="en-US" sz="3200" b="1" dirty="0"/>
            <a:t> </a:t>
          </a:r>
          <a:r>
            <a:rPr lang="en-US" sz="3200" b="1" dirty="0" err="1"/>
            <a:t>ký</a:t>
          </a:r>
          <a:r>
            <a:rPr lang="en-US" sz="3200" b="1" dirty="0"/>
            <a:t> </a:t>
          </a:r>
          <a:r>
            <a:rPr lang="en-US" sz="3200" b="1" dirty="0" err="1"/>
            <a:t>tài</a:t>
          </a:r>
          <a:r>
            <a:rPr lang="en-US" sz="3200" b="1" dirty="0"/>
            <a:t> </a:t>
          </a:r>
          <a:r>
            <a:rPr lang="en-US" sz="3200" b="1" dirty="0" err="1"/>
            <a:t>khoản</a:t>
          </a:r>
          <a:endParaRPr lang="en-US" sz="3200" b="1" dirty="0"/>
        </a:p>
      </dgm:t>
    </dgm:pt>
    <dgm:pt modelId="{4E254BBC-F5EA-48E7-A91C-6CB0D47F44A6}" type="parTrans" cxnId="{C261B86D-006F-4346-BE24-E433A9977B15}">
      <dgm:prSet/>
      <dgm:spPr/>
      <dgm:t>
        <a:bodyPr/>
        <a:lstStyle/>
        <a:p>
          <a:endParaRPr lang="en-US" sz="2000" b="1"/>
        </a:p>
      </dgm:t>
    </dgm:pt>
    <dgm:pt modelId="{A0B9E6FB-947B-4022-8290-49C4499E1E80}" type="sibTrans" cxnId="{C261B86D-006F-4346-BE24-E433A9977B15}">
      <dgm:prSet/>
      <dgm:spPr/>
      <dgm:t>
        <a:bodyPr/>
        <a:lstStyle/>
        <a:p>
          <a:endParaRPr lang="en-US" sz="2000" b="1"/>
        </a:p>
      </dgm:t>
    </dgm:pt>
    <dgm:pt modelId="{61896DF6-C2F3-4BFD-A626-89AF0065EEC2}">
      <dgm:prSet phldrT="[Text]" custT="1"/>
      <dgm:spPr/>
      <dgm:t>
        <a:bodyPr/>
        <a:lstStyle/>
        <a:p>
          <a:r>
            <a:rPr lang="en-US" sz="1600" b="1" dirty="0" err="1"/>
            <a:t>Đăng</a:t>
          </a:r>
          <a:r>
            <a:rPr lang="en-US" sz="1600" b="1" dirty="0"/>
            <a:t> </a:t>
          </a:r>
          <a:r>
            <a:rPr lang="en-US" sz="1600" b="1" dirty="0" err="1"/>
            <a:t>nhập</a:t>
          </a:r>
          <a:endParaRPr lang="en-US" sz="1600" b="1" dirty="0"/>
        </a:p>
      </dgm:t>
    </dgm:pt>
    <dgm:pt modelId="{C9E19903-1453-4101-80AB-1CDD43B7FB1F}" type="parTrans" cxnId="{DDE4D6FE-AFA5-4916-BF72-889251DEDAC8}">
      <dgm:prSet/>
      <dgm:spPr/>
      <dgm:t>
        <a:bodyPr/>
        <a:lstStyle/>
        <a:p>
          <a:endParaRPr lang="en-US" sz="2000" b="1"/>
        </a:p>
      </dgm:t>
    </dgm:pt>
    <dgm:pt modelId="{4C861A1A-7729-4FEE-8F34-00AFA6145426}" type="sibTrans" cxnId="{DDE4D6FE-AFA5-4916-BF72-889251DEDAC8}">
      <dgm:prSet/>
      <dgm:spPr/>
      <dgm:t>
        <a:bodyPr/>
        <a:lstStyle/>
        <a:p>
          <a:endParaRPr lang="en-US" sz="2000" b="1"/>
        </a:p>
      </dgm:t>
    </dgm:pt>
    <dgm:pt modelId="{04DD46C7-EF4A-4C5A-BC54-28AF8731CA05}">
      <dgm:prSet phldrT="[Text]" custT="1"/>
      <dgm:spPr/>
      <dgm:t>
        <a:bodyPr/>
        <a:lstStyle/>
        <a:p>
          <a:r>
            <a:rPr lang="en-US" sz="1600" b="1" dirty="0" err="1"/>
            <a:t>Tạo</a:t>
          </a:r>
          <a:r>
            <a:rPr lang="en-US" sz="1600" b="1" dirty="0"/>
            <a:t> </a:t>
          </a:r>
          <a:r>
            <a:rPr lang="en-US" sz="1600" b="1" dirty="0" err="1"/>
            <a:t>một</a:t>
          </a:r>
          <a:r>
            <a:rPr lang="en-US" sz="1600" b="1" dirty="0"/>
            <a:t> project </a:t>
          </a:r>
          <a:r>
            <a:rPr lang="en-US" sz="1600" b="1" dirty="0" err="1"/>
            <a:t>mới</a:t>
          </a:r>
          <a:endParaRPr lang="en-US" sz="1600" b="1" dirty="0"/>
        </a:p>
      </dgm:t>
    </dgm:pt>
    <dgm:pt modelId="{72C43CEE-67D1-4488-8126-C37BD36D9A13}" type="parTrans" cxnId="{587298B5-F186-451C-8B8C-188D08031E38}">
      <dgm:prSet/>
      <dgm:spPr/>
      <dgm:t>
        <a:bodyPr/>
        <a:lstStyle/>
        <a:p>
          <a:endParaRPr lang="en-US" sz="2000" b="1"/>
        </a:p>
      </dgm:t>
    </dgm:pt>
    <dgm:pt modelId="{427A7116-4268-457A-898E-7CF3442FF48D}" type="sibTrans" cxnId="{587298B5-F186-451C-8B8C-188D08031E38}">
      <dgm:prSet/>
      <dgm:spPr/>
      <dgm:t>
        <a:bodyPr/>
        <a:lstStyle/>
        <a:p>
          <a:endParaRPr lang="en-US" sz="2000" b="1"/>
        </a:p>
      </dgm:t>
    </dgm:pt>
    <dgm:pt modelId="{FD9FBF15-497E-419C-9EC4-218AEFAE675A}">
      <dgm:prSet phldrT="[Text]" custT="1"/>
      <dgm:spPr/>
      <dgm:t>
        <a:bodyPr/>
        <a:lstStyle/>
        <a:p>
          <a:r>
            <a:rPr lang="en-US" sz="1600" b="1" dirty="0"/>
            <a:t>Render video</a:t>
          </a:r>
        </a:p>
      </dgm:t>
    </dgm:pt>
    <dgm:pt modelId="{84E26235-42E7-44A1-855B-759F1D4EBDC2}" type="parTrans" cxnId="{7C416F11-E58E-43A7-9DFC-47B5AEC53E2E}">
      <dgm:prSet/>
      <dgm:spPr/>
      <dgm:t>
        <a:bodyPr/>
        <a:lstStyle/>
        <a:p>
          <a:endParaRPr lang="en-US" sz="2000" b="1"/>
        </a:p>
      </dgm:t>
    </dgm:pt>
    <dgm:pt modelId="{2909774D-2944-49C8-AE5F-E336308E759E}" type="sibTrans" cxnId="{7C416F11-E58E-43A7-9DFC-47B5AEC53E2E}">
      <dgm:prSet/>
      <dgm:spPr/>
      <dgm:t>
        <a:bodyPr/>
        <a:lstStyle/>
        <a:p>
          <a:endParaRPr lang="en-US" sz="2000" b="1"/>
        </a:p>
      </dgm:t>
    </dgm:pt>
    <dgm:pt modelId="{F1FDBEFD-E097-483C-A642-C46EC1AEA271}">
      <dgm:prSet phldrT="[Text]" custT="1"/>
      <dgm:spPr/>
      <dgm:t>
        <a:bodyPr/>
        <a:lstStyle/>
        <a:p>
          <a:r>
            <a:rPr lang="en-US" sz="1600" b="1" dirty="0" err="1"/>
            <a:t>Xem</a:t>
          </a:r>
          <a:r>
            <a:rPr lang="en-US" sz="1600" b="1" dirty="0"/>
            <a:t> video </a:t>
          </a:r>
          <a:r>
            <a:rPr lang="en-US" sz="1600" b="1" dirty="0" err="1"/>
            <a:t>đã</a:t>
          </a:r>
          <a:r>
            <a:rPr lang="en-US" sz="1600" b="1" dirty="0"/>
            <a:t> </a:t>
          </a:r>
          <a:r>
            <a:rPr lang="en-US" sz="1600" b="1" dirty="0" err="1"/>
            <a:t>được</a:t>
          </a:r>
          <a:r>
            <a:rPr lang="en-US" sz="1600" b="1" dirty="0"/>
            <a:t> </a:t>
          </a:r>
          <a:r>
            <a:rPr lang="en-US" sz="1600" b="1" dirty="0" err="1"/>
            <a:t>thực</a:t>
          </a:r>
          <a:r>
            <a:rPr lang="en-US" sz="1600" b="1" dirty="0"/>
            <a:t> </a:t>
          </a:r>
          <a:r>
            <a:rPr lang="en-US" sz="1600" b="1" dirty="0" err="1"/>
            <a:t>hiện</a:t>
          </a:r>
          <a:endParaRPr lang="en-US" sz="1600" b="1" dirty="0"/>
        </a:p>
      </dgm:t>
    </dgm:pt>
    <dgm:pt modelId="{4E77370F-2DA3-4E57-AC33-99BCFAE1BE94}" type="parTrans" cxnId="{6E03B55E-0C97-4840-90E8-76608D198974}">
      <dgm:prSet/>
      <dgm:spPr/>
      <dgm:t>
        <a:bodyPr/>
        <a:lstStyle/>
        <a:p>
          <a:endParaRPr lang="en-US" sz="2000" b="1"/>
        </a:p>
      </dgm:t>
    </dgm:pt>
    <dgm:pt modelId="{25653814-82C6-4A73-B466-D0F3C3742C81}" type="sibTrans" cxnId="{6E03B55E-0C97-4840-90E8-76608D198974}">
      <dgm:prSet/>
      <dgm:spPr/>
      <dgm:t>
        <a:bodyPr/>
        <a:lstStyle/>
        <a:p>
          <a:endParaRPr lang="en-US" sz="2000" b="1"/>
        </a:p>
      </dgm:t>
    </dgm:pt>
    <dgm:pt modelId="{8EDD993F-630A-4C76-B6E0-C24825C684FF}">
      <dgm:prSet phldrT="[Text]" custT="1"/>
      <dgm:spPr/>
      <dgm:t>
        <a:bodyPr/>
        <a:lstStyle/>
        <a:p>
          <a:r>
            <a:rPr lang="en-US" sz="3200" b="1" dirty="0" err="1"/>
            <a:t>Xóa</a:t>
          </a:r>
          <a:r>
            <a:rPr lang="en-US" sz="3200" b="1" dirty="0"/>
            <a:t> </a:t>
          </a:r>
          <a:r>
            <a:rPr lang="en-US" sz="3200" b="1" dirty="0" err="1"/>
            <a:t>bản</a:t>
          </a:r>
          <a:r>
            <a:rPr lang="en-US" sz="3200" b="1" dirty="0"/>
            <a:t> </a:t>
          </a:r>
          <a:r>
            <a:rPr lang="en-US" sz="3200" b="1" dirty="0" err="1"/>
            <a:t>ghi</a:t>
          </a:r>
          <a:r>
            <a:rPr lang="en-US" sz="3200" b="1" dirty="0"/>
            <a:t> video</a:t>
          </a:r>
        </a:p>
      </dgm:t>
    </dgm:pt>
    <dgm:pt modelId="{40AF9A02-9C9B-47D3-B82F-9349344FD4F9}" type="parTrans" cxnId="{ADC9382B-1AE4-4CCA-B172-728ABC8D21AC}">
      <dgm:prSet/>
      <dgm:spPr/>
      <dgm:t>
        <a:bodyPr/>
        <a:lstStyle/>
        <a:p>
          <a:endParaRPr lang="en-US" sz="2000" b="1"/>
        </a:p>
      </dgm:t>
    </dgm:pt>
    <dgm:pt modelId="{E57D2665-2D0C-41C5-BBAC-AB0E00964442}" type="sibTrans" cxnId="{ADC9382B-1AE4-4CCA-B172-728ABC8D21AC}">
      <dgm:prSet/>
      <dgm:spPr/>
      <dgm:t>
        <a:bodyPr/>
        <a:lstStyle/>
        <a:p>
          <a:endParaRPr lang="en-US" sz="2000" b="1"/>
        </a:p>
      </dgm:t>
    </dgm:pt>
    <dgm:pt modelId="{F85E5825-E9A3-4934-805D-75BB23B14B66}" type="pres">
      <dgm:prSet presAssocID="{4E6605DA-05B7-4A29-A476-055E2FF7DC2E}" presName="diagram" presStyleCnt="0">
        <dgm:presLayoutVars>
          <dgm:dir/>
          <dgm:resizeHandles/>
        </dgm:presLayoutVars>
      </dgm:prSet>
      <dgm:spPr/>
    </dgm:pt>
    <dgm:pt modelId="{2CAC0476-B43E-4B79-8626-889F7A51F44A}" type="pres">
      <dgm:prSet presAssocID="{F6246BEA-27D6-4BB9-9B31-070FAF39E088}" presName="firstNode" presStyleLbl="node1" presStyleIdx="0" presStyleCnt="6">
        <dgm:presLayoutVars>
          <dgm:bulletEnabled val="1"/>
        </dgm:presLayoutVars>
      </dgm:prSet>
      <dgm:spPr/>
    </dgm:pt>
    <dgm:pt modelId="{BD08EE97-FEFB-4F6F-A493-D7CDF97AE407}" type="pres">
      <dgm:prSet presAssocID="{A0B9E6FB-947B-4022-8290-49C4499E1E80}" presName="sibTrans" presStyleLbl="sibTrans2D1" presStyleIdx="0" presStyleCnt="5"/>
      <dgm:spPr/>
    </dgm:pt>
    <dgm:pt modelId="{9DAAC87A-BBE2-45F7-8ADD-6B0D59CC5459}" type="pres">
      <dgm:prSet presAssocID="{61896DF6-C2F3-4BFD-A626-89AF0065EEC2}" presName="middleNode" presStyleCnt="0"/>
      <dgm:spPr/>
    </dgm:pt>
    <dgm:pt modelId="{6A5BCFF8-F947-4002-9862-458005043981}" type="pres">
      <dgm:prSet presAssocID="{61896DF6-C2F3-4BFD-A626-89AF0065EEC2}" presName="padding" presStyleLbl="node1" presStyleIdx="0" presStyleCnt="6"/>
      <dgm:spPr/>
    </dgm:pt>
    <dgm:pt modelId="{692E8924-5DA3-4F8D-8924-5A8B6C562997}" type="pres">
      <dgm:prSet presAssocID="{61896DF6-C2F3-4BFD-A626-89AF0065EEC2}" presName="shape" presStyleLbl="node1" presStyleIdx="1" presStyleCnt="6">
        <dgm:presLayoutVars>
          <dgm:bulletEnabled val="1"/>
        </dgm:presLayoutVars>
      </dgm:prSet>
      <dgm:spPr/>
    </dgm:pt>
    <dgm:pt modelId="{D577BF15-2E8B-443F-8486-1F8548EBC559}" type="pres">
      <dgm:prSet presAssocID="{4C861A1A-7729-4FEE-8F34-00AFA6145426}" presName="sibTrans" presStyleLbl="sibTrans2D1" presStyleIdx="1" presStyleCnt="5"/>
      <dgm:spPr/>
    </dgm:pt>
    <dgm:pt modelId="{550D3C75-FD8F-4B15-9A01-0036B0D5D7CB}" type="pres">
      <dgm:prSet presAssocID="{04DD46C7-EF4A-4C5A-BC54-28AF8731CA05}" presName="middleNode" presStyleCnt="0"/>
      <dgm:spPr/>
    </dgm:pt>
    <dgm:pt modelId="{1F4A712F-555F-450E-B70B-B88DACA6C1EA}" type="pres">
      <dgm:prSet presAssocID="{04DD46C7-EF4A-4C5A-BC54-28AF8731CA05}" presName="padding" presStyleLbl="node1" presStyleIdx="1" presStyleCnt="6"/>
      <dgm:spPr/>
    </dgm:pt>
    <dgm:pt modelId="{225096B4-D126-4624-B068-CB1E270B5749}" type="pres">
      <dgm:prSet presAssocID="{04DD46C7-EF4A-4C5A-BC54-28AF8731CA05}" presName="shape" presStyleLbl="node1" presStyleIdx="2" presStyleCnt="6">
        <dgm:presLayoutVars>
          <dgm:bulletEnabled val="1"/>
        </dgm:presLayoutVars>
      </dgm:prSet>
      <dgm:spPr/>
    </dgm:pt>
    <dgm:pt modelId="{7623899B-E3FF-46BA-A156-6B8195FDFE9F}" type="pres">
      <dgm:prSet presAssocID="{427A7116-4268-457A-898E-7CF3442FF48D}" presName="sibTrans" presStyleLbl="sibTrans2D1" presStyleIdx="2" presStyleCnt="5"/>
      <dgm:spPr/>
    </dgm:pt>
    <dgm:pt modelId="{25765424-6FCD-463A-BB63-35B5E91AC01E}" type="pres">
      <dgm:prSet presAssocID="{FD9FBF15-497E-419C-9EC4-218AEFAE675A}" presName="middleNode" presStyleCnt="0"/>
      <dgm:spPr/>
    </dgm:pt>
    <dgm:pt modelId="{0D5C1E86-D1CE-410D-ACEB-47F4C8C09BB7}" type="pres">
      <dgm:prSet presAssocID="{FD9FBF15-497E-419C-9EC4-218AEFAE675A}" presName="padding" presStyleLbl="node1" presStyleIdx="2" presStyleCnt="6"/>
      <dgm:spPr/>
    </dgm:pt>
    <dgm:pt modelId="{076C066F-B40C-467B-8D07-64E56C241405}" type="pres">
      <dgm:prSet presAssocID="{FD9FBF15-497E-419C-9EC4-218AEFAE675A}" presName="shape" presStyleLbl="node1" presStyleIdx="3" presStyleCnt="6">
        <dgm:presLayoutVars>
          <dgm:bulletEnabled val="1"/>
        </dgm:presLayoutVars>
      </dgm:prSet>
      <dgm:spPr/>
    </dgm:pt>
    <dgm:pt modelId="{C6A905E7-FBE6-426A-96CF-3893B9A567DA}" type="pres">
      <dgm:prSet presAssocID="{2909774D-2944-49C8-AE5F-E336308E759E}" presName="sibTrans" presStyleLbl="sibTrans2D1" presStyleIdx="3" presStyleCnt="5"/>
      <dgm:spPr/>
    </dgm:pt>
    <dgm:pt modelId="{835C1808-86D3-48A8-B02B-49BFADC2AA23}" type="pres">
      <dgm:prSet presAssocID="{F1FDBEFD-E097-483C-A642-C46EC1AEA271}" presName="middleNode" presStyleCnt="0"/>
      <dgm:spPr/>
    </dgm:pt>
    <dgm:pt modelId="{94A02A48-DF9B-4BFD-B73B-700DC7FD93D0}" type="pres">
      <dgm:prSet presAssocID="{F1FDBEFD-E097-483C-A642-C46EC1AEA271}" presName="padding" presStyleLbl="node1" presStyleIdx="3" presStyleCnt="6"/>
      <dgm:spPr/>
    </dgm:pt>
    <dgm:pt modelId="{CE93E9E2-D46C-421F-8C08-C9BEF40407ED}" type="pres">
      <dgm:prSet presAssocID="{F1FDBEFD-E097-483C-A642-C46EC1AEA271}" presName="shape" presStyleLbl="node1" presStyleIdx="4" presStyleCnt="6">
        <dgm:presLayoutVars>
          <dgm:bulletEnabled val="1"/>
        </dgm:presLayoutVars>
      </dgm:prSet>
      <dgm:spPr/>
    </dgm:pt>
    <dgm:pt modelId="{666E24C5-0930-4C85-B69A-AC38A1DE93E8}" type="pres">
      <dgm:prSet presAssocID="{25653814-82C6-4A73-B466-D0F3C3742C81}" presName="sibTrans" presStyleLbl="sibTrans2D1" presStyleIdx="4" presStyleCnt="5"/>
      <dgm:spPr/>
    </dgm:pt>
    <dgm:pt modelId="{9B50DBD5-9C93-4D63-BC8A-97A574FAC96D}" type="pres">
      <dgm:prSet presAssocID="{8EDD993F-630A-4C76-B6E0-C24825C684FF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7C416F11-E58E-43A7-9DFC-47B5AEC53E2E}" srcId="{4E6605DA-05B7-4A29-A476-055E2FF7DC2E}" destId="{FD9FBF15-497E-419C-9EC4-218AEFAE675A}" srcOrd="3" destOrd="0" parTransId="{84E26235-42E7-44A1-855B-759F1D4EBDC2}" sibTransId="{2909774D-2944-49C8-AE5F-E336308E759E}"/>
    <dgm:cxn modelId="{ADC9382B-1AE4-4CCA-B172-728ABC8D21AC}" srcId="{4E6605DA-05B7-4A29-A476-055E2FF7DC2E}" destId="{8EDD993F-630A-4C76-B6E0-C24825C684FF}" srcOrd="5" destOrd="0" parTransId="{40AF9A02-9C9B-47D3-B82F-9349344FD4F9}" sibTransId="{E57D2665-2D0C-41C5-BBAC-AB0E00964442}"/>
    <dgm:cxn modelId="{FAD28D35-7D59-4355-8962-F9BB44369AB5}" type="presOf" srcId="{04DD46C7-EF4A-4C5A-BC54-28AF8731CA05}" destId="{225096B4-D126-4624-B068-CB1E270B5749}" srcOrd="0" destOrd="0" presId="urn:microsoft.com/office/officeart/2005/8/layout/bProcess2"/>
    <dgm:cxn modelId="{6E03B55E-0C97-4840-90E8-76608D198974}" srcId="{4E6605DA-05B7-4A29-A476-055E2FF7DC2E}" destId="{F1FDBEFD-E097-483C-A642-C46EC1AEA271}" srcOrd="4" destOrd="0" parTransId="{4E77370F-2DA3-4E57-AC33-99BCFAE1BE94}" sibTransId="{25653814-82C6-4A73-B466-D0F3C3742C81}"/>
    <dgm:cxn modelId="{6283CA65-F446-4B54-941D-569E25E02853}" type="presOf" srcId="{61896DF6-C2F3-4BFD-A626-89AF0065EEC2}" destId="{692E8924-5DA3-4F8D-8924-5A8B6C562997}" srcOrd="0" destOrd="0" presId="urn:microsoft.com/office/officeart/2005/8/layout/bProcess2"/>
    <dgm:cxn modelId="{BA6EA24A-A790-49FF-9C90-278D210C5CBE}" type="presOf" srcId="{4E6605DA-05B7-4A29-A476-055E2FF7DC2E}" destId="{F85E5825-E9A3-4934-805D-75BB23B14B66}" srcOrd="0" destOrd="0" presId="urn:microsoft.com/office/officeart/2005/8/layout/bProcess2"/>
    <dgm:cxn modelId="{C261B86D-006F-4346-BE24-E433A9977B15}" srcId="{4E6605DA-05B7-4A29-A476-055E2FF7DC2E}" destId="{F6246BEA-27D6-4BB9-9B31-070FAF39E088}" srcOrd="0" destOrd="0" parTransId="{4E254BBC-F5EA-48E7-A91C-6CB0D47F44A6}" sibTransId="{A0B9E6FB-947B-4022-8290-49C4499E1E80}"/>
    <dgm:cxn modelId="{B488FA4E-7C6E-4306-B260-93E0C4B606A6}" type="presOf" srcId="{8EDD993F-630A-4C76-B6E0-C24825C684FF}" destId="{9B50DBD5-9C93-4D63-BC8A-97A574FAC96D}" srcOrd="0" destOrd="0" presId="urn:microsoft.com/office/officeart/2005/8/layout/bProcess2"/>
    <dgm:cxn modelId="{B40D1F73-FD53-40A8-BAD2-5FAE45C0D0D0}" type="presOf" srcId="{F6246BEA-27D6-4BB9-9B31-070FAF39E088}" destId="{2CAC0476-B43E-4B79-8626-889F7A51F44A}" srcOrd="0" destOrd="0" presId="urn:microsoft.com/office/officeart/2005/8/layout/bProcess2"/>
    <dgm:cxn modelId="{DA9FDB54-87D5-4AAE-A8FD-60134954C48B}" type="presOf" srcId="{FD9FBF15-497E-419C-9EC4-218AEFAE675A}" destId="{076C066F-B40C-467B-8D07-64E56C241405}" srcOrd="0" destOrd="0" presId="urn:microsoft.com/office/officeart/2005/8/layout/bProcess2"/>
    <dgm:cxn modelId="{77D13079-9C73-4F91-A144-8F9859FF00E9}" type="presOf" srcId="{25653814-82C6-4A73-B466-D0F3C3742C81}" destId="{666E24C5-0930-4C85-B69A-AC38A1DE93E8}" srcOrd="0" destOrd="0" presId="urn:microsoft.com/office/officeart/2005/8/layout/bProcess2"/>
    <dgm:cxn modelId="{5FCC277C-F15F-4490-88FB-DDC618D08675}" type="presOf" srcId="{4C861A1A-7729-4FEE-8F34-00AFA6145426}" destId="{D577BF15-2E8B-443F-8486-1F8548EBC559}" srcOrd="0" destOrd="0" presId="urn:microsoft.com/office/officeart/2005/8/layout/bProcess2"/>
    <dgm:cxn modelId="{2DE8C8A0-4818-413B-BC26-D149FE7BF2CB}" type="presOf" srcId="{F1FDBEFD-E097-483C-A642-C46EC1AEA271}" destId="{CE93E9E2-D46C-421F-8C08-C9BEF40407ED}" srcOrd="0" destOrd="0" presId="urn:microsoft.com/office/officeart/2005/8/layout/bProcess2"/>
    <dgm:cxn modelId="{8A6F51A4-C11B-4AAB-9C75-CDF684D3D206}" type="presOf" srcId="{A0B9E6FB-947B-4022-8290-49C4499E1E80}" destId="{BD08EE97-FEFB-4F6F-A493-D7CDF97AE407}" srcOrd="0" destOrd="0" presId="urn:microsoft.com/office/officeart/2005/8/layout/bProcess2"/>
    <dgm:cxn modelId="{50CF19A7-10D3-43F5-8EF4-77D8944843C5}" type="presOf" srcId="{2909774D-2944-49C8-AE5F-E336308E759E}" destId="{C6A905E7-FBE6-426A-96CF-3893B9A567DA}" srcOrd="0" destOrd="0" presId="urn:microsoft.com/office/officeart/2005/8/layout/bProcess2"/>
    <dgm:cxn modelId="{3E5FF4AB-229E-45E2-BBC9-4009D0D8CD8E}" type="presOf" srcId="{427A7116-4268-457A-898E-7CF3442FF48D}" destId="{7623899B-E3FF-46BA-A156-6B8195FDFE9F}" srcOrd="0" destOrd="0" presId="urn:microsoft.com/office/officeart/2005/8/layout/bProcess2"/>
    <dgm:cxn modelId="{587298B5-F186-451C-8B8C-188D08031E38}" srcId="{4E6605DA-05B7-4A29-A476-055E2FF7DC2E}" destId="{04DD46C7-EF4A-4C5A-BC54-28AF8731CA05}" srcOrd="2" destOrd="0" parTransId="{72C43CEE-67D1-4488-8126-C37BD36D9A13}" sibTransId="{427A7116-4268-457A-898E-7CF3442FF48D}"/>
    <dgm:cxn modelId="{DDE4D6FE-AFA5-4916-BF72-889251DEDAC8}" srcId="{4E6605DA-05B7-4A29-A476-055E2FF7DC2E}" destId="{61896DF6-C2F3-4BFD-A626-89AF0065EEC2}" srcOrd="1" destOrd="0" parTransId="{C9E19903-1453-4101-80AB-1CDD43B7FB1F}" sibTransId="{4C861A1A-7729-4FEE-8F34-00AFA6145426}"/>
    <dgm:cxn modelId="{FC729299-F712-456E-AD00-D21BDD96E572}" type="presParOf" srcId="{F85E5825-E9A3-4934-805D-75BB23B14B66}" destId="{2CAC0476-B43E-4B79-8626-889F7A51F44A}" srcOrd="0" destOrd="0" presId="urn:microsoft.com/office/officeart/2005/8/layout/bProcess2"/>
    <dgm:cxn modelId="{5F84D1A1-A11C-45BD-9665-94C0ECBE3C75}" type="presParOf" srcId="{F85E5825-E9A3-4934-805D-75BB23B14B66}" destId="{BD08EE97-FEFB-4F6F-A493-D7CDF97AE407}" srcOrd="1" destOrd="0" presId="urn:microsoft.com/office/officeart/2005/8/layout/bProcess2"/>
    <dgm:cxn modelId="{32DAD76C-56F3-40D1-8859-FD1DB07ED141}" type="presParOf" srcId="{F85E5825-E9A3-4934-805D-75BB23B14B66}" destId="{9DAAC87A-BBE2-45F7-8ADD-6B0D59CC5459}" srcOrd="2" destOrd="0" presId="urn:microsoft.com/office/officeart/2005/8/layout/bProcess2"/>
    <dgm:cxn modelId="{624ED3D1-9E3A-4D56-BB79-5BFB6B86395E}" type="presParOf" srcId="{9DAAC87A-BBE2-45F7-8ADD-6B0D59CC5459}" destId="{6A5BCFF8-F947-4002-9862-458005043981}" srcOrd="0" destOrd="0" presId="urn:microsoft.com/office/officeart/2005/8/layout/bProcess2"/>
    <dgm:cxn modelId="{FA09E13D-1FBF-4F60-946B-BF921E8889B4}" type="presParOf" srcId="{9DAAC87A-BBE2-45F7-8ADD-6B0D59CC5459}" destId="{692E8924-5DA3-4F8D-8924-5A8B6C562997}" srcOrd="1" destOrd="0" presId="urn:microsoft.com/office/officeart/2005/8/layout/bProcess2"/>
    <dgm:cxn modelId="{75852302-317C-4C5E-BCCA-5B8273E6294D}" type="presParOf" srcId="{F85E5825-E9A3-4934-805D-75BB23B14B66}" destId="{D577BF15-2E8B-443F-8486-1F8548EBC559}" srcOrd="3" destOrd="0" presId="urn:microsoft.com/office/officeart/2005/8/layout/bProcess2"/>
    <dgm:cxn modelId="{86A63F8A-4945-47D8-B38E-ACF436B6F6F2}" type="presParOf" srcId="{F85E5825-E9A3-4934-805D-75BB23B14B66}" destId="{550D3C75-FD8F-4B15-9A01-0036B0D5D7CB}" srcOrd="4" destOrd="0" presId="urn:microsoft.com/office/officeart/2005/8/layout/bProcess2"/>
    <dgm:cxn modelId="{4A32C6B8-48B6-4CBB-9292-67A0D263C5AC}" type="presParOf" srcId="{550D3C75-FD8F-4B15-9A01-0036B0D5D7CB}" destId="{1F4A712F-555F-450E-B70B-B88DACA6C1EA}" srcOrd="0" destOrd="0" presId="urn:microsoft.com/office/officeart/2005/8/layout/bProcess2"/>
    <dgm:cxn modelId="{A933D1E4-FFF6-4A8A-BE59-65A689C2E572}" type="presParOf" srcId="{550D3C75-FD8F-4B15-9A01-0036B0D5D7CB}" destId="{225096B4-D126-4624-B068-CB1E270B5749}" srcOrd="1" destOrd="0" presId="urn:microsoft.com/office/officeart/2005/8/layout/bProcess2"/>
    <dgm:cxn modelId="{9E321C45-061B-4073-8632-35D2F35E5B9D}" type="presParOf" srcId="{F85E5825-E9A3-4934-805D-75BB23B14B66}" destId="{7623899B-E3FF-46BA-A156-6B8195FDFE9F}" srcOrd="5" destOrd="0" presId="urn:microsoft.com/office/officeart/2005/8/layout/bProcess2"/>
    <dgm:cxn modelId="{8A7883F1-D76E-45C9-BCB6-EF4CF00D5674}" type="presParOf" srcId="{F85E5825-E9A3-4934-805D-75BB23B14B66}" destId="{25765424-6FCD-463A-BB63-35B5E91AC01E}" srcOrd="6" destOrd="0" presId="urn:microsoft.com/office/officeart/2005/8/layout/bProcess2"/>
    <dgm:cxn modelId="{2F8B8BAE-0584-4C62-B2AA-56DE8916B69D}" type="presParOf" srcId="{25765424-6FCD-463A-BB63-35B5E91AC01E}" destId="{0D5C1E86-D1CE-410D-ACEB-47F4C8C09BB7}" srcOrd="0" destOrd="0" presId="urn:microsoft.com/office/officeart/2005/8/layout/bProcess2"/>
    <dgm:cxn modelId="{C6063E62-C9AD-466D-B405-6B0562033E00}" type="presParOf" srcId="{25765424-6FCD-463A-BB63-35B5E91AC01E}" destId="{076C066F-B40C-467B-8D07-64E56C241405}" srcOrd="1" destOrd="0" presId="urn:microsoft.com/office/officeart/2005/8/layout/bProcess2"/>
    <dgm:cxn modelId="{7623207C-D833-456A-B3BD-CC0CF74C07BE}" type="presParOf" srcId="{F85E5825-E9A3-4934-805D-75BB23B14B66}" destId="{C6A905E7-FBE6-426A-96CF-3893B9A567DA}" srcOrd="7" destOrd="0" presId="urn:microsoft.com/office/officeart/2005/8/layout/bProcess2"/>
    <dgm:cxn modelId="{4B7AD900-E1EA-4072-A0CB-3DC739081732}" type="presParOf" srcId="{F85E5825-E9A3-4934-805D-75BB23B14B66}" destId="{835C1808-86D3-48A8-B02B-49BFADC2AA23}" srcOrd="8" destOrd="0" presId="urn:microsoft.com/office/officeart/2005/8/layout/bProcess2"/>
    <dgm:cxn modelId="{DDE0C321-F44C-4A78-9D03-D52AE22E5BF1}" type="presParOf" srcId="{835C1808-86D3-48A8-B02B-49BFADC2AA23}" destId="{94A02A48-DF9B-4BFD-B73B-700DC7FD93D0}" srcOrd="0" destOrd="0" presId="urn:microsoft.com/office/officeart/2005/8/layout/bProcess2"/>
    <dgm:cxn modelId="{56AFD0C0-D5F4-43A3-BFA8-B88C189D8894}" type="presParOf" srcId="{835C1808-86D3-48A8-B02B-49BFADC2AA23}" destId="{CE93E9E2-D46C-421F-8C08-C9BEF40407ED}" srcOrd="1" destOrd="0" presId="urn:microsoft.com/office/officeart/2005/8/layout/bProcess2"/>
    <dgm:cxn modelId="{1ADAA084-8C5D-403F-A849-1EEE38BDF157}" type="presParOf" srcId="{F85E5825-E9A3-4934-805D-75BB23B14B66}" destId="{666E24C5-0930-4C85-B69A-AC38A1DE93E8}" srcOrd="9" destOrd="0" presId="urn:microsoft.com/office/officeart/2005/8/layout/bProcess2"/>
    <dgm:cxn modelId="{2F4512B5-2BCF-4017-9D04-57EFB55AE875}" type="presParOf" srcId="{F85E5825-E9A3-4934-805D-75BB23B14B66}" destId="{9B50DBD5-9C93-4D63-BC8A-97A574FAC96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2006C-163C-4B06-8F91-5190130052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C296F-AFBE-4750-885A-FC3DB9C74BD1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tùy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mặt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bitrate.</a:t>
          </a:r>
        </a:p>
      </dgm:t>
    </dgm:pt>
    <dgm:pt modelId="{F5C16A6A-118F-4956-BFC5-0A918822A709}" type="parTrans" cxnId="{D63FBFC2-B48A-4424-A23F-308929E10F83}">
      <dgm:prSet/>
      <dgm:spPr/>
      <dgm:t>
        <a:bodyPr/>
        <a:lstStyle/>
        <a:p>
          <a:endParaRPr lang="en-US"/>
        </a:p>
      </dgm:t>
    </dgm:pt>
    <dgm:pt modelId="{2069D7DD-0B14-4746-8F95-95BB773BFC50}" type="sibTrans" cxnId="{D63FBFC2-B48A-4424-A23F-308929E10F83}">
      <dgm:prSet/>
      <dgm:spPr/>
      <dgm:t>
        <a:bodyPr/>
        <a:lstStyle/>
        <a:p>
          <a:endParaRPr lang="en-US"/>
        </a:p>
      </dgm:t>
    </dgm:pt>
    <dgm:pt modelId="{C0F4EA64-656F-4EFE-AB77-1E9A1397CE7D}">
      <dgm:prSet/>
      <dgm:spPr/>
      <dgm:t>
        <a:bodyPr/>
        <a:lstStyle/>
        <a:p>
          <a:r>
            <a:rPr lang="en-US"/>
            <a:t>Thêm vào phần thêm âm nhạc đè lên phần âm thanh, hoặc tách riêng phần âm thanh.</a:t>
          </a:r>
        </a:p>
      </dgm:t>
    </dgm:pt>
    <dgm:pt modelId="{7B8EE2F5-86C0-4A38-98E9-932E34FF2C68}" type="parTrans" cxnId="{997168E0-5ECB-4108-80E2-11457D771000}">
      <dgm:prSet/>
      <dgm:spPr/>
      <dgm:t>
        <a:bodyPr/>
        <a:lstStyle/>
        <a:p>
          <a:endParaRPr lang="en-US"/>
        </a:p>
      </dgm:t>
    </dgm:pt>
    <dgm:pt modelId="{DFC2A7DB-E406-4E5E-BD77-C56F08F53604}" type="sibTrans" cxnId="{997168E0-5ECB-4108-80E2-11457D771000}">
      <dgm:prSet/>
      <dgm:spPr/>
      <dgm:t>
        <a:bodyPr/>
        <a:lstStyle/>
        <a:p>
          <a:endParaRPr lang="en-US"/>
        </a:p>
      </dgm:t>
    </dgm:pt>
    <dgm:pt modelId="{0B596487-195B-4E6F-B279-B98F39AD99F1}">
      <dgm:prSet/>
      <dgm:spPr/>
      <dgm:t>
        <a:bodyPr/>
        <a:lstStyle/>
        <a:p>
          <a:r>
            <a:rPr lang="en-US"/>
            <a:t>Cải thiện giao diện lại để thân thiện hơn.</a:t>
          </a:r>
        </a:p>
      </dgm:t>
    </dgm:pt>
    <dgm:pt modelId="{2CEA6286-9E76-4C63-A596-AE1E6AA1871F}" type="parTrans" cxnId="{DD26870C-4ECB-429D-8CB7-16C8EE640ADD}">
      <dgm:prSet/>
      <dgm:spPr/>
      <dgm:t>
        <a:bodyPr/>
        <a:lstStyle/>
        <a:p>
          <a:endParaRPr lang="en-US"/>
        </a:p>
      </dgm:t>
    </dgm:pt>
    <dgm:pt modelId="{FA361270-409A-4681-A16A-ECCE53E98B73}" type="sibTrans" cxnId="{DD26870C-4ECB-429D-8CB7-16C8EE640ADD}">
      <dgm:prSet/>
      <dgm:spPr/>
      <dgm:t>
        <a:bodyPr/>
        <a:lstStyle/>
        <a:p>
          <a:endParaRPr lang="en-US"/>
        </a:p>
      </dgm:t>
    </dgm:pt>
    <dgm:pt modelId="{7973E308-6809-485E-B16F-1581D6DAF049}">
      <dgm:prSet/>
      <dgm:spPr/>
      <dgm:t>
        <a:bodyPr/>
        <a:lstStyle/>
        <a:p>
          <a:r>
            <a:rPr lang="en-US"/>
            <a:t>Cải thiện hiệu xuất phần ghép video.</a:t>
          </a:r>
        </a:p>
      </dgm:t>
    </dgm:pt>
    <dgm:pt modelId="{91593DD9-C4F8-480A-828A-7C1B215A3EAE}" type="parTrans" cxnId="{F1B16823-71A6-4326-8F0D-2AAAEA5FE621}">
      <dgm:prSet/>
      <dgm:spPr/>
      <dgm:t>
        <a:bodyPr/>
        <a:lstStyle/>
        <a:p>
          <a:endParaRPr lang="en-US"/>
        </a:p>
      </dgm:t>
    </dgm:pt>
    <dgm:pt modelId="{18A81DD5-3A8A-4B53-8357-05981C24B9FE}" type="sibTrans" cxnId="{F1B16823-71A6-4326-8F0D-2AAAEA5FE621}">
      <dgm:prSet/>
      <dgm:spPr/>
      <dgm:t>
        <a:bodyPr/>
        <a:lstStyle/>
        <a:p>
          <a:endParaRPr lang="en-US"/>
        </a:p>
      </dgm:t>
    </dgm:pt>
    <dgm:pt modelId="{03D4FFD8-6945-46E0-8FA2-93ABEA0B75FE}" type="pres">
      <dgm:prSet presAssocID="{E812006C-163C-4B06-8F91-5190130052B4}" presName="vert0" presStyleCnt="0">
        <dgm:presLayoutVars>
          <dgm:dir/>
          <dgm:animOne val="branch"/>
          <dgm:animLvl val="lvl"/>
        </dgm:presLayoutVars>
      </dgm:prSet>
      <dgm:spPr/>
    </dgm:pt>
    <dgm:pt modelId="{C9F59140-1D0D-4C01-AAD4-8EB4B300E843}" type="pres">
      <dgm:prSet presAssocID="{9A9C296F-AFBE-4750-885A-FC3DB9C74BD1}" presName="thickLine" presStyleLbl="alignNode1" presStyleIdx="0" presStyleCnt="4"/>
      <dgm:spPr/>
    </dgm:pt>
    <dgm:pt modelId="{EAAED066-40EE-4BA5-9E8E-B98160BE60E3}" type="pres">
      <dgm:prSet presAssocID="{9A9C296F-AFBE-4750-885A-FC3DB9C74BD1}" presName="horz1" presStyleCnt="0"/>
      <dgm:spPr/>
    </dgm:pt>
    <dgm:pt modelId="{F808D095-3982-42E2-8382-16E33C6B6137}" type="pres">
      <dgm:prSet presAssocID="{9A9C296F-AFBE-4750-885A-FC3DB9C74BD1}" presName="tx1" presStyleLbl="revTx" presStyleIdx="0" presStyleCnt="4"/>
      <dgm:spPr/>
    </dgm:pt>
    <dgm:pt modelId="{E45039F1-9292-4977-BA63-23DFA42FF476}" type="pres">
      <dgm:prSet presAssocID="{9A9C296F-AFBE-4750-885A-FC3DB9C74BD1}" presName="vert1" presStyleCnt="0"/>
      <dgm:spPr/>
    </dgm:pt>
    <dgm:pt modelId="{955678CD-FBEF-45E5-ABBB-05ADCD3158AD}" type="pres">
      <dgm:prSet presAssocID="{C0F4EA64-656F-4EFE-AB77-1E9A1397CE7D}" presName="thickLine" presStyleLbl="alignNode1" presStyleIdx="1" presStyleCnt="4"/>
      <dgm:spPr/>
    </dgm:pt>
    <dgm:pt modelId="{D263FD36-E3AD-42C2-AB77-2497FD1E8D89}" type="pres">
      <dgm:prSet presAssocID="{C0F4EA64-656F-4EFE-AB77-1E9A1397CE7D}" presName="horz1" presStyleCnt="0"/>
      <dgm:spPr/>
    </dgm:pt>
    <dgm:pt modelId="{3FC63446-A718-4BB2-A171-5D2F81FB3A1C}" type="pres">
      <dgm:prSet presAssocID="{C0F4EA64-656F-4EFE-AB77-1E9A1397CE7D}" presName="tx1" presStyleLbl="revTx" presStyleIdx="1" presStyleCnt="4"/>
      <dgm:spPr/>
    </dgm:pt>
    <dgm:pt modelId="{14A3245B-7992-4998-A2C1-A35000DFC46B}" type="pres">
      <dgm:prSet presAssocID="{C0F4EA64-656F-4EFE-AB77-1E9A1397CE7D}" presName="vert1" presStyleCnt="0"/>
      <dgm:spPr/>
    </dgm:pt>
    <dgm:pt modelId="{21C233F9-F765-43D0-9792-D781CD82C234}" type="pres">
      <dgm:prSet presAssocID="{0B596487-195B-4E6F-B279-B98F39AD99F1}" presName="thickLine" presStyleLbl="alignNode1" presStyleIdx="2" presStyleCnt="4"/>
      <dgm:spPr/>
    </dgm:pt>
    <dgm:pt modelId="{2F92D75B-0EDE-4C43-97A9-24D63B7CCA6B}" type="pres">
      <dgm:prSet presAssocID="{0B596487-195B-4E6F-B279-B98F39AD99F1}" presName="horz1" presStyleCnt="0"/>
      <dgm:spPr/>
    </dgm:pt>
    <dgm:pt modelId="{A26C97A9-A957-42CF-8429-BD716BF4497B}" type="pres">
      <dgm:prSet presAssocID="{0B596487-195B-4E6F-B279-B98F39AD99F1}" presName="tx1" presStyleLbl="revTx" presStyleIdx="2" presStyleCnt="4"/>
      <dgm:spPr/>
    </dgm:pt>
    <dgm:pt modelId="{CBD15F1B-5353-45E0-8253-FAD4B3983FE5}" type="pres">
      <dgm:prSet presAssocID="{0B596487-195B-4E6F-B279-B98F39AD99F1}" presName="vert1" presStyleCnt="0"/>
      <dgm:spPr/>
    </dgm:pt>
    <dgm:pt modelId="{E72A4559-C86F-4ACB-B5E1-5A0B912D84CD}" type="pres">
      <dgm:prSet presAssocID="{7973E308-6809-485E-B16F-1581D6DAF049}" presName="thickLine" presStyleLbl="alignNode1" presStyleIdx="3" presStyleCnt="4"/>
      <dgm:spPr/>
    </dgm:pt>
    <dgm:pt modelId="{93A33042-A473-4243-8422-2A77A5A883E1}" type="pres">
      <dgm:prSet presAssocID="{7973E308-6809-485E-B16F-1581D6DAF049}" presName="horz1" presStyleCnt="0"/>
      <dgm:spPr/>
    </dgm:pt>
    <dgm:pt modelId="{0EA5D905-0779-4372-BAB6-BB3DCA56401F}" type="pres">
      <dgm:prSet presAssocID="{7973E308-6809-485E-B16F-1581D6DAF049}" presName="tx1" presStyleLbl="revTx" presStyleIdx="3" presStyleCnt="4"/>
      <dgm:spPr/>
    </dgm:pt>
    <dgm:pt modelId="{ADB4831D-0A4A-4CC2-ABAC-6266E10FED2F}" type="pres">
      <dgm:prSet presAssocID="{7973E308-6809-485E-B16F-1581D6DAF049}" presName="vert1" presStyleCnt="0"/>
      <dgm:spPr/>
    </dgm:pt>
  </dgm:ptLst>
  <dgm:cxnLst>
    <dgm:cxn modelId="{DD26870C-4ECB-429D-8CB7-16C8EE640ADD}" srcId="{E812006C-163C-4B06-8F91-5190130052B4}" destId="{0B596487-195B-4E6F-B279-B98F39AD99F1}" srcOrd="2" destOrd="0" parTransId="{2CEA6286-9E76-4C63-A596-AE1E6AA1871F}" sibTransId="{FA361270-409A-4681-A16A-ECCE53E98B73}"/>
    <dgm:cxn modelId="{F1B16823-71A6-4326-8F0D-2AAAEA5FE621}" srcId="{E812006C-163C-4B06-8F91-5190130052B4}" destId="{7973E308-6809-485E-B16F-1581D6DAF049}" srcOrd="3" destOrd="0" parTransId="{91593DD9-C4F8-480A-828A-7C1B215A3EAE}" sibTransId="{18A81DD5-3A8A-4B53-8357-05981C24B9FE}"/>
    <dgm:cxn modelId="{1D55496D-C7FE-4939-AAE2-71CAB3E375AB}" type="presOf" srcId="{0B596487-195B-4E6F-B279-B98F39AD99F1}" destId="{A26C97A9-A957-42CF-8429-BD716BF4497B}" srcOrd="0" destOrd="0" presId="urn:microsoft.com/office/officeart/2008/layout/LinedList"/>
    <dgm:cxn modelId="{2BF8DA6D-EDE3-45EB-A4F4-0E1A4BC42E46}" type="presOf" srcId="{9A9C296F-AFBE-4750-885A-FC3DB9C74BD1}" destId="{F808D095-3982-42E2-8382-16E33C6B6137}" srcOrd="0" destOrd="0" presId="urn:microsoft.com/office/officeart/2008/layout/LinedList"/>
    <dgm:cxn modelId="{3D87B5A9-1AA1-4363-ACB8-648EBE14EDC6}" type="presOf" srcId="{7973E308-6809-485E-B16F-1581D6DAF049}" destId="{0EA5D905-0779-4372-BAB6-BB3DCA56401F}" srcOrd="0" destOrd="0" presId="urn:microsoft.com/office/officeart/2008/layout/LinedList"/>
    <dgm:cxn modelId="{7F872EB4-1843-4DE5-8D9F-CB3143AA0018}" type="presOf" srcId="{C0F4EA64-656F-4EFE-AB77-1E9A1397CE7D}" destId="{3FC63446-A718-4BB2-A171-5D2F81FB3A1C}" srcOrd="0" destOrd="0" presId="urn:microsoft.com/office/officeart/2008/layout/LinedList"/>
    <dgm:cxn modelId="{68D0A1C2-5969-439B-82B9-3FACD16A18F9}" type="presOf" srcId="{E812006C-163C-4B06-8F91-5190130052B4}" destId="{03D4FFD8-6945-46E0-8FA2-93ABEA0B75FE}" srcOrd="0" destOrd="0" presId="urn:microsoft.com/office/officeart/2008/layout/LinedList"/>
    <dgm:cxn modelId="{D63FBFC2-B48A-4424-A23F-308929E10F83}" srcId="{E812006C-163C-4B06-8F91-5190130052B4}" destId="{9A9C296F-AFBE-4750-885A-FC3DB9C74BD1}" srcOrd="0" destOrd="0" parTransId="{F5C16A6A-118F-4956-BFC5-0A918822A709}" sibTransId="{2069D7DD-0B14-4746-8F95-95BB773BFC50}"/>
    <dgm:cxn modelId="{997168E0-5ECB-4108-80E2-11457D771000}" srcId="{E812006C-163C-4B06-8F91-5190130052B4}" destId="{C0F4EA64-656F-4EFE-AB77-1E9A1397CE7D}" srcOrd="1" destOrd="0" parTransId="{7B8EE2F5-86C0-4A38-98E9-932E34FF2C68}" sibTransId="{DFC2A7DB-E406-4E5E-BD77-C56F08F53604}"/>
    <dgm:cxn modelId="{680B1029-1246-41D4-BB3E-98F1513F5137}" type="presParOf" srcId="{03D4FFD8-6945-46E0-8FA2-93ABEA0B75FE}" destId="{C9F59140-1D0D-4C01-AAD4-8EB4B300E843}" srcOrd="0" destOrd="0" presId="urn:microsoft.com/office/officeart/2008/layout/LinedList"/>
    <dgm:cxn modelId="{0CA5B2B4-5B8A-417E-B2AD-74BEA66651E5}" type="presParOf" srcId="{03D4FFD8-6945-46E0-8FA2-93ABEA0B75FE}" destId="{EAAED066-40EE-4BA5-9E8E-B98160BE60E3}" srcOrd="1" destOrd="0" presId="urn:microsoft.com/office/officeart/2008/layout/LinedList"/>
    <dgm:cxn modelId="{3212DC8E-5C99-49F6-8651-668D2323BFBA}" type="presParOf" srcId="{EAAED066-40EE-4BA5-9E8E-B98160BE60E3}" destId="{F808D095-3982-42E2-8382-16E33C6B6137}" srcOrd="0" destOrd="0" presId="urn:microsoft.com/office/officeart/2008/layout/LinedList"/>
    <dgm:cxn modelId="{BBDD4CD8-83A0-4FA1-8363-F148E1BB25F2}" type="presParOf" srcId="{EAAED066-40EE-4BA5-9E8E-B98160BE60E3}" destId="{E45039F1-9292-4977-BA63-23DFA42FF476}" srcOrd="1" destOrd="0" presId="urn:microsoft.com/office/officeart/2008/layout/LinedList"/>
    <dgm:cxn modelId="{E6843A9C-2CFA-49D9-816B-3A32D5881ED6}" type="presParOf" srcId="{03D4FFD8-6945-46E0-8FA2-93ABEA0B75FE}" destId="{955678CD-FBEF-45E5-ABBB-05ADCD3158AD}" srcOrd="2" destOrd="0" presId="urn:microsoft.com/office/officeart/2008/layout/LinedList"/>
    <dgm:cxn modelId="{78BB113E-0E2B-4725-B9BC-1FCC6B7D3F35}" type="presParOf" srcId="{03D4FFD8-6945-46E0-8FA2-93ABEA0B75FE}" destId="{D263FD36-E3AD-42C2-AB77-2497FD1E8D89}" srcOrd="3" destOrd="0" presId="urn:microsoft.com/office/officeart/2008/layout/LinedList"/>
    <dgm:cxn modelId="{3E4A845F-834A-45F2-82A2-EBFC701D7F57}" type="presParOf" srcId="{D263FD36-E3AD-42C2-AB77-2497FD1E8D89}" destId="{3FC63446-A718-4BB2-A171-5D2F81FB3A1C}" srcOrd="0" destOrd="0" presId="urn:microsoft.com/office/officeart/2008/layout/LinedList"/>
    <dgm:cxn modelId="{60F2EF41-0BF1-4342-8C23-5F083C5939F8}" type="presParOf" srcId="{D263FD36-E3AD-42C2-AB77-2497FD1E8D89}" destId="{14A3245B-7992-4998-A2C1-A35000DFC46B}" srcOrd="1" destOrd="0" presId="urn:microsoft.com/office/officeart/2008/layout/LinedList"/>
    <dgm:cxn modelId="{447A369C-CD4B-4837-B33D-6A00D4A37276}" type="presParOf" srcId="{03D4FFD8-6945-46E0-8FA2-93ABEA0B75FE}" destId="{21C233F9-F765-43D0-9792-D781CD82C234}" srcOrd="4" destOrd="0" presId="urn:microsoft.com/office/officeart/2008/layout/LinedList"/>
    <dgm:cxn modelId="{95D4E84C-6D27-498D-A4DA-9455C57972E6}" type="presParOf" srcId="{03D4FFD8-6945-46E0-8FA2-93ABEA0B75FE}" destId="{2F92D75B-0EDE-4C43-97A9-24D63B7CCA6B}" srcOrd="5" destOrd="0" presId="urn:microsoft.com/office/officeart/2008/layout/LinedList"/>
    <dgm:cxn modelId="{B25CED6F-BDC1-40A3-9E31-CC705CF59D77}" type="presParOf" srcId="{2F92D75B-0EDE-4C43-97A9-24D63B7CCA6B}" destId="{A26C97A9-A957-42CF-8429-BD716BF4497B}" srcOrd="0" destOrd="0" presId="urn:microsoft.com/office/officeart/2008/layout/LinedList"/>
    <dgm:cxn modelId="{BC612412-266C-45FB-9F37-CAADD58B379C}" type="presParOf" srcId="{2F92D75B-0EDE-4C43-97A9-24D63B7CCA6B}" destId="{CBD15F1B-5353-45E0-8253-FAD4B3983FE5}" srcOrd="1" destOrd="0" presId="urn:microsoft.com/office/officeart/2008/layout/LinedList"/>
    <dgm:cxn modelId="{243F1807-7A65-4CA8-A25F-6ABC339122D6}" type="presParOf" srcId="{03D4FFD8-6945-46E0-8FA2-93ABEA0B75FE}" destId="{E72A4559-C86F-4ACB-B5E1-5A0B912D84CD}" srcOrd="6" destOrd="0" presId="urn:microsoft.com/office/officeart/2008/layout/LinedList"/>
    <dgm:cxn modelId="{2DDA2121-D2DB-40A2-A7C9-18D3537CE190}" type="presParOf" srcId="{03D4FFD8-6945-46E0-8FA2-93ABEA0B75FE}" destId="{93A33042-A473-4243-8422-2A77A5A883E1}" srcOrd="7" destOrd="0" presId="urn:microsoft.com/office/officeart/2008/layout/LinedList"/>
    <dgm:cxn modelId="{85AA8A9F-C885-49B8-BB80-DDA9095ABC09}" type="presParOf" srcId="{93A33042-A473-4243-8422-2A77A5A883E1}" destId="{0EA5D905-0779-4372-BAB6-BB3DCA56401F}" srcOrd="0" destOrd="0" presId="urn:microsoft.com/office/officeart/2008/layout/LinedList"/>
    <dgm:cxn modelId="{159E8F21-BE60-41F9-9CAB-206A457CB291}" type="presParOf" srcId="{93A33042-A473-4243-8422-2A77A5A883E1}" destId="{ADB4831D-0A4A-4CC2-ABAC-6266E10FE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0476-B43E-4B79-8626-889F7A51F44A}">
      <dsp:nvSpPr>
        <dsp:cNvPr id="0" name=""/>
        <dsp:cNvSpPr/>
      </dsp:nvSpPr>
      <dsp:spPr>
        <a:xfrm>
          <a:off x="0" y="19978"/>
          <a:ext cx="1891821" cy="189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Đăng</a:t>
          </a:r>
          <a:r>
            <a:rPr lang="en-US" sz="3200" b="1" kern="1200" dirty="0"/>
            <a:t> </a:t>
          </a:r>
          <a:r>
            <a:rPr lang="en-US" sz="3200" b="1" kern="1200" dirty="0" err="1"/>
            <a:t>ký</a:t>
          </a:r>
          <a:r>
            <a:rPr lang="en-US" sz="3200" b="1" kern="1200" dirty="0"/>
            <a:t> </a:t>
          </a:r>
          <a:r>
            <a:rPr lang="en-US" sz="3200" b="1" kern="1200" dirty="0" err="1"/>
            <a:t>tài</a:t>
          </a:r>
          <a:r>
            <a:rPr lang="en-US" sz="3200" b="1" kern="1200" dirty="0"/>
            <a:t> </a:t>
          </a:r>
          <a:r>
            <a:rPr lang="en-US" sz="3200" b="1" kern="1200" dirty="0" err="1"/>
            <a:t>khoản</a:t>
          </a:r>
          <a:endParaRPr lang="en-US" sz="3200" b="1" kern="1200" dirty="0"/>
        </a:p>
      </dsp:txBody>
      <dsp:txXfrm>
        <a:off x="277051" y="297029"/>
        <a:ext cx="1337719" cy="1337719"/>
      </dsp:txXfrm>
    </dsp:sp>
    <dsp:sp modelId="{BD08EE97-FEFB-4F6F-A493-D7CDF97AE407}">
      <dsp:nvSpPr>
        <dsp:cNvPr id="0" name=""/>
        <dsp:cNvSpPr/>
      </dsp:nvSpPr>
      <dsp:spPr>
        <a:xfrm rot="10800000">
          <a:off x="614841" y="2156080"/>
          <a:ext cx="662137" cy="517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E8924-5DA3-4F8D-8924-5A8B6C562997}">
      <dsp:nvSpPr>
        <dsp:cNvPr id="0" name=""/>
        <dsp:cNvSpPr/>
      </dsp:nvSpPr>
      <dsp:spPr>
        <a:xfrm>
          <a:off x="314988" y="2888924"/>
          <a:ext cx="1261844" cy="126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Đăng</a:t>
          </a:r>
          <a:r>
            <a:rPr lang="en-US" sz="1600" b="1" kern="1200" dirty="0"/>
            <a:t> </a:t>
          </a:r>
          <a:r>
            <a:rPr lang="en-US" sz="1600" b="1" kern="1200" dirty="0" err="1"/>
            <a:t>nhập</a:t>
          </a:r>
          <a:endParaRPr lang="en-US" sz="1600" b="1" kern="1200" dirty="0"/>
        </a:p>
      </dsp:txBody>
      <dsp:txXfrm>
        <a:off x="499781" y="3073717"/>
        <a:ext cx="892258" cy="892258"/>
      </dsp:txXfrm>
    </dsp:sp>
    <dsp:sp modelId="{D577BF15-2E8B-443F-8486-1F8548EBC559}">
      <dsp:nvSpPr>
        <dsp:cNvPr id="0" name=""/>
        <dsp:cNvSpPr/>
      </dsp:nvSpPr>
      <dsp:spPr>
        <a:xfrm rot="5400000">
          <a:off x="2048364" y="3260908"/>
          <a:ext cx="662137" cy="517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096B4-D126-4624-B068-CB1E270B5749}">
      <dsp:nvSpPr>
        <dsp:cNvPr id="0" name=""/>
        <dsp:cNvSpPr/>
      </dsp:nvSpPr>
      <dsp:spPr>
        <a:xfrm>
          <a:off x="3152719" y="2888924"/>
          <a:ext cx="1261844" cy="126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Tạo</a:t>
          </a:r>
          <a:r>
            <a:rPr lang="en-US" sz="1600" b="1" kern="1200" dirty="0"/>
            <a:t> </a:t>
          </a:r>
          <a:r>
            <a:rPr lang="en-US" sz="1600" b="1" kern="1200" dirty="0" err="1"/>
            <a:t>một</a:t>
          </a:r>
          <a:r>
            <a:rPr lang="en-US" sz="1600" b="1" kern="1200" dirty="0"/>
            <a:t> project </a:t>
          </a:r>
          <a:r>
            <a:rPr lang="en-US" sz="1600" b="1" kern="1200" dirty="0" err="1"/>
            <a:t>mới</a:t>
          </a:r>
          <a:endParaRPr lang="en-US" sz="1600" b="1" kern="1200" dirty="0"/>
        </a:p>
      </dsp:txBody>
      <dsp:txXfrm>
        <a:off x="3337512" y="3073717"/>
        <a:ext cx="892258" cy="892258"/>
      </dsp:txXfrm>
    </dsp:sp>
    <dsp:sp modelId="{7623899B-E3FF-46BA-A156-6B8195FDFE9F}">
      <dsp:nvSpPr>
        <dsp:cNvPr id="0" name=""/>
        <dsp:cNvSpPr/>
      </dsp:nvSpPr>
      <dsp:spPr>
        <a:xfrm>
          <a:off x="3452573" y="1969272"/>
          <a:ext cx="662137" cy="517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C066F-B40C-467B-8D07-64E56C241405}">
      <dsp:nvSpPr>
        <dsp:cNvPr id="0" name=""/>
        <dsp:cNvSpPr/>
      </dsp:nvSpPr>
      <dsp:spPr>
        <a:xfrm>
          <a:off x="3152719" y="334966"/>
          <a:ext cx="1261844" cy="126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Render video</a:t>
          </a:r>
        </a:p>
      </dsp:txBody>
      <dsp:txXfrm>
        <a:off x="3337512" y="519759"/>
        <a:ext cx="892258" cy="892258"/>
      </dsp:txXfrm>
    </dsp:sp>
    <dsp:sp modelId="{C6A905E7-FBE6-426A-96CF-3893B9A567DA}">
      <dsp:nvSpPr>
        <dsp:cNvPr id="0" name=""/>
        <dsp:cNvSpPr/>
      </dsp:nvSpPr>
      <dsp:spPr>
        <a:xfrm rot="5400000">
          <a:off x="4886095" y="706950"/>
          <a:ext cx="662137" cy="517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3E9E2-D46C-421F-8C08-C9BEF40407ED}">
      <dsp:nvSpPr>
        <dsp:cNvPr id="0" name=""/>
        <dsp:cNvSpPr/>
      </dsp:nvSpPr>
      <dsp:spPr>
        <a:xfrm>
          <a:off x="5990451" y="334966"/>
          <a:ext cx="1261844" cy="126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Xem</a:t>
          </a:r>
          <a:r>
            <a:rPr lang="en-US" sz="1600" b="1" kern="1200" dirty="0"/>
            <a:t> video </a:t>
          </a:r>
          <a:r>
            <a:rPr lang="en-US" sz="1600" b="1" kern="1200" dirty="0" err="1"/>
            <a:t>đã</a:t>
          </a:r>
          <a:r>
            <a:rPr lang="en-US" sz="1600" b="1" kern="1200" dirty="0"/>
            <a:t> </a:t>
          </a:r>
          <a:r>
            <a:rPr lang="en-US" sz="1600" b="1" kern="1200" dirty="0" err="1"/>
            <a:t>được</a:t>
          </a:r>
          <a:r>
            <a:rPr lang="en-US" sz="1600" b="1" kern="1200" dirty="0"/>
            <a:t> </a:t>
          </a:r>
          <a:r>
            <a:rPr lang="en-US" sz="1600" b="1" kern="1200" dirty="0" err="1"/>
            <a:t>thực</a:t>
          </a:r>
          <a:r>
            <a:rPr lang="en-US" sz="1600" b="1" kern="1200" dirty="0"/>
            <a:t> </a:t>
          </a:r>
          <a:r>
            <a:rPr lang="en-US" sz="1600" b="1" kern="1200" dirty="0" err="1"/>
            <a:t>hiện</a:t>
          </a:r>
          <a:endParaRPr lang="en-US" sz="1600" b="1" kern="1200" dirty="0"/>
        </a:p>
      </dsp:txBody>
      <dsp:txXfrm>
        <a:off x="6175244" y="519759"/>
        <a:ext cx="892258" cy="892258"/>
      </dsp:txXfrm>
    </dsp:sp>
    <dsp:sp modelId="{666E24C5-0930-4C85-B69A-AC38A1DE93E8}">
      <dsp:nvSpPr>
        <dsp:cNvPr id="0" name=""/>
        <dsp:cNvSpPr/>
      </dsp:nvSpPr>
      <dsp:spPr>
        <a:xfrm rot="10800000">
          <a:off x="6290304" y="1841092"/>
          <a:ext cx="662137" cy="517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0DBD5-9C93-4D63-BC8A-97A574FAC96D}">
      <dsp:nvSpPr>
        <dsp:cNvPr id="0" name=""/>
        <dsp:cNvSpPr/>
      </dsp:nvSpPr>
      <dsp:spPr>
        <a:xfrm>
          <a:off x="5675463" y="2573936"/>
          <a:ext cx="1891821" cy="189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Xóa</a:t>
          </a:r>
          <a:r>
            <a:rPr lang="en-US" sz="3200" b="1" kern="1200" dirty="0"/>
            <a:t> </a:t>
          </a:r>
          <a:r>
            <a:rPr lang="en-US" sz="3200" b="1" kern="1200" dirty="0" err="1"/>
            <a:t>bản</a:t>
          </a:r>
          <a:r>
            <a:rPr lang="en-US" sz="3200" b="1" kern="1200" dirty="0"/>
            <a:t> </a:t>
          </a:r>
          <a:r>
            <a:rPr lang="en-US" sz="3200" b="1" kern="1200" dirty="0" err="1"/>
            <a:t>ghi</a:t>
          </a:r>
          <a:r>
            <a:rPr lang="en-US" sz="3200" b="1" kern="1200" dirty="0"/>
            <a:t> video</a:t>
          </a:r>
        </a:p>
      </dsp:txBody>
      <dsp:txXfrm>
        <a:off x="5952514" y="2850987"/>
        <a:ext cx="1337719" cy="1337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9140-1D0D-4C01-AAD4-8EB4B300E84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D095-3982-42E2-8382-16E33C6B6137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Thêm</a:t>
          </a:r>
          <a:r>
            <a:rPr lang="en-US" sz="2900" kern="1200" dirty="0"/>
            <a:t> </a:t>
          </a:r>
          <a:r>
            <a:rPr lang="en-US" sz="2900" kern="1200" dirty="0" err="1"/>
            <a:t>vào</a:t>
          </a:r>
          <a:r>
            <a:rPr lang="en-US" sz="2900" kern="1200" dirty="0"/>
            <a:t> </a:t>
          </a: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tùy</a:t>
          </a:r>
          <a:r>
            <a:rPr lang="en-US" sz="2900" kern="1200" dirty="0"/>
            <a:t> </a:t>
          </a:r>
          <a:r>
            <a:rPr lang="en-US" sz="2900" kern="1200" dirty="0" err="1"/>
            <a:t>chỉnh</a:t>
          </a:r>
          <a:r>
            <a:rPr lang="en-US" sz="2900" kern="1200" dirty="0"/>
            <a:t> </a:t>
          </a:r>
          <a:r>
            <a:rPr lang="en-US" sz="2900" kern="1200" dirty="0" err="1"/>
            <a:t>thông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về</a:t>
          </a:r>
          <a:r>
            <a:rPr lang="en-US" sz="2900" kern="1200" dirty="0"/>
            <a:t> </a:t>
          </a:r>
          <a:r>
            <a:rPr lang="en-US" sz="2900" kern="1200" dirty="0" err="1"/>
            <a:t>mặt</a:t>
          </a:r>
          <a:r>
            <a:rPr lang="en-US" sz="2900" kern="1200" dirty="0"/>
            <a:t> </a:t>
          </a:r>
          <a:r>
            <a:rPr lang="en-US" sz="2900" kern="1200" dirty="0" err="1"/>
            <a:t>kỹ</a:t>
          </a:r>
          <a:r>
            <a:rPr lang="en-US" sz="2900" kern="1200" dirty="0"/>
            <a:t> </a:t>
          </a: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như</a:t>
          </a:r>
          <a:r>
            <a:rPr lang="en-US" sz="2900" kern="1200" dirty="0"/>
            <a:t> bitrate.</a:t>
          </a:r>
        </a:p>
      </dsp:txBody>
      <dsp:txXfrm>
        <a:off x="0" y="0"/>
        <a:ext cx="6797675" cy="1412477"/>
      </dsp:txXfrm>
    </dsp:sp>
    <dsp:sp modelId="{955678CD-FBEF-45E5-ABBB-05ADCD3158A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63446-A718-4BB2-A171-5D2F81FB3A1C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Thêm vào phần thêm âm nhạc đè lên phần âm thanh, hoặc tách riêng phần âm thanh.</a:t>
          </a:r>
        </a:p>
      </dsp:txBody>
      <dsp:txXfrm>
        <a:off x="0" y="1412477"/>
        <a:ext cx="6797675" cy="1412477"/>
      </dsp:txXfrm>
    </dsp:sp>
    <dsp:sp modelId="{21C233F9-F765-43D0-9792-D781CD82C23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97A9-A957-42CF-8429-BD716BF4497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giao diện lại để thân thiện hơn.</a:t>
          </a:r>
        </a:p>
      </dsp:txBody>
      <dsp:txXfrm>
        <a:off x="0" y="2824955"/>
        <a:ext cx="6797675" cy="1412477"/>
      </dsp:txXfrm>
    </dsp:sp>
    <dsp:sp modelId="{E72A4559-C86F-4ACB-B5E1-5A0B912D84CD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D905-0779-4372-BAB6-BB3DCA56401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hiệu xuất phần ghép video.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E64-0F1F-4264-A6A9-AE47E7C61E3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617D-6625-4010-B668-C7CBD9D7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4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AD430-743E-4BD7-A57D-737DA1090A7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node-js-child-processes-everything-you-need-to-know-e69498fe970a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gopinav/Angular-Tutorial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fmpeg.org/ffmpeg.html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viblo.asia/p/su-dung-atinput-va-atoutput-trong-angular-3P0lPJP8Kox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webcoban.vn/html/the-video-trong-html-nhung-mot-trinh-xem-phim-vao-trang-web.html" TargetMode="External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27A8-21F5-CBBF-638D-C1C19C7C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8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 BẰNG ANGULAR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A34B-1318-867B-CE1A-0A72C5F8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3" y="4751597"/>
            <a:ext cx="9144000" cy="1017104"/>
          </a:xfrm>
        </p:spPr>
        <p:txBody>
          <a:bodyPr/>
          <a:lstStyle/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TS.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- 18110238</a:t>
            </a:r>
          </a:p>
        </p:txBody>
      </p:sp>
      <p:pic>
        <p:nvPicPr>
          <p:cNvPr id="5" name="Picture 4" descr="A black background with blue text">
            <a:extLst>
              <a:ext uri="{FF2B5EF4-FFF2-40B4-BE49-F238E27FC236}">
                <a16:creationId xmlns:a16="http://schemas.microsoft.com/office/drawing/2014/main" id="{99D2C2DD-20D7-E81D-8443-CE53E62A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0362" cy="16557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3DE38-0534-DD8A-1A93-B136992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73" y="56562"/>
            <a:ext cx="1253765" cy="12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B34A-40A9-5809-79D4-30ECD0E2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AA76A-1E0A-698C-1232-6B3B86C3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E8143A9-E5D8-F8A3-D009-EF3CBF71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9" y="1107884"/>
            <a:ext cx="7579155" cy="46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8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B34A-40A9-5809-79D4-30ECD0E2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Content Placeholder 3" descr="A diagram of a server&#10;&#10;Description automatically generated with low confidence">
            <a:extLst>
              <a:ext uri="{FF2B5EF4-FFF2-40B4-BE49-F238E27FC236}">
                <a16:creationId xmlns:a16="http://schemas.microsoft.com/office/drawing/2014/main" id="{AE556D92-7040-F8D1-2E25-618280283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6" y="516835"/>
            <a:ext cx="7348815" cy="2282926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DC81-FA09-8F8D-22D2-199CEBE00C54}"/>
              </a:ext>
            </a:extLst>
          </p:cNvPr>
          <p:cNvSpPr txBox="1"/>
          <p:nvPr/>
        </p:nvSpPr>
        <p:spPr>
          <a:xfrm>
            <a:off x="4445519" y="3316596"/>
            <a:ext cx="7284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(front-end):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front-end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hoàn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nodeJS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(back-end):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FFMpeg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đủ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6CA38-B1EC-E2DC-FF2E-92A6F689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8553E-67FF-8903-07E9-1AB9A5BB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405" y="408455"/>
            <a:ext cx="3601189" cy="4139298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D1826-8A76-2F63-DF03-37560CDA1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352" y="936337"/>
            <a:ext cx="4029307" cy="2951468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uest&#10;&#10;Description automatically generated with low confidence">
            <a:extLst>
              <a:ext uri="{FF2B5EF4-FFF2-40B4-BE49-F238E27FC236}">
                <a16:creationId xmlns:a16="http://schemas.microsoft.com/office/drawing/2014/main" id="{2BF6F540-39AC-D467-074F-D786625A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716914"/>
            <a:ext cx="3601189" cy="33761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3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091D-A0BC-4B7A-E517-5E6F9C3B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Demo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chương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trình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F7F5207-457B-1AC7-514F-29B1158C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5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31B5-B5B8-0259-93A6-5FB860F8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039D3D-75FC-0AEE-B031-336E5AA28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131288"/>
              </p:ext>
            </p:extLst>
          </p:nvPr>
        </p:nvGraphicFramePr>
        <p:xfrm>
          <a:off x="2312358" y="1797745"/>
          <a:ext cx="7567284" cy="448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8998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93D-59D8-B216-9030-0267F38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4.Ưu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ADBE4-6535-51E6-114E-567BF6B7FAE6}"/>
              </a:ext>
            </a:extLst>
          </p:cNvPr>
          <p:cNvSpPr/>
          <p:nvPr/>
        </p:nvSpPr>
        <p:spPr>
          <a:xfrm>
            <a:off x="947532" y="1895059"/>
            <a:ext cx="4018723" cy="4108173"/>
          </a:xfrm>
          <a:prstGeom prst="rect">
            <a:avLst/>
          </a:prstGeom>
          <a:noFill/>
          <a:ln w="190500" cap="rnd">
            <a:solidFill>
              <a:schemeClr val="accent6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UX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Server,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8A44A-58C9-CD27-F2A6-0A9B99C0A3F8}"/>
              </a:ext>
            </a:extLst>
          </p:cNvPr>
          <p:cNvSpPr/>
          <p:nvPr/>
        </p:nvSpPr>
        <p:spPr>
          <a:xfrm>
            <a:off x="7335079" y="1895059"/>
            <a:ext cx="3889512" cy="4108173"/>
          </a:xfrm>
          <a:prstGeom prst="rect">
            <a:avLst/>
          </a:prstGeom>
          <a:noFill/>
          <a:ln w="190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hosting.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09D95-6182-D6A7-46E4-4D6F63F96352}"/>
              </a:ext>
            </a:extLst>
          </p:cNvPr>
          <p:cNvCxnSpPr/>
          <p:nvPr/>
        </p:nvCxnSpPr>
        <p:spPr>
          <a:xfrm>
            <a:off x="5274365" y="3853069"/>
            <a:ext cx="1643269" cy="0"/>
          </a:xfrm>
          <a:prstGeom prst="straightConnector1">
            <a:avLst/>
          </a:prstGeom>
          <a:ln w="152400">
            <a:gradFill>
              <a:gsLst>
                <a:gs pos="0">
                  <a:srgbClr val="FFC000"/>
                </a:gs>
                <a:gs pos="67000">
                  <a:schemeClr val="accent6">
                    <a:lumMod val="60000"/>
                    <a:lumOff val="40000"/>
                  </a:schemeClr>
                </a:gs>
                <a:gs pos="26000">
                  <a:schemeClr val="accent4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FD9F-9E63-FA2A-2EC1-A9AD889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4D6D6-33F9-2C1E-29AA-928D0F48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0524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3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CD83B-6C4F-DF53-A3ED-209536F9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XIN CẢM 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QUÝ HỘI ĐỒNG VÀ CÁC BẠN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ĐÃ THEO DÕI PHẦN TRÌNH BÀY CỦA EM</a:t>
            </a:r>
            <a:endParaRPr lang="en-US" sz="6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BF8D52D7-C6F3-507C-FFC3-6C15C66037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84" y="166393"/>
            <a:ext cx="1188497" cy="15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D28D4E81-A0AD-9914-F369-131BE0B497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72" y="164620"/>
            <a:ext cx="1506944" cy="1506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1957505F-FB69-55A6-4D3A-C169C8F83628}"/>
              </a:ext>
            </a:extLst>
          </p:cNvPr>
          <p:cNvSpPr txBox="1"/>
          <p:nvPr/>
        </p:nvSpPr>
        <p:spPr>
          <a:xfrm>
            <a:off x="1665599" y="164620"/>
            <a:ext cx="8540719" cy="7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vi-VN" sz="2400" b="1" dirty="0">
                <a:latin typeface="+mj-lt"/>
              </a:rPr>
              <a:t>TÊN ĐỀ TÀI: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 WEB-APPLICATION CHỈNH SỬA VIDEO BẰNG ANGULAR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57FA32D7-CF9B-E08C-D2F5-A4CF7C2CEC39}"/>
              </a:ext>
            </a:extLst>
          </p:cNvPr>
          <p:cNvSpPr txBox="1"/>
          <p:nvPr/>
        </p:nvSpPr>
        <p:spPr>
          <a:xfrm>
            <a:off x="1665599" y="824485"/>
            <a:ext cx="4051298" cy="89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Huỳnh Xuân Phụng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Quốc Việt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tranvietmar15@gmail.com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vị: Khoa đào tạo chất lượng cao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D171255-B66E-8B5F-B338-4A00D8E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18596"/>
              </p:ext>
            </p:extLst>
          </p:nvPr>
        </p:nvGraphicFramePr>
        <p:xfrm>
          <a:off x="0" y="1897038"/>
          <a:ext cx="12192000" cy="540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426468896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2233986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322988905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753271888"/>
                    </a:ext>
                  </a:extLst>
                </a:gridCol>
              </a:tblGrid>
              <a:tr h="2391891"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 tắt: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application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ghép,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-Thông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CSS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Keywords: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editing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Phương pháp và nội dung nghiên cứu</a:t>
                      </a:r>
                    </a:p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 sở thực tiễn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Lý thuyết, mô phỏng, thi công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Tổng quan đề tài,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2: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Kết luận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13429"/>
                  </a:ext>
                </a:extLst>
              </a:tr>
              <a:tr h="256907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Đặt vấn đề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Kết quả nghiên cứu</a:t>
                      </a:r>
                    </a:p>
                    <a:p>
                      <a:pPr algn="just"/>
                      <a:r>
                        <a:rPr lang="vi-V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1: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3: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tham khảo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 Web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&lt;video&gt;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HTML,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https://webcoban.vn/html/the-video-trong-html-nhung-mot-trinh-xem-phim-vao-trang-web.html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 @quandv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Viblo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@Input()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@Output()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angular,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https://viblo.asia/p/su-dung-atinput-va-atoutput-trong-angular-3P0lPJP8Kox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Document,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https://ffmpeg.org/ffmpeg.html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gopinav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Angular-Tutorial, [Online]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https://github.com/gopinav/Angular-Tutorials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 Samer Buna, Node.js Child Processes: Everything you need to know,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8"/>
                        </a:rPr>
                        <a:t>https://www.freecodecamp.org/news/node-js-child-processes-everything-you-need-to-know-e69498fe970a/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701B732-D95E-3DA2-5EEB-32A5BCD322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5" y="5120235"/>
            <a:ext cx="2301035" cy="153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4BBE2-E56A-27D3-5C63-706F9DBE8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76" y="2377494"/>
            <a:ext cx="2252144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35D69-7448-18A4-E475-9355BB3FE3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85" y="5001715"/>
            <a:ext cx="2301035" cy="153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7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A803-82F3-37BF-C04B-0026D17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CA-8C08-CA16-B445-1E0E5C0A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CA8F-106F-28D0-F0F4-D73629F2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BA72194-7668-FC91-37FA-8E43B402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20F-1870-52B2-FF35-C2FF008F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70D18-8AFB-A684-8C5B-BFC4E9F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ikTok cập nhật các chính sách mới, giúp tăng cường sự an toàn của người  dùng trên nền tảng | Phòng tin tức TikTok">
            <a:extLst>
              <a:ext uri="{FF2B5EF4-FFF2-40B4-BE49-F238E27FC236}">
                <a16:creationId xmlns:a16="http://schemas.microsoft.com/office/drawing/2014/main" id="{5044B522-DB5C-2FA6-5031-339CF3DE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853" y="440671"/>
            <a:ext cx="3409839" cy="34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ebook Reels là gì? Hướng dẫn cách sử dụng Facebook Reels">
            <a:extLst>
              <a:ext uri="{FF2B5EF4-FFF2-40B4-BE49-F238E27FC236}">
                <a16:creationId xmlns:a16="http://schemas.microsoft.com/office/drawing/2014/main" id="{342BA46F-10DF-9054-2124-A7AFA0EE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478636"/>
            <a:ext cx="3313507" cy="16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 Shorts Logo PNG vector in SVG, PDF, AI, CDR format">
            <a:extLst>
              <a:ext uri="{FF2B5EF4-FFF2-40B4-BE49-F238E27FC236}">
                <a16:creationId xmlns:a16="http://schemas.microsoft.com/office/drawing/2014/main" id="{D456C87E-1069-0A34-0DC9-D1A17CF0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1540" y="3766439"/>
            <a:ext cx="2810935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B2205E-BFC1-C5B5-AEC9-553E11FCA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52" y="769742"/>
            <a:ext cx="7534564" cy="53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DECC62-74BE-53FE-A7BE-C367CCE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4" y="257262"/>
            <a:ext cx="6384139" cy="6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C4111C-D2BE-08A8-0F09-F47B2296A05F}"/>
              </a:ext>
            </a:extLst>
          </p:cNvPr>
          <p:cNvSpPr txBox="1">
            <a:spLocks/>
          </p:cNvSpPr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hống kê facebook">
            <a:extLst>
              <a:ext uri="{FF2B5EF4-FFF2-40B4-BE49-F238E27FC236}">
                <a16:creationId xmlns:a16="http://schemas.microsoft.com/office/drawing/2014/main" id="{3F88E4B8-60FF-C164-B4BD-41BB5C58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767" y="640080"/>
            <a:ext cx="662058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434A62-5B4F-F079-BA44-703C1A1A3142}"/>
              </a:ext>
            </a:extLst>
          </p:cNvPr>
          <p:cNvSpPr txBox="1">
            <a:spLocks/>
          </p:cNvSpPr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04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E6634A-B71D-26CD-91BF-F1345E040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97220"/>
              </p:ext>
            </p:extLst>
          </p:nvPr>
        </p:nvGraphicFramePr>
        <p:xfrm>
          <a:off x="4764658" y="211882"/>
          <a:ext cx="7280572" cy="574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49FBC-38A1-AEF4-B9C7-B9A436EA42B7}"/>
              </a:ext>
            </a:extLst>
          </p:cNvPr>
          <p:cNvSpPr txBox="1"/>
          <p:nvPr/>
        </p:nvSpPr>
        <p:spPr>
          <a:xfrm>
            <a:off x="4648759" y="6052652"/>
            <a:ext cx="554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Credit: 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https://adsplus.vn/blog/thoi-luong-video-tot-nhat/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1EFD5B-2F23-C0ED-F38D-3166A6AD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99A-F728-516A-0B08-3373E02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1.2 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74" name="Picture 2" descr="Tổng hợp 62+ về mô hình maslow và ý nghĩa hay nhất - Du học Akina">
            <a:extLst>
              <a:ext uri="{FF2B5EF4-FFF2-40B4-BE49-F238E27FC236}">
                <a16:creationId xmlns:a16="http://schemas.microsoft.com/office/drawing/2014/main" id="{C10C4A00-158D-5457-F261-A58DEF0D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94" y="1973559"/>
            <a:ext cx="6965812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02F8-C12C-6910-7019-E1233B91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49B4-341A-6ECA-4657-27D76F7AB5C8}"/>
              </a:ext>
            </a:extLst>
          </p:cNvPr>
          <p:cNvSpPr txBox="1"/>
          <p:nvPr/>
        </p:nvSpPr>
        <p:spPr>
          <a:xfrm>
            <a:off x="1209423" y="2092405"/>
            <a:ext cx="47945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gắng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bao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dịch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muốn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9F04D-6D81-7ABA-A743-3BE5F5994D25}"/>
              </a:ext>
            </a:extLst>
          </p:cNvPr>
          <p:cNvSpPr txBox="1"/>
          <p:nvPr/>
        </p:nvSpPr>
        <p:spPr>
          <a:xfrm>
            <a:off x="6786144" y="2233081"/>
            <a:ext cx="4733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 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 ANGULAR</a:t>
            </a:r>
          </a:p>
        </p:txBody>
      </p:sp>
    </p:spTree>
    <p:extLst>
      <p:ext uri="{BB962C8B-B14F-4D97-AF65-F5344CB8AC3E}">
        <p14:creationId xmlns:p14="http://schemas.microsoft.com/office/powerpoint/2010/main" val="34604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987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Times New Roman</vt:lpstr>
      <vt:lpstr>Retrospect</vt:lpstr>
      <vt:lpstr>THIẾT KẾ VÀ XÂY DỰNG  WEB APPLICATION  CHỈNH SỬA VIDEO BẰNG ANGULAR</vt:lpstr>
      <vt:lpstr>Mục lục</vt:lpstr>
      <vt:lpstr>1. Lý do chọn đề tài</vt:lpstr>
      <vt:lpstr>1.1 Xu hướng lên mạng xã hội thay đổi.</vt:lpstr>
      <vt:lpstr>PowerPoint Presentation</vt:lpstr>
      <vt:lpstr>PowerPoint Presentation</vt:lpstr>
      <vt:lpstr>1.1 Xu hướng lên mạng xã hội thay đổi.</vt:lpstr>
      <vt:lpstr>1.2 Nhu cầu thể hiện bản thân</vt:lpstr>
      <vt:lpstr>1. Lý do chọn đề tài</vt:lpstr>
      <vt:lpstr>2. Phân tích và thiết kế</vt:lpstr>
      <vt:lpstr>2. Phân tích và thiết kế</vt:lpstr>
      <vt:lpstr>2. Phân tích và thiết kế</vt:lpstr>
      <vt:lpstr>3. Demo chương trình</vt:lpstr>
      <vt:lpstr>3. Demo Chương trình</vt:lpstr>
      <vt:lpstr>4.Ưu điểm và nhược điểm</vt:lpstr>
      <vt:lpstr>5. Hướng phát triển</vt:lpstr>
      <vt:lpstr>XIN CẢM ƠN  QUÝ HỘI ĐỒNG VÀ CÁC BẠN  ĐÃ THEO DÕI PHẦN TRÌNH BÀY CỦA 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  WEB APPLICATION  CHỈNH SỬA VIDEO BẰNG ANGULAR</dc:title>
  <dc:creator>Tran Viet</dc:creator>
  <cp:lastModifiedBy>Tran Viet</cp:lastModifiedBy>
  <cp:revision>10</cp:revision>
  <dcterms:created xsi:type="dcterms:W3CDTF">2023-06-03T04:41:45Z</dcterms:created>
  <dcterms:modified xsi:type="dcterms:W3CDTF">2023-06-08T00:38:55Z</dcterms:modified>
</cp:coreProperties>
</file>