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3885-BF3B-417A-B8E7-DA8AA5C3A4B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61FB-6DF6-481B-999F-F5B9B48C0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48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3772-2E22-4C04-A6DA-01BA62F695B8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88368-0785-4025-A4B5-55D58016B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6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7E6B-AD57-4E12-8FC3-757907C89506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13D7-87CD-46C0-8651-C1D019D9EF14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7925-097E-454D-8AC2-B947679BE343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077-907C-4936-A2A0-EB861AF174F4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E41-9248-4506-971E-7E41367C8CCD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4273-74D4-4249-9EE3-778C602DBDD0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4AAF-767A-43B9-9FB6-A1F68A1ECD80}" type="datetime1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B3C8-1E1B-42B5-9523-0E2F22DCF45A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21E3-9F8C-4113-9AB8-A76A7D9DD92B}" type="datetime1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91F9-24BC-4CA4-A067-F40A1294F3DC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29B7-58B0-4B47-B369-91F5D57CC7B8}" type="datetime1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8D99-1323-43BC-B809-FDF5B1D1D419}" type="datetime1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: Prof. N.P. BHUSAL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313A-0252-481E-A0A4-3EE68EBF4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3048000"/>
            <a:ext cx="8915400" cy="1143000"/>
          </a:xfrm>
        </p:spPr>
        <p:txBody>
          <a:bodyPr>
            <a:no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gency FB" pitchFamily="34" charset="0"/>
              </a:rPr>
              <a:t>BUSINESS DRIVERS FOR TODAY’S INFORMATION SYSTEMS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Business Process Redesign(BPR):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16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Analysis  and re-design of the fundamental business process to reduce cost and improve the value added to the business. </a:t>
            </a:r>
          </a:p>
          <a:p>
            <a:pPr algn="just"/>
            <a:r>
              <a:rPr lang="en-US" dirty="0" smtClean="0"/>
              <a:t>Since, technology and business trends change in rapid form in today’s world. </a:t>
            </a:r>
          </a:p>
          <a:p>
            <a:pPr algn="just"/>
            <a:r>
              <a:rPr lang="en-US" dirty="0" smtClean="0"/>
              <a:t>So in such situation Business Process Redesign is very important concept to imply in information system. </a:t>
            </a:r>
          </a:p>
          <a:p>
            <a:pPr algn="just"/>
            <a:r>
              <a:rPr lang="en-US" dirty="0" smtClean="0"/>
              <a:t>A Business Process Redesign project begins with identification of a value chain, a combination of processes that should result in some value added to business.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b="1" dirty="0" smtClean="0"/>
              <a:t>BUSINESS DRIVERS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>
                <a:latin typeface="Cambria" pitchFamily="18" charset="0"/>
              </a:rPr>
              <a:t>Globalization of the Economy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Electronic Commerce and Business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Security and Privacy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Collaboration and Partnership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Knowledge Asset Management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Continuous Improvement and Total Quality Management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Business Process Redesign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u="sng" dirty="0" smtClean="0">
                <a:latin typeface="Cambria" pitchFamily="18" charset="0"/>
              </a:rPr>
              <a:t>Globalization of the Economy</a:t>
            </a:r>
            <a:br>
              <a:rPr lang="en-US" b="1" u="sng" dirty="0" smtClean="0">
                <a:latin typeface="Cambria" pitchFamily="18" charset="0"/>
              </a:rPr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Global Economy mainly brings the new and expanded international markets, new international competitors. </a:t>
            </a:r>
          </a:p>
          <a:p>
            <a:pPr algn="just"/>
            <a:r>
              <a:rPr lang="en-US" dirty="0" smtClean="0"/>
              <a:t>Competitions become global with emerging industrial nations to fare lower cost or higher quality alternatives to many products. </a:t>
            </a:r>
          </a:p>
          <a:p>
            <a:pPr algn="just"/>
            <a:r>
              <a:rPr lang="en-US" dirty="0" smtClean="0"/>
              <a:t>Information systems and computer application must be internationalized. </a:t>
            </a:r>
          </a:p>
          <a:p>
            <a:pPr algn="just"/>
            <a:r>
              <a:rPr lang="en-US" dirty="0" smtClean="0"/>
              <a:t>They must support multiple languages currency exchange rates. International trade regulations accepted business practices etc.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Electronic Commerce and Business: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867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Electronic commerce means the process of buying and selling of goods/ products and services by using computer and communication medium. </a:t>
            </a:r>
          </a:p>
          <a:p>
            <a:pPr algn="just"/>
            <a:r>
              <a:rPr lang="en-US" dirty="0" smtClean="0"/>
              <a:t>It is the buying and selling of goods and services by using the Internet.  </a:t>
            </a:r>
          </a:p>
          <a:p>
            <a:pPr algn="just"/>
            <a:r>
              <a:rPr lang="en-US" dirty="0" smtClean="0"/>
              <a:t>The transfer of funds and the simplification of day-to-day business processes through digital communication is e-commerce. </a:t>
            </a:r>
          </a:p>
          <a:p>
            <a:pPr algn="just"/>
            <a:r>
              <a:rPr lang="en-US" dirty="0" smtClean="0"/>
              <a:t>It is also known as E-business or online business. </a:t>
            </a:r>
          </a:p>
          <a:p>
            <a:pPr algn="just"/>
            <a:r>
              <a:rPr lang="en-US" dirty="0" smtClean="0"/>
              <a:t>In this type of business,  the use of the Internet to conduct and support day-to-day business activities. 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Security and Privacy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592763"/>
          </a:xfrm>
        </p:spPr>
        <p:txBody>
          <a:bodyPr/>
          <a:lstStyle/>
          <a:p>
            <a:r>
              <a:rPr lang="en-US" dirty="0" smtClean="0"/>
              <a:t>Security means the protective measure from the harm or harassment.</a:t>
            </a:r>
          </a:p>
          <a:p>
            <a:r>
              <a:rPr lang="en-US" dirty="0" smtClean="0"/>
              <a:t>Privacy means the protective measure from the un authorized measure.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How will the business continue in the event of a security breach, terrorist attack, or disaster?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How can the business protect its digital assets from outside threats?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Cambria" pitchFamily="18" charset="0"/>
              </a:rPr>
              <a:t>Collaboration</a:t>
            </a:r>
            <a:r>
              <a:rPr lang="en-US" b="1" u="sng" dirty="0" smtClean="0"/>
              <a:t> and Partnership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Organizations collaborate with outside business partners and even competitors.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Need to pass data between different information systems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Need to provide secure, external access</a:t>
            </a:r>
          </a:p>
          <a:p>
            <a:pPr>
              <a:lnSpc>
                <a:spcPct val="150000"/>
              </a:lnSpc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Knowledge Asset Management: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16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Data – raw facts about people, places, events, and things that are of importance in an organization. </a:t>
            </a:r>
          </a:p>
          <a:p>
            <a:pPr algn="just"/>
            <a:r>
              <a:rPr lang="en-US" dirty="0" smtClean="0"/>
              <a:t>Information – data that has been processed or reorganized into a more meaningful form for someone. </a:t>
            </a:r>
          </a:p>
          <a:p>
            <a:pPr algn="just"/>
            <a:r>
              <a:rPr lang="en-US" dirty="0" smtClean="0"/>
              <a:t>Knowledge – data and information that is further refined based on the facts, truths, beliefs, judgments, experiences, and expertise of the recipient.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Recognizes that data, information, and knowledge are critical business resources.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Continuous Improvement: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16563"/>
          </a:xfrm>
        </p:spPr>
        <p:txBody>
          <a:bodyPr/>
          <a:lstStyle/>
          <a:p>
            <a:pPr algn="just"/>
            <a:r>
              <a:rPr lang="en-US" dirty="0" smtClean="0"/>
              <a:t>Continuous Improvement is the continuous monitoring of business processes to effect small nut measurable improvements in cost reduction and value added. </a:t>
            </a:r>
          </a:p>
          <a:p>
            <a:pPr algn="just"/>
            <a:r>
              <a:rPr lang="en-US" dirty="0" smtClean="0"/>
              <a:t>Business Process Redesign is intended to implement dramatic change. </a:t>
            </a:r>
          </a:p>
          <a:p>
            <a:pPr algn="just"/>
            <a:r>
              <a:rPr lang="en-US" dirty="0" smtClean="0"/>
              <a:t>It implements a continuous series.</a:t>
            </a:r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Total Quality Management(TQM):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Total Quality Management is a comprehensive approach to facilitating quality improvements and management within a business. </a:t>
            </a:r>
          </a:p>
          <a:p>
            <a:pPr algn="just"/>
            <a:r>
              <a:rPr lang="en-US" dirty="0" smtClean="0"/>
              <a:t>This is the approach to facilitate quality improvements and management within a business and its products and services. </a:t>
            </a:r>
          </a:p>
          <a:p>
            <a:pPr algn="just"/>
            <a:r>
              <a:rPr lang="en-US" dirty="0" smtClean="0"/>
              <a:t>Total Quality Management commitments required every business functions including information services to identify quality indicators, measures quality and makes appropriate changes to improve. </a:t>
            </a:r>
          </a:p>
          <a:p>
            <a:r>
              <a:rPr lang="en-US" dirty="0" smtClean="0"/>
              <a:t>Some of the organizations which handle TQM </a:t>
            </a:r>
            <a:r>
              <a:rPr lang="en-US" dirty="0" err="1" smtClean="0"/>
              <a:t>are:International</a:t>
            </a:r>
            <a:r>
              <a:rPr lang="en-US" dirty="0" smtClean="0"/>
              <a:t> Standard Organization (ISO), Software Engineering Institute (SEI), </a:t>
            </a:r>
            <a:r>
              <a:rPr lang="en-US" dirty="0" err="1" smtClean="0"/>
              <a:t>Compability</a:t>
            </a:r>
            <a:r>
              <a:rPr lang="en-US" dirty="0" smtClean="0"/>
              <a:t> Maturity Model (CMM)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13A-0252-481E-A0A4-3EE68EBF4D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573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BUSINESS DRIVERS FOR TODAY’S INFORMATION SYSTEMS</vt:lpstr>
      <vt:lpstr>BUSINESS DRIVERS</vt:lpstr>
      <vt:lpstr>Globalization of the Economy </vt:lpstr>
      <vt:lpstr>Electronic Commerce and Business:</vt:lpstr>
      <vt:lpstr>  Security and Privacy </vt:lpstr>
      <vt:lpstr>Collaboration and Partnership </vt:lpstr>
      <vt:lpstr>Knowledge Asset Management: </vt:lpstr>
      <vt:lpstr>Continuous Improvement: </vt:lpstr>
      <vt:lpstr>Total Quality Management(TQM): </vt:lpstr>
      <vt:lpstr>Business Process Redesign(BPR):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DESIGN</dc:title>
  <dc:creator>Lenovo</dc:creator>
  <cp:lastModifiedBy>suraj</cp:lastModifiedBy>
  <cp:revision>164</cp:revision>
  <dcterms:created xsi:type="dcterms:W3CDTF">2014-02-15T06:13:44Z</dcterms:created>
  <dcterms:modified xsi:type="dcterms:W3CDTF">2018-01-02T01:50:23Z</dcterms:modified>
</cp:coreProperties>
</file>