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3F8726-98D2-44EE-92A4-C853B670E9E9}" type="datetimeFigureOut">
              <a:rPr lang="en-US" smtClean="0"/>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C9582-A7E9-41C0-AAC6-30D837F2A7A4}" type="slidenum">
              <a:rPr lang="en-US" smtClean="0"/>
              <a:t>‹#›</a:t>
            </a:fld>
            <a:endParaRPr lang="en-US"/>
          </a:p>
        </p:txBody>
      </p:sp>
    </p:spTree>
    <p:extLst>
      <p:ext uri="{BB962C8B-B14F-4D97-AF65-F5344CB8AC3E}">
        <p14:creationId xmlns:p14="http://schemas.microsoft.com/office/powerpoint/2010/main" val="173733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A45B37-A3B4-449B-B309-CDF50C1E397B}" type="datetime1">
              <a:rPr lang="en-US" smtClean="0"/>
              <a:t>4/23/2018</a:t>
            </a:fld>
            <a:endParaRPr lang="en-US"/>
          </a:p>
        </p:txBody>
      </p:sp>
      <p:sp>
        <p:nvSpPr>
          <p:cNvPr id="19" name="Footer Placeholder 18"/>
          <p:cNvSpPr>
            <a:spLocks noGrp="1"/>
          </p:cNvSpPr>
          <p:nvPr>
            <p:ph type="ftr" sz="quarter" idx="11"/>
          </p:nvPr>
        </p:nvSpPr>
        <p:spPr/>
        <p:txBody>
          <a:bodyPr/>
          <a:lstStyle/>
          <a:p>
            <a:r>
              <a:rPr lang="en-US" smtClean="0"/>
              <a:t>Made by Lecturer Navraj Koirala, CCT College, Butwal</a:t>
            </a:r>
            <a:endParaRPr lang="en-US"/>
          </a:p>
        </p:txBody>
      </p:sp>
      <p:sp>
        <p:nvSpPr>
          <p:cNvPr id="27" name="Slide Number Placeholder 26"/>
          <p:cNvSpPr>
            <a:spLocks noGrp="1"/>
          </p:cNvSpPr>
          <p:nvPr>
            <p:ph type="sldNum" sz="quarter" idx="12"/>
          </p:nvPr>
        </p:nvSpPr>
        <p:spPr/>
        <p:txBody>
          <a:bodyPr/>
          <a:lstStyle/>
          <a:p>
            <a:fld id="{111AB1F0-96D5-4DF2-B769-42B2C5FBA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2CA7B-E6A9-46E0-8689-01D81447C265}" type="datetime1">
              <a:rPr lang="en-US" smtClean="0"/>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1B690-3553-4952-8266-DC4BAC3135C5}" type="datetime1">
              <a:rPr lang="en-US" smtClean="0"/>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93391F-03A3-4262-A79C-5A2EA2F95C78}" type="datetime1">
              <a:rPr lang="en-US" smtClean="0"/>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864116-F09E-4D6A-B526-D995598E88B0}" type="datetime1">
              <a:rPr lang="en-US" smtClean="0"/>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111AB1F0-96D5-4DF2-B769-42B2C5FBA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B90F0-D491-441C-B0C9-B334B1A024AF}" type="datetime1">
              <a:rPr lang="en-US" smtClean="0"/>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E3A34C-731E-4789-A203-AD9EA29DC13C}" type="datetime1">
              <a:rPr lang="en-US" smtClean="0"/>
              <a:t>4/23/2018</a:t>
            </a:fld>
            <a:endParaRPr lang="en-US"/>
          </a:p>
        </p:txBody>
      </p:sp>
      <p:sp>
        <p:nvSpPr>
          <p:cNvPr id="8" name="Footer Placeholder 7"/>
          <p:cNvSpPr>
            <a:spLocks noGrp="1"/>
          </p:cNvSpPr>
          <p:nvPr>
            <p:ph type="ftr" sz="quarter" idx="11"/>
          </p:nvPr>
        </p:nvSpPr>
        <p:spPr/>
        <p:txBody>
          <a:bodyPr/>
          <a:lstStyle/>
          <a:p>
            <a:r>
              <a:rPr lang="en-US" smtClean="0"/>
              <a:t>Made by Lecturer Navraj Koirala, CCT College, Butwal</a:t>
            </a:r>
            <a:endParaRPr lang="en-US"/>
          </a:p>
        </p:txBody>
      </p:sp>
      <p:sp>
        <p:nvSpPr>
          <p:cNvPr id="9" name="Slide Number Placeholder 8"/>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03F371-EF2F-46E2-B2B4-7A017E4261CC}" type="datetime1">
              <a:rPr lang="en-US" smtClean="0"/>
              <a:t>4/23/2018</a:t>
            </a:fld>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
        <p:nvSpPr>
          <p:cNvPr id="5" name="Slide Number Placeholder 4"/>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43295-7331-4850-9C07-FC663B661EAD}" type="datetime1">
              <a:rPr lang="en-US" smtClean="0"/>
              <a:t>4/23/2018</a:t>
            </a:fld>
            <a:endParaRPr lang="en-US"/>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
        <p:nvSpPr>
          <p:cNvPr id="4" name="Slide Number Placeholder 3"/>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D5BE72-9E7B-45B2-9AE7-CFC580329CF7}" type="datetime1">
              <a:rPr lang="en-US" smtClean="0"/>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111AB1F0-96D5-4DF2-B769-42B2C5FBA2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58BDAC-C7BC-4D01-A462-BA4EEDA9F616}" type="datetime1">
              <a:rPr lang="en-US" smtClean="0"/>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11AB1F0-96D5-4DF2-B769-42B2C5FBA2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C3997A-F584-4881-8375-928D27E6C743}" type="datetime1">
              <a:rPr lang="en-US" smtClean="0"/>
              <a:t>4/23/2018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Made by Lecturer Navraj Koirala, CCT College, Butwal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11AB1F0-96D5-4DF2-B769-42B2C5FBA2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reliability</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reliability</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t>	Software Reliability is defined in the statistical terms as the “</a:t>
            </a:r>
            <a:r>
              <a:rPr lang="en-US" dirty="0" smtClean="0">
                <a:solidFill>
                  <a:schemeClr val="accent1">
                    <a:lumMod val="75000"/>
                  </a:schemeClr>
                </a:solidFill>
              </a:rPr>
              <a:t>probability of failure-free operation of a computer program in a specified environment for a specified time</a:t>
            </a:r>
            <a:r>
              <a:rPr lang="en-US" dirty="0" smtClean="0"/>
              <a:t>”. If program X were to be executed 100 times and require a total of eight hours of execution time, it is likely to operate correctly(without failure) 96 times.  </a:t>
            </a:r>
          </a:p>
          <a:p>
            <a:pPr>
              <a:buFont typeface="Wingdings" pitchFamily="2" charset="2"/>
              <a:buChar char="Ø"/>
            </a:pPr>
            <a:r>
              <a:rPr lang="en-US" dirty="0" smtClean="0"/>
              <a:t>	If we consider a computer-bases system, a simple measure of reliability is mean-time-between-failure(MTBF), where</a:t>
            </a:r>
          </a:p>
          <a:p>
            <a:pPr>
              <a:buNone/>
            </a:pPr>
            <a:r>
              <a:rPr lang="en-US" dirty="0" smtClean="0"/>
              <a:t>		MTBF = MTTF + MTTR</a:t>
            </a:r>
          </a:p>
          <a:p>
            <a:pPr>
              <a:buNone/>
            </a:pPr>
            <a:r>
              <a:rPr lang="en-US" dirty="0" smtClean="0"/>
              <a:t>	The full form of MTTF is Mean-Time-to-failure and MTTR is Mean-Time-to-repair.</a:t>
            </a:r>
          </a:p>
          <a:p>
            <a:pPr>
              <a:buFont typeface="Wingdings" pitchFamily="2" charset="2"/>
              <a:buChar char="Ø"/>
            </a:pPr>
            <a:r>
              <a:rPr lang="en-US" dirty="0" smtClean="0"/>
              <a:t>All software failures can be traced to design or implementation problems;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availability:</a:t>
            </a:r>
            <a:endParaRPr lang="en-US" dirty="0"/>
          </a:p>
        </p:txBody>
      </p:sp>
      <p:sp>
        <p:nvSpPr>
          <p:cNvPr id="3" name="Content Placeholder 2"/>
          <p:cNvSpPr>
            <a:spLocks noGrp="1"/>
          </p:cNvSpPr>
          <p:nvPr>
            <p:ph idx="1"/>
          </p:nvPr>
        </p:nvSpPr>
        <p:spPr/>
        <p:txBody>
          <a:bodyPr>
            <a:normAutofit/>
          </a:bodyPr>
          <a:lstStyle/>
          <a:p>
            <a:pPr lvl="1" indent="-742950">
              <a:buFont typeface="Wingdings" pitchFamily="2" charset="2"/>
              <a:buChar char="Ø"/>
            </a:pPr>
            <a:r>
              <a:rPr lang="en-US" dirty="0" smtClean="0"/>
              <a:t>Software availability is the probability that a program is operating according to requirements at a given point in time and is defined as</a:t>
            </a:r>
          </a:p>
          <a:p>
            <a:pPr lvl="1" indent="-742950">
              <a:buNone/>
            </a:pPr>
            <a:r>
              <a:rPr lang="en-US" dirty="0" smtClean="0"/>
              <a:t>	Availability = [MTTF/(MTTF + MTTR)] * 100% </a:t>
            </a:r>
          </a:p>
          <a:p>
            <a:pPr lvl="1" indent="-742950">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Software safety is a software quality assurance activity that focuses on the identification and assessment of potential hazards that may affect software negatively and cause an entire system to fail. If hazards can be identified early in the software process, software design features can be specified that will either eliminate or control potential hazards.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82000" cy="5638800"/>
          </a:xfrm>
        </p:spPr>
        <p:txBody>
          <a:bodyPr>
            <a:noAutofit/>
          </a:bodyPr>
          <a:lstStyle/>
          <a:p>
            <a:pPr algn="just">
              <a:buFont typeface="Wingdings" pitchFamily="2" charset="2"/>
              <a:buChar char="Ø"/>
            </a:pPr>
            <a:r>
              <a:rPr lang="en-US" sz="2050" dirty="0" smtClean="0"/>
              <a:t>A modeling and analysis process is conducted as part of software safety. Initially, hazards are identified and categorized by criticality and risk. For example, some of the hazards associated with a computer-based cruise control for an automobile might be:</a:t>
            </a:r>
          </a:p>
          <a:p>
            <a:pPr marL="793750" indent="-793750" algn="just">
              <a:buFont typeface="Wingdings" pitchFamily="2" charset="2"/>
              <a:buChar char="§"/>
            </a:pPr>
            <a:r>
              <a:rPr lang="en-US" sz="2050" dirty="0" smtClean="0"/>
              <a:t>	Causes an uncontrolled acceleration that cannot be 	stopped.</a:t>
            </a:r>
          </a:p>
          <a:p>
            <a:pPr algn="just">
              <a:buFont typeface="Wingdings" pitchFamily="2" charset="2"/>
              <a:buChar char="§"/>
            </a:pPr>
            <a:r>
              <a:rPr lang="en-US" sz="2050" dirty="0" smtClean="0"/>
              <a:t>	Does not respond to depression of brake pedal(by 	turning 	off)</a:t>
            </a:r>
          </a:p>
          <a:p>
            <a:pPr algn="just">
              <a:buFont typeface="Wingdings" pitchFamily="2" charset="2"/>
              <a:buChar char="§"/>
            </a:pPr>
            <a:r>
              <a:rPr lang="en-US" sz="2050" dirty="0" smtClean="0"/>
              <a:t>	Does not engage when switch is activated.</a:t>
            </a:r>
          </a:p>
          <a:p>
            <a:pPr algn="just">
              <a:buFont typeface="Wingdings" pitchFamily="2" charset="2"/>
              <a:buChar char="§"/>
            </a:pPr>
            <a:r>
              <a:rPr lang="en-US" sz="2050" dirty="0" smtClean="0"/>
              <a:t>	Slowly loses or gains speed.</a:t>
            </a:r>
          </a:p>
          <a:p>
            <a:pPr algn="just">
              <a:buFont typeface="Wingdings" pitchFamily="2" charset="2"/>
              <a:buChar char="Ø"/>
            </a:pPr>
            <a:r>
              <a:rPr lang="en-US" sz="2050" dirty="0" smtClean="0"/>
              <a:t>Once these system-level hazards are identified, analysis techniques are used to assign severity and probability of occurrence. To be effective, software must be analyzed in the context of the entire system.</a:t>
            </a:r>
          </a:p>
          <a:p>
            <a:pPr algn="just">
              <a:buFont typeface="Wingdings" pitchFamily="2" charset="2"/>
              <a:buChar char="Ø"/>
            </a:pPr>
            <a:r>
              <a:rPr lang="en-US" sz="2050" dirty="0" smtClean="0"/>
              <a:t>Analysis technique such as fault tree analysis, real-time logic or </a:t>
            </a:r>
            <a:r>
              <a:rPr lang="en-US" sz="2050" dirty="0" err="1" smtClean="0"/>
              <a:t>petri</a:t>
            </a:r>
            <a:r>
              <a:rPr lang="en-US" sz="2050" dirty="0" smtClean="0"/>
              <a:t> net models can be used to predict the chain of events that can cause hazards and the probability that each of the events will occur to create the chain.</a:t>
            </a:r>
          </a:p>
          <a:p>
            <a:pPr algn="just">
              <a:buNone/>
            </a:pPr>
            <a:r>
              <a:rPr lang="en-US" sz="2050" dirty="0" smtClean="0"/>
              <a:t> </a:t>
            </a:r>
            <a:endParaRPr lang="en-US" sz="205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Once hazards are identified and analyzed, safety-related requirements can e specified for the software. That is , the specification can contain a list of undesirable events and the desired system responses to these events. The role of software in managing undesirable events is then indicated.</a:t>
            </a:r>
          </a:p>
          <a:p>
            <a:pPr>
              <a:buFont typeface="Wingdings" pitchFamily="2" charset="2"/>
              <a:buChar char="Ø"/>
            </a:pPr>
            <a:r>
              <a:rPr lang="en-US" dirty="0" smtClean="0"/>
              <a:t>Software safety examines the ways in which failures result in conditions that can lead to mishap. That is, failures are not considered in a vacuum, but are evaluated in the context of an entire computer-based system and its environment.</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289</Words>
  <Application>Microsoft Office PowerPoint</Application>
  <PresentationFormat>On-screen Show (4:3)</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Constantia</vt:lpstr>
      <vt:lpstr>Wingdings</vt:lpstr>
      <vt:lpstr>Wingdings 2</vt:lpstr>
      <vt:lpstr>Flow</vt:lpstr>
      <vt:lpstr>Software reliability</vt:lpstr>
      <vt:lpstr>Software reliability</vt:lpstr>
      <vt:lpstr>Software availability:</vt:lpstr>
      <vt:lpstr>Software safety: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reliability</dc:title>
  <dc:creator>nabraj</dc:creator>
  <cp:lastModifiedBy>DELL</cp:lastModifiedBy>
  <cp:revision>6</cp:revision>
  <dcterms:created xsi:type="dcterms:W3CDTF">2018-01-26T03:22:52Z</dcterms:created>
  <dcterms:modified xsi:type="dcterms:W3CDTF">2018-04-23T11:18:11Z</dcterms:modified>
</cp:coreProperties>
</file>