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2CC9-71CE-4E0D-A8E2-D815A8871D1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C576-5DE5-4DDF-A049-982EEA265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8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2CC9-71CE-4E0D-A8E2-D815A8871D1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C576-5DE5-4DDF-A049-982EEA265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2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2CC9-71CE-4E0D-A8E2-D815A8871D1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C576-5DE5-4DDF-A049-982EEA265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7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2CC9-71CE-4E0D-A8E2-D815A8871D1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C576-5DE5-4DDF-A049-982EEA265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4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2CC9-71CE-4E0D-A8E2-D815A8871D1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C576-5DE5-4DDF-A049-982EEA265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0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2CC9-71CE-4E0D-A8E2-D815A8871D1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C576-5DE5-4DDF-A049-982EEA265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9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2CC9-71CE-4E0D-A8E2-D815A8871D1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C576-5DE5-4DDF-A049-982EEA265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4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2CC9-71CE-4E0D-A8E2-D815A8871D1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C576-5DE5-4DDF-A049-982EEA265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6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2CC9-71CE-4E0D-A8E2-D815A8871D1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C576-5DE5-4DDF-A049-982EEA265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5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2CC9-71CE-4E0D-A8E2-D815A8871D1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C576-5DE5-4DDF-A049-982EEA265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02CC9-71CE-4E0D-A8E2-D815A8871D1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9C576-5DE5-4DDF-A049-982EEA265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1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02CC9-71CE-4E0D-A8E2-D815A8871D11}" type="datetimeFigureOut">
              <a:rPr lang="en-US" smtClean="0"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9C576-5DE5-4DDF-A049-982EEA265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0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contentmanagement.techtarget.com/definition/web-content-management-WCM" TargetMode="External"/><Relationship Id="rId2" Type="http://schemas.openxmlformats.org/officeDocument/2006/relationships/hyperlink" Target="http://searchwindowsserver.techtarget.com/definition/enterprise-content-management-EC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earchsoa.techtarget.com/definition/HTML" TargetMode="External"/><Relationship Id="rId4" Type="http://schemas.openxmlformats.org/officeDocument/2006/relationships/hyperlink" Target="http://searchcontentmanagement.techtarget.com/definition/content-management-application-CMA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searchwindevelopment.techtarget.com/definition/RSS" TargetMode="External"/><Relationship Id="rId13" Type="http://schemas.openxmlformats.org/officeDocument/2006/relationships/hyperlink" Target="http://whatis.techtarget.com/definition/Web-server" TargetMode="External"/><Relationship Id="rId3" Type="http://schemas.openxmlformats.org/officeDocument/2006/relationships/hyperlink" Target="http://whatis.techtarget.com/definition/Joomla" TargetMode="External"/><Relationship Id="rId7" Type="http://schemas.openxmlformats.org/officeDocument/2006/relationships/hyperlink" Target="http://whatis.techtarget.com/definition/caching" TargetMode="External"/><Relationship Id="rId12" Type="http://schemas.openxmlformats.org/officeDocument/2006/relationships/hyperlink" Target="http://searchitchannel.techtarget.com/definition/hosted-services" TargetMode="External"/><Relationship Id="rId2" Type="http://schemas.openxmlformats.org/officeDocument/2006/relationships/hyperlink" Target="http://searchwindowsserver.techtarget.com/definition/Microsoft-SharePoint-On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archenterpriselinux.techtarget.com/definition/PHP" TargetMode="External"/><Relationship Id="rId11" Type="http://schemas.openxmlformats.org/officeDocument/2006/relationships/hyperlink" Target="http://searchenterpriselinux.techtarget.com/definition/MySQL" TargetMode="External"/><Relationship Id="rId5" Type="http://schemas.openxmlformats.org/officeDocument/2006/relationships/hyperlink" Target="http://whatis.techtarget.com/definition/model-view-controller-MVC" TargetMode="External"/><Relationship Id="rId10" Type="http://schemas.openxmlformats.org/officeDocument/2006/relationships/hyperlink" Target="http://searchcontentmanagement.techtarget.com/definition/WordPress" TargetMode="External"/><Relationship Id="rId4" Type="http://schemas.openxmlformats.org/officeDocument/2006/relationships/hyperlink" Target="http://searchenterpriselinux.techtarget.com/definition/open-source" TargetMode="External"/><Relationship Id="rId9" Type="http://schemas.openxmlformats.org/officeDocument/2006/relationships/hyperlink" Target="http://searchwindevelopment.techtarget.com/definition/blo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brary_(computing)" TargetMode="External"/><Relationship Id="rId3" Type="http://schemas.openxmlformats.org/officeDocument/2006/relationships/hyperlink" Target="https://en.wikipedia.org/wiki/Web_application" TargetMode="External"/><Relationship Id="rId7" Type="http://schemas.openxmlformats.org/officeDocument/2006/relationships/hyperlink" Target="https://en.wikipedia.org/wiki/Web_development" TargetMode="External"/><Relationship Id="rId12" Type="http://schemas.openxmlformats.org/officeDocument/2006/relationships/hyperlink" Target="https://en.wikipedia.org/wiki/Code_reuse" TargetMode="External"/><Relationship Id="rId2" Type="http://schemas.openxmlformats.org/officeDocument/2006/relationships/hyperlink" Target="https://en.wikipedia.org/wiki/Software_frame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eb_API" TargetMode="External"/><Relationship Id="rId11" Type="http://schemas.openxmlformats.org/officeDocument/2006/relationships/hyperlink" Target="https://en.wikipedia.org/wiki/Session_(computer_science)" TargetMode="External"/><Relationship Id="rId5" Type="http://schemas.openxmlformats.org/officeDocument/2006/relationships/hyperlink" Target="https://en.wikipedia.org/wiki/Web_resource" TargetMode="External"/><Relationship Id="rId10" Type="http://schemas.openxmlformats.org/officeDocument/2006/relationships/hyperlink" Target="https://en.wikipedia.org/wiki/Template_processor" TargetMode="External"/><Relationship Id="rId4" Type="http://schemas.openxmlformats.org/officeDocument/2006/relationships/hyperlink" Target="https://en.wikipedia.org/wiki/Web_service" TargetMode="External"/><Relationship Id="rId9" Type="http://schemas.openxmlformats.org/officeDocument/2006/relationships/hyperlink" Target="https://en.wikipedia.org/wiki/Databas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Based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1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content management system (CMS) is a software application or set of related programs that are used to create and manage digital content. </a:t>
            </a:r>
            <a:r>
              <a:rPr lang="en-US" dirty="0" smtClean="0"/>
              <a:t>CMS </a:t>
            </a:r>
            <a:r>
              <a:rPr lang="en-US" dirty="0"/>
              <a:t>are typically used for </a:t>
            </a:r>
            <a:r>
              <a:rPr lang="en-US" u="sng" dirty="0" smtClean="0"/>
              <a:t>E</a:t>
            </a:r>
            <a:r>
              <a:rPr lang="en-US" u="sng" dirty="0" smtClean="0">
                <a:hlinkClick r:id="rId2"/>
              </a:rPr>
              <a:t>nterprise Content Management</a:t>
            </a:r>
            <a:r>
              <a:rPr lang="en-US" dirty="0"/>
              <a:t> (ECM) and </a:t>
            </a:r>
            <a:r>
              <a:rPr lang="en-US" u="sng" dirty="0" smtClean="0"/>
              <a:t>W</a:t>
            </a:r>
            <a:r>
              <a:rPr lang="en-US" u="sng" dirty="0" smtClean="0">
                <a:hlinkClick r:id="rId3"/>
              </a:rPr>
              <a:t>eb Content Management</a:t>
            </a:r>
            <a:r>
              <a:rPr lang="en-US" dirty="0"/>
              <a:t> (WCM</a:t>
            </a:r>
            <a:r>
              <a:rPr lang="en-US" dirty="0" smtClean="0"/>
              <a:t>). </a:t>
            </a:r>
            <a:r>
              <a:rPr lang="en-US" dirty="0"/>
              <a:t>Both </a:t>
            </a:r>
            <a:r>
              <a:rPr lang="en-US" dirty="0" smtClean="0"/>
              <a:t>Enterprise Content Management and Web Content Management </a:t>
            </a:r>
            <a:r>
              <a:rPr lang="en-US" dirty="0"/>
              <a:t>systems have two components: a content management application (</a:t>
            </a:r>
            <a:r>
              <a:rPr lang="en-US" u="sng" dirty="0">
                <a:hlinkClick r:id="rId4"/>
              </a:rPr>
              <a:t>CMA</a:t>
            </a:r>
            <a:r>
              <a:rPr lang="en-US" dirty="0"/>
              <a:t>) and a content delivery application (CDA). The CMA is a graphical user interface (GUI) that allows the user to control the creation, modification and removal of content from a website without needing to know anything about </a:t>
            </a:r>
            <a:r>
              <a:rPr lang="en-US" u="sng" dirty="0">
                <a:hlinkClick r:id="rId5"/>
              </a:rPr>
              <a:t>HTML</a:t>
            </a:r>
            <a:r>
              <a:rPr lang="en-US" dirty="0"/>
              <a:t>.  The CDA component provides the back-end services that support management and delivery of the content once it has been created in the CMA.</a:t>
            </a:r>
          </a:p>
        </p:txBody>
      </p:sp>
    </p:spTree>
    <p:extLst>
      <p:ext uri="{BB962C8B-B14F-4D97-AF65-F5344CB8AC3E}">
        <p14:creationId xmlns:p14="http://schemas.microsoft.com/office/powerpoint/2010/main" val="181341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SharePoint</a:t>
            </a:r>
            <a:r>
              <a:rPr lang="en-US" dirty="0"/>
              <a:t> -- A collection of cloud- and web-based technologies that makes it easy to store, share and manage digital information within an organization.</a:t>
            </a:r>
          </a:p>
          <a:p>
            <a:r>
              <a:rPr lang="en-US" dirty="0"/>
              <a:t>Documentum -- Provides tools for storing and retrieving content rapidly, and is known for its fine-grained access control.</a:t>
            </a:r>
          </a:p>
          <a:p>
            <a:r>
              <a:rPr lang="en-US" dirty="0"/>
              <a:t>M-Files -- Uses a meta-tag-based approach to managing electronic documents.</a:t>
            </a:r>
          </a:p>
          <a:p>
            <a:r>
              <a:rPr lang="en-US" dirty="0">
                <a:hlinkClick r:id="rId3"/>
              </a:rPr>
              <a:t>Joomla</a:t>
            </a:r>
            <a:r>
              <a:rPr lang="en-US" dirty="0"/>
              <a:t> -- A free and </a:t>
            </a:r>
            <a:r>
              <a:rPr lang="en-US" dirty="0">
                <a:hlinkClick r:id="rId4"/>
              </a:rPr>
              <a:t>open source</a:t>
            </a:r>
            <a:r>
              <a:rPr lang="en-US" dirty="0"/>
              <a:t> WCMS built on an </a:t>
            </a:r>
            <a:r>
              <a:rPr lang="en-US" dirty="0">
                <a:hlinkClick r:id="rId5"/>
              </a:rPr>
              <a:t>MVC</a:t>
            </a:r>
            <a:r>
              <a:rPr lang="en-US" dirty="0"/>
              <a:t> framework. Joomla is written in </a:t>
            </a:r>
            <a:r>
              <a:rPr lang="en-US" dirty="0">
                <a:hlinkClick r:id="rId6"/>
              </a:rPr>
              <a:t>PHP</a:t>
            </a:r>
            <a:r>
              <a:rPr lang="en-US" dirty="0"/>
              <a:t> and offers features such as </a:t>
            </a:r>
            <a:r>
              <a:rPr lang="en-US" dirty="0">
                <a:hlinkClick r:id="rId7"/>
              </a:rPr>
              <a:t>caching</a:t>
            </a:r>
            <a:r>
              <a:rPr lang="en-US" dirty="0"/>
              <a:t>, </a:t>
            </a:r>
            <a:r>
              <a:rPr lang="en-US" dirty="0">
                <a:hlinkClick r:id="rId8"/>
              </a:rPr>
              <a:t>RSS</a:t>
            </a:r>
            <a:r>
              <a:rPr lang="en-US" dirty="0"/>
              <a:t> feeds, </a:t>
            </a:r>
            <a:r>
              <a:rPr lang="en-US" dirty="0">
                <a:hlinkClick r:id="rId9"/>
              </a:rPr>
              <a:t>blogs</a:t>
            </a:r>
            <a:r>
              <a:rPr lang="en-US" dirty="0"/>
              <a:t>, search and support for language internationalization.</a:t>
            </a:r>
          </a:p>
          <a:p>
            <a:r>
              <a:rPr lang="en-US" dirty="0">
                <a:hlinkClick r:id="rId10"/>
              </a:rPr>
              <a:t>WordPress</a:t>
            </a:r>
            <a:r>
              <a:rPr lang="en-US" dirty="0"/>
              <a:t> -- Another free and open source WCMS based on PHP and </a:t>
            </a:r>
            <a:r>
              <a:rPr lang="en-US" dirty="0">
                <a:hlinkClick r:id="rId11"/>
              </a:rPr>
              <a:t>MySQL</a:t>
            </a:r>
            <a:r>
              <a:rPr lang="en-US" dirty="0"/>
              <a:t>. WordPress can be utilized as part of an internet </a:t>
            </a:r>
            <a:r>
              <a:rPr lang="en-US" dirty="0">
                <a:hlinkClick r:id="rId12"/>
              </a:rPr>
              <a:t>hosting service</a:t>
            </a:r>
            <a:r>
              <a:rPr lang="en-US" dirty="0"/>
              <a:t> (WordPress.com), or it can be deployed on a local computer to act as its own </a:t>
            </a:r>
            <a:r>
              <a:rPr lang="en-US" dirty="0">
                <a:hlinkClick r:id="rId13"/>
              </a:rPr>
              <a:t>web server</a:t>
            </a:r>
            <a:r>
              <a:rPr lang="en-US" dirty="0"/>
              <a:t> (WordPress.org). It is immensely popular amongst the blogging community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4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web framework</a:t>
            </a:r>
            <a:r>
              <a:rPr lang="en-US" dirty="0"/>
              <a:t> (</a:t>
            </a:r>
            <a:r>
              <a:rPr lang="en-US" b="1" dirty="0"/>
              <a:t>WF</a:t>
            </a:r>
            <a:r>
              <a:rPr lang="en-US" dirty="0"/>
              <a:t>) or </a:t>
            </a:r>
            <a:r>
              <a:rPr lang="en-US" b="1" dirty="0"/>
              <a:t>web application framework</a:t>
            </a:r>
            <a:r>
              <a:rPr lang="en-US" dirty="0"/>
              <a:t> (</a:t>
            </a:r>
            <a:r>
              <a:rPr lang="en-US" b="1" dirty="0"/>
              <a:t>WAF</a:t>
            </a:r>
            <a:r>
              <a:rPr lang="en-US" dirty="0"/>
              <a:t>) is a </a:t>
            </a:r>
            <a:r>
              <a:rPr lang="en-US" dirty="0">
                <a:hlinkClick r:id="rId2" tooltip="Software framework"/>
              </a:rPr>
              <a:t>software framework</a:t>
            </a:r>
            <a:r>
              <a:rPr lang="en-US" dirty="0"/>
              <a:t> that is designed to support the development of </a:t>
            </a:r>
            <a:r>
              <a:rPr lang="en-US" dirty="0">
                <a:hlinkClick r:id="rId3" tooltip="Web application"/>
              </a:rPr>
              <a:t>web applications</a:t>
            </a:r>
            <a:r>
              <a:rPr lang="en-US" dirty="0"/>
              <a:t> including </a:t>
            </a:r>
            <a:r>
              <a:rPr lang="en-US" dirty="0">
                <a:hlinkClick r:id="rId4" tooltip="Web service"/>
              </a:rPr>
              <a:t>web </a:t>
            </a:r>
            <a:r>
              <a:rPr lang="en-US" dirty="0" err="1">
                <a:hlinkClick r:id="rId4" tooltip="Web service"/>
              </a:rPr>
              <a:t>services</a:t>
            </a:r>
            <a:r>
              <a:rPr lang="en-US" dirty="0" err="1"/>
              <a:t>,</a:t>
            </a:r>
            <a:r>
              <a:rPr lang="en-US" dirty="0" err="1">
                <a:hlinkClick r:id="rId5" tooltip="Web resource"/>
              </a:rPr>
              <a:t>web</a:t>
            </a:r>
            <a:r>
              <a:rPr lang="en-US" dirty="0">
                <a:hlinkClick r:id="rId5" tooltip="Web resource"/>
              </a:rPr>
              <a:t> resources</a:t>
            </a:r>
            <a:r>
              <a:rPr lang="en-US" dirty="0"/>
              <a:t> and </a:t>
            </a:r>
            <a:r>
              <a:rPr lang="en-US" dirty="0">
                <a:hlinkClick r:id="rId6" tooltip="Web API"/>
              </a:rPr>
              <a:t>web APIs</a:t>
            </a:r>
            <a:r>
              <a:rPr lang="en-US" dirty="0"/>
              <a:t>. Web frameworks aim to alleviate the overhead associated with common activities performed in </a:t>
            </a:r>
            <a:r>
              <a:rPr lang="en-US" dirty="0">
                <a:hlinkClick r:id="rId7" tooltip="Web development"/>
              </a:rPr>
              <a:t>web development</a:t>
            </a:r>
            <a:r>
              <a:rPr lang="en-US" dirty="0"/>
              <a:t>. For example, many web frameworks provide </a:t>
            </a:r>
            <a:r>
              <a:rPr lang="en-US" dirty="0">
                <a:hlinkClick r:id="rId8" tooltip="Library (computing)"/>
              </a:rPr>
              <a:t>libraries</a:t>
            </a:r>
            <a:r>
              <a:rPr lang="en-US" dirty="0"/>
              <a:t> for </a:t>
            </a:r>
            <a:r>
              <a:rPr lang="en-US" dirty="0">
                <a:hlinkClick r:id="rId9" tooltip="Database"/>
              </a:rPr>
              <a:t>database</a:t>
            </a:r>
            <a:r>
              <a:rPr lang="en-US" dirty="0"/>
              <a:t> access, </a:t>
            </a:r>
            <a:r>
              <a:rPr lang="en-US" dirty="0">
                <a:hlinkClick r:id="rId10" tooltip="Template processor"/>
              </a:rPr>
              <a:t>templating</a:t>
            </a:r>
            <a:r>
              <a:rPr lang="en-US" dirty="0"/>
              <a:t> frameworks and </a:t>
            </a:r>
            <a:r>
              <a:rPr lang="en-US" dirty="0">
                <a:hlinkClick r:id="rId11" tooltip="Session (computer science)"/>
              </a:rPr>
              <a:t>session</a:t>
            </a:r>
            <a:r>
              <a:rPr lang="en-US" dirty="0"/>
              <a:t> management, and they often promote </a:t>
            </a:r>
            <a:r>
              <a:rPr lang="en-US" dirty="0">
                <a:hlinkClick r:id="rId12" tooltip="Code reuse"/>
              </a:rPr>
              <a:t>code reuse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948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the web based framework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</a:t>
            </a:r>
          </a:p>
          <a:p>
            <a:r>
              <a:rPr lang="en-US" dirty="0" smtClean="0"/>
              <a:t>ASP.NET MVC</a:t>
            </a:r>
          </a:p>
          <a:p>
            <a:r>
              <a:rPr lang="en-US" dirty="0" err="1" smtClean="0"/>
              <a:t>Laravel</a:t>
            </a:r>
            <a:endParaRPr lang="en-US" dirty="0" smtClean="0"/>
          </a:p>
          <a:p>
            <a:r>
              <a:rPr lang="en-US" dirty="0" err="1" smtClean="0"/>
              <a:t>CodeIgniter</a:t>
            </a:r>
            <a:endParaRPr lang="en-US" dirty="0"/>
          </a:p>
          <a:p>
            <a:r>
              <a:rPr lang="en-US" dirty="0" err="1" smtClean="0"/>
              <a:t>Somfony</a:t>
            </a:r>
            <a:endParaRPr lang="en-US" dirty="0"/>
          </a:p>
          <a:p>
            <a:r>
              <a:rPr lang="en-US" dirty="0" err="1" smtClean="0"/>
              <a:t>CakePHP</a:t>
            </a:r>
            <a:endParaRPr lang="en-US" dirty="0" smtClean="0"/>
          </a:p>
          <a:p>
            <a:r>
              <a:rPr lang="en-US" dirty="0" smtClean="0"/>
              <a:t>Ruby and Rails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9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plenty of java framework available in the web, and developers use them quite frequently to build websites. </a:t>
            </a:r>
            <a:r>
              <a:rPr lang="en-US" dirty="0"/>
              <a:t>T</a:t>
            </a:r>
            <a:r>
              <a:rPr lang="en-US" dirty="0" smtClean="0"/>
              <a:t>hese framework offers lots of functions and reduce the working hours by leaps and bounds. These framework make the coding process faster by using their inbuilt modules and function.</a:t>
            </a:r>
          </a:p>
          <a:p>
            <a:r>
              <a:rPr lang="en-US" dirty="0" smtClean="0"/>
              <a:t>Some of the java frameworks are described below.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&gt; Play: It’s a powerful and light weight open source web development framework, loved by thousands of developers all over the world for is scalability, speed and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4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154</Words>
  <Application>Microsoft Office PowerPoint</Application>
  <PresentationFormat>Custom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Web Based Framework</vt:lpstr>
      <vt:lpstr>Content Management System</vt:lpstr>
      <vt:lpstr>Example</vt:lpstr>
      <vt:lpstr>Framework</vt:lpstr>
      <vt:lpstr>Some of the web based framework are</vt:lpstr>
      <vt:lpstr>Java Framework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Based Framework</dc:title>
  <dc:creator>Bikash</dc:creator>
  <cp:lastModifiedBy>Bhabani</cp:lastModifiedBy>
  <cp:revision>8</cp:revision>
  <dcterms:created xsi:type="dcterms:W3CDTF">2016-10-15T14:26:41Z</dcterms:created>
  <dcterms:modified xsi:type="dcterms:W3CDTF">2017-07-29T15:28:12Z</dcterms:modified>
</cp:coreProperties>
</file>