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6361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72722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09083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45445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81806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18167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54529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90890" algn="l" defTabSz="8727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9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1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341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95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27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90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4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81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5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8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7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301" y="1600201"/>
            <a:ext cx="43815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1600201"/>
            <a:ext cx="43815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1" indent="0">
              <a:buNone/>
              <a:defRPr sz="1900" b="1"/>
            </a:lvl2pPr>
            <a:lvl3pPr marL="872722" indent="0">
              <a:buNone/>
              <a:defRPr sz="1800" b="1"/>
            </a:lvl3pPr>
            <a:lvl4pPr marL="1309083" indent="0">
              <a:buNone/>
              <a:defRPr sz="1500" b="1"/>
            </a:lvl4pPr>
            <a:lvl5pPr marL="1745445" indent="0">
              <a:buNone/>
              <a:defRPr sz="1500" b="1"/>
            </a:lvl5pPr>
            <a:lvl6pPr marL="2181806" indent="0">
              <a:buNone/>
              <a:defRPr sz="1500" b="1"/>
            </a:lvl6pPr>
            <a:lvl7pPr marL="2618167" indent="0">
              <a:buNone/>
              <a:defRPr sz="1500" b="1"/>
            </a:lvl7pPr>
            <a:lvl8pPr marL="3054529" indent="0">
              <a:buNone/>
              <a:defRPr sz="1500" b="1"/>
            </a:lvl8pPr>
            <a:lvl9pPr marL="3490890" indent="0">
              <a:buNone/>
              <a:defRPr sz="1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1" indent="0">
              <a:buNone/>
              <a:defRPr sz="1900" b="1"/>
            </a:lvl2pPr>
            <a:lvl3pPr marL="872722" indent="0">
              <a:buNone/>
              <a:defRPr sz="1800" b="1"/>
            </a:lvl3pPr>
            <a:lvl4pPr marL="1309083" indent="0">
              <a:buNone/>
              <a:defRPr sz="1500" b="1"/>
            </a:lvl4pPr>
            <a:lvl5pPr marL="1745445" indent="0">
              <a:buNone/>
              <a:defRPr sz="1500" b="1"/>
            </a:lvl5pPr>
            <a:lvl6pPr marL="2181806" indent="0">
              <a:buNone/>
              <a:defRPr sz="1500" b="1"/>
            </a:lvl6pPr>
            <a:lvl7pPr marL="2618167" indent="0">
              <a:buNone/>
              <a:defRPr sz="1500" b="1"/>
            </a:lvl7pPr>
            <a:lvl8pPr marL="3054529" indent="0">
              <a:buNone/>
              <a:defRPr sz="1500" b="1"/>
            </a:lvl8pPr>
            <a:lvl9pPr marL="3490890" indent="0">
              <a:buNone/>
              <a:defRPr sz="15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5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45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49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36361" indent="0">
              <a:buNone/>
              <a:defRPr sz="1100"/>
            </a:lvl2pPr>
            <a:lvl3pPr marL="872722" indent="0">
              <a:buNone/>
              <a:defRPr sz="1000"/>
            </a:lvl3pPr>
            <a:lvl4pPr marL="1309083" indent="0">
              <a:buNone/>
              <a:defRPr sz="900"/>
            </a:lvl4pPr>
            <a:lvl5pPr marL="1745445" indent="0">
              <a:buNone/>
              <a:defRPr sz="900"/>
            </a:lvl5pPr>
            <a:lvl6pPr marL="2181806" indent="0">
              <a:buNone/>
              <a:defRPr sz="900"/>
            </a:lvl6pPr>
            <a:lvl7pPr marL="2618167" indent="0">
              <a:buNone/>
              <a:defRPr sz="900"/>
            </a:lvl7pPr>
            <a:lvl8pPr marL="3054529" indent="0">
              <a:buNone/>
              <a:defRPr sz="900"/>
            </a:lvl8pPr>
            <a:lvl9pPr marL="349089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06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61" indent="0">
              <a:buNone/>
              <a:defRPr sz="2600"/>
            </a:lvl2pPr>
            <a:lvl3pPr marL="872722" indent="0">
              <a:buNone/>
              <a:defRPr sz="2300"/>
            </a:lvl3pPr>
            <a:lvl4pPr marL="1309083" indent="0">
              <a:buNone/>
              <a:defRPr sz="1900"/>
            </a:lvl4pPr>
            <a:lvl5pPr marL="1745445" indent="0">
              <a:buNone/>
              <a:defRPr sz="1900"/>
            </a:lvl5pPr>
            <a:lvl6pPr marL="2181806" indent="0">
              <a:buNone/>
              <a:defRPr sz="1900"/>
            </a:lvl6pPr>
            <a:lvl7pPr marL="2618167" indent="0">
              <a:buNone/>
              <a:defRPr sz="1900"/>
            </a:lvl7pPr>
            <a:lvl8pPr marL="3054529" indent="0">
              <a:buNone/>
              <a:defRPr sz="1900"/>
            </a:lvl8pPr>
            <a:lvl9pPr marL="3490890" indent="0">
              <a:buNone/>
              <a:defRPr sz="19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36361" indent="0">
              <a:buNone/>
              <a:defRPr sz="1100"/>
            </a:lvl2pPr>
            <a:lvl3pPr marL="872722" indent="0">
              <a:buNone/>
              <a:defRPr sz="1000"/>
            </a:lvl3pPr>
            <a:lvl4pPr marL="1309083" indent="0">
              <a:buNone/>
              <a:defRPr sz="900"/>
            </a:lvl4pPr>
            <a:lvl5pPr marL="1745445" indent="0">
              <a:buNone/>
              <a:defRPr sz="900"/>
            </a:lvl5pPr>
            <a:lvl6pPr marL="2181806" indent="0">
              <a:buNone/>
              <a:defRPr sz="900"/>
            </a:lvl6pPr>
            <a:lvl7pPr marL="2618167" indent="0">
              <a:buNone/>
              <a:defRPr sz="900"/>
            </a:lvl7pPr>
            <a:lvl8pPr marL="3054529" indent="0">
              <a:buNone/>
              <a:defRPr sz="900"/>
            </a:lvl8pPr>
            <a:lvl9pPr marL="349089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87272" tIns="43637" rIns="87272" bIns="4363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87272" tIns="43637" rIns="87272" bIns="4363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87272" tIns="43637" rIns="87272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0436-E264-49A3-AA5E-6F714399E95E}" type="datetimeFigureOut">
              <a:rPr lang="ru-RU" smtClean="0"/>
              <a:t>14.09.2017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87272" tIns="43637" rIns="87272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87272" tIns="43637" rIns="87272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C3F7-EE9A-4A74-8819-AF967A03D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72722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1" indent="-32727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87" indent="-272726" algn="l" defTabSz="8727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03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64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26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87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48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09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070" indent="-218181" algn="l" defTabSz="8727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1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22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83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45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06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67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29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890" algn="l" defTabSz="872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Гиперкуб\Проекты\Текущие проекты\DEEX\Безымянный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659"/>
            <a:ext cx="9144000" cy="685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056784" cy="3528392"/>
          </a:xfrm>
        </p:spPr>
        <p:txBody>
          <a:bodyPr anchor="t">
            <a:noAutofit/>
          </a:bodyPr>
          <a:lstStyle/>
          <a:p>
            <a:pPr algn="l"/>
            <a:r>
              <a:rPr lang="ru-RU" sz="4000" dirty="0">
                <a:solidFill>
                  <a:srgbClr val="021F2C"/>
                </a:solidFill>
                <a:latin typeface="Avenir Next Cyr Heavy" pitchFamily="34" charset="-52"/>
              </a:rPr>
              <a:t>Название </a:t>
            </a:r>
            <a: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  <a:t>презентации,</a:t>
            </a:r>
            <a:b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</a:br>
            <a: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  <a:t>например,</a:t>
            </a:r>
            <a: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  <a:t> </a:t>
            </a:r>
            <a: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  <a:t>состоящее</a:t>
            </a:r>
            <a:b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</a:br>
            <a:r>
              <a:rPr lang="ru-RU" sz="4000" dirty="0" smtClean="0">
                <a:solidFill>
                  <a:srgbClr val="021F2C"/>
                </a:solidFill>
                <a:latin typeface="Avenir Next Cyr Heavy" pitchFamily="34" charset="-52"/>
              </a:rPr>
              <a:t>из трёх строк</a:t>
            </a:r>
            <a:endParaRPr lang="ru-RU" sz="4000" dirty="0">
              <a:solidFill>
                <a:srgbClr val="021F2C"/>
              </a:solidFill>
              <a:latin typeface="Avenir Next Cyr Heavy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632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Гиперкуб\Проекты\Текущие проекты\DEEX\05. Source\Logo\Main\Deex-Logo-Ma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4307"/>
            <a:ext cx="2359570" cy="46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30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</Words>
  <Application>Microsoft Office PowerPoint</Application>
  <PresentationFormat>Экран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Название презентации, например, состоящее из трёх строк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 презентации длиной до трёх строк</dc:title>
  <dc:creator>cocos</dc:creator>
  <cp:lastModifiedBy>cocos</cp:lastModifiedBy>
  <cp:revision>6</cp:revision>
  <dcterms:created xsi:type="dcterms:W3CDTF">2017-08-14T05:45:35Z</dcterms:created>
  <dcterms:modified xsi:type="dcterms:W3CDTF">2017-09-13T20:52:26Z</dcterms:modified>
</cp:coreProperties>
</file>