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sldIdLst>
    <p:sldId id="256" r:id="rId6"/>
    <p:sldId id="257" r:id="rId7"/>
    <p:sldId id="261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8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A3196-4A5B-45B1-BF8C-A20E9ABA61B7}" v="1112" dt="2021-05-02T23:43:04.525"/>
    <p1510:client id="{190AC49F-309A-0000-C3D5-FC5646AAEA6B}" v="20" dt="2021-05-02T19:01:47.904"/>
    <p1510:client id="{36291CC1-89B7-4243-83C4-CBB32069782D}" v="20" dt="2021-05-02T22:30:04.518"/>
    <p1510:client id="{3D13C49F-D01A-0000-B202-3F5554290A1B}" v="87" dt="2021-05-02T22:11:34.779"/>
    <p1510:client id="{49BCCFD7-4C5B-F302-9F28-F2CEE75EF22D}" v="6" dt="2021-05-03T00:29:06.464"/>
    <p1510:client id="{51CE23C2-14DA-88B0-07D5-394D064F6F1F}" v="10" dt="2021-05-02T15:04:41.759"/>
    <p1510:client id="{7C7270C4-58E1-BBA6-FB80-B7387DF12487}" v="2168" dt="2021-05-03T01:26:22.183"/>
    <p1510:client id="{AD3CE413-A974-FCC3-F6D3-AB2C320A0811}" v="1" dt="2021-05-03T01:41:15.922"/>
    <p1510:client id="{DC37C7B1-FC7C-C0B3-CD95-9830D6191F54}" v="2089" dt="2021-05-03T00:28:12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R Ward" userId="S::2542354@vikes.csuohio.edu::32f9b87d-a683-42dd-a3e1-49dca1c32d72" providerId="AD" clId="Web-{AD3CE413-A974-FCC3-F6D3-AB2C320A0811}"/>
    <pc:docChg chg="sldOrd">
      <pc:chgData name="Jason R Ward" userId="S::2542354@vikes.csuohio.edu::32f9b87d-a683-42dd-a3e1-49dca1c32d72" providerId="AD" clId="Web-{AD3CE413-A974-FCC3-F6D3-AB2C320A0811}" dt="2021-05-03T01:41:15.922" v="0"/>
      <pc:docMkLst>
        <pc:docMk/>
      </pc:docMkLst>
      <pc:sldChg chg="ord">
        <pc:chgData name="Jason R Ward" userId="S::2542354@vikes.csuohio.edu::32f9b87d-a683-42dd-a3e1-49dca1c32d72" providerId="AD" clId="Web-{AD3CE413-A974-FCC3-F6D3-AB2C320A0811}" dt="2021-05-03T01:41:15.922" v="0"/>
        <pc:sldMkLst>
          <pc:docMk/>
          <pc:sldMk cId="2879859834" sldId="280"/>
        </pc:sldMkLst>
      </pc:sldChg>
    </pc:docChg>
  </pc:docChgLst>
  <pc:docChgLst>
    <pc:chgData name="Jason R Ward" userId="S::2542354@vikes.csuohio.edu::32f9b87d-a683-42dd-a3e1-49dca1c32d72" providerId="AD" clId="Web-{7C7270C4-58E1-BBA6-FB80-B7387DF12487}"/>
    <pc:docChg chg="addSld delSld modSld sldOrd">
      <pc:chgData name="Jason R Ward" userId="S::2542354@vikes.csuohio.edu::32f9b87d-a683-42dd-a3e1-49dca1c32d72" providerId="AD" clId="Web-{7C7270C4-58E1-BBA6-FB80-B7387DF12487}" dt="2021-05-03T01:26:22.183" v="1234" actId="1076"/>
      <pc:docMkLst>
        <pc:docMk/>
      </pc:docMkLst>
      <pc:sldChg chg="modSp">
        <pc:chgData name="Jason R Ward" userId="S::2542354@vikes.csuohio.edu::32f9b87d-a683-42dd-a3e1-49dca1c32d72" providerId="AD" clId="Web-{7C7270C4-58E1-BBA6-FB80-B7387DF12487}" dt="2021-05-02T22:55:48.794" v="494" actId="20577"/>
        <pc:sldMkLst>
          <pc:docMk/>
          <pc:sldMk cId="3788796935" sldId="256"/>
        </pc:sldMkLst>
        <pc:spChg chg="mod">
          <ac:chgData name="Jason R Ward" userId="S::2542354@vikes.csuohio.edu::32f9b87d-a683-42dd-a3e1-49dca1c32d72" providerId="AD" clId="Web-{7C7270C4-58E1-BBA6-FB80-B7387DF12487}" dt="2021-05-02T22:55:48.794" v="494" actId="20577"/>
          <ac:spMkLst>
            <pc:docMk/>
            <pc:sldMk cId="3788796935" sldId="256"/>
            <ac:spMk id="3" creationId="{00000000-0000-0000-0000-000000000000}"/>
          </ac:spMkLst>
        </pc:spChg>
      </pc:sldChg>
      <pc:sldChg chg="modSp">
        <pc:chgData name="Jason R Ward" userId="S::2542354@vikes.csuohio.edu::32f9b87d-a683-42dd-a3e1-49dca1c32d72" providerId="AD" clId="Web-{7C7270C4-58E1-BBA6-FB80-B7387DF12487}" dt="2021-05-03T00:09:16.754" v="1051" actId="20577"/>
        <pc:sldMkLst>
          <pc:docMk/>
          <pc:sldMk cId="87814447" sldId="257"/>
        </pc:sldMkLst>
        <pc:spChg chg="mod">
          <ac:chgData name="Jason R Ward" userId="S::2542354@vikes.csuohio.edu::32f9b87d-a683-42dd-a3e1-49dca1c32d72" providerId="AD" clId="Web-{7C7270C4-58E1-BBA6-FB80-B7387DF12487}" dt="2021-05-03T00:09:16.754" v="1051" actId="20577"/>
          <ac:spMkLst>
            <pc:docMk/>
            <pc:sldMk cId="87814447" sldId="257"/>
            <ac:spMk id="2" creationId="{00000000-0000-0000-0000-000000000000}"/>
          </ac:spMkLst>
        </pc:spChg>
      </pc:sldChg>
      <pc:sldChg chg="addSp modSp">
        <pc:chgData name="Jason R Ward" userId="S::2542354@vikes.csuohio.edu::32f9b87d-a683-42dd-a3e1-49dca1c32d72" providerId="AD" clId="Web-{7C7270C4-58E1-BBA6-FB80-B7387DF12487}" dt="2021-05-02T23:58:20.884" v="1042" actId="1076"/>
        <pc:sldMkLst>
          <pc:docMk/>
          <pc:sldMk cId="269901292" sldId="258"/>
        </pc:sldMkLst>
        <pc:spChg chg="mod">
          <ac:chgData name="Jason R Ward" userId="S::2542354@vikes.csuohio.edu::32f9b87d-a683-42dd-a3e1-49dca1c32d72" providerId="AD" clId="Web-{7C7270C4-58E1-BBA6-FB80-B7387DF12487}" dt="2021-05-02T23:49:51.121" v="952" actId="20577"/>
          <ac:spMkLst>
            <pc:docMk/>
            <pc:sldMk cId="269901292" sldId="258"/>
            <ac:spMk id="2" creationId="{00000000-0000-0000-0000-000000000000}"/>
          </ac:spMkLst>
        </pc:spChg>
        <pc:spChg chg="mod">
          <ac:chgData name="Jason R Ward" userId="S::2542354@vikes.csuohio.edu::32f9b87d-a683-42dd-a3e1-49dca1c32d72" providerId="AD" clId="Web-{7C7270C4-58E1-BBA6-FB80-B7387DF12487}" dt="2021-05-02T23:58:20.884" v="1042" actId="1076"/>
          <ac:spMkLst>
            <pc:docMk/>
            <pc:sldMk cId="269901292" sldId="258"/>
            <ac:spMk id="3" creationId="{00000000-0000-0000-0000-000000000000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3:58:18.837" v="1041" actId="1076"/>
          <ac:spMkLst>
            <pc:docMk/>
            <pc:sldMk cId="269901292" sldId="258"/>
            <ac:spMk id="4" creationId="{3A294D59-134B-4E8E-B981-652DB997FC81}"/>
          </ac:spMkLst>
        </pc:spChg>
      </pc:sldChg>
      <pc:sldChg chg="modSp">
        <pc:chgData name="Jason R Ward" userId="S::2542354@vikes.csuohio.edu::32f9b87d-a683-42dd-a3e1-49dca1c32d72" providerId="AD" clId="Web-{7C7270C4-58E1-BBA6-FB80-B7387DF12487}" dt="2021-05-03T00:09:08.723" v="1049" actId="1076"/>
        <pc:sldMkLst>
          <pc:docMk/>
          <pc:sldMk cId="2910063122" sldId="259"/>
        </pc:sldMkLst>
        <pc:spChg chg="mod">
          <ac:chgData name="Jason R Ward" userId="S::2542354@vikes.csuohio.edu::32f9b87d-a683-42dd-a3e1-49dca1c32d72" providerId="AD" clId="Web-{7C7270C4-58E1-BBA6-FB80-B7387DF12487}" dt="2021-05-03T00:09:08.723" v="1049" actId="1076"/>
          <ac:spMkLst>
            <pc:docMk/>
            <pc:sldMk cId="2910063122" sldId="259"/>
            <ac:spMk id="2" creationId="{00000000-0000-0000-0000-000000000000}"/>
          </ac:spMkLst>
        </pc:spChg>
        <pc:picChg chg="mod">
          <ac:chgData name="Jason R Ward" userId="S::2542354@vikes.csuohio.edu::32f9b87d-a683-42dd-a3e1-49dca1c32d72" providerId="AD" clId="Web-{7C7270C4-58E1-BBA6-FB80-B7387DF12487}" dt="2021-05-03T00:09:06.130" v="1048" actId="1076"/>
          <ac:picMkLst>
            <pc:docMk/>
            <pc:sldMk cId="2910063122" sldId="259"/>
            <ac:picMk id="4" creationId="{97D6FF30-AB1D-4982-9232-FA668853D9E3}"/>
          </ac:picMkLst>
        </pc:picChg>
        <pc:picChg chg="mod">
          <ac:chgData name="Jason R Ward" userId="S::2542354@vikes.csuohio.edu::32f9b87d-a683-42dd-a3e1-49dca1c32d72" providerId="AD" clId="Web-{7C7270C4-58E1-BBA6-FB80-B7387DF12487}" dt="2021-05-03T00:09:00.395" v="1045" actId="1076"/>
          <ac:picMkLst>
            <pc:docMk/>
            <pc:sldMk cId="2910063122" sldId="259"/>
            <ac:picMk id="5" creationId="{63D58B30-AB64-4F3A-ADDD-3F74236F9393}"/>
          </ac:picMkLst>
        </pc:picChg>
        <pc:picChg chg="mod">
          <ac:chgData name="Jason R Ward" userId="S::2542354@vikes.csuohio.edu::32f9b87d-a683-42dd-a3e1-49dca1c32d72" providerId="AD" clId="Web-{7C7270C4-58E1-BBA6-FB80-B7387DF12487}" dt="2021-05-03T00:09:01.333" v="1046" actId="1076"/>
          <ac:picMkLst>
            <pc:docMk/>
            <pc:sldMk cId="2910063122" sldId="259"/>
            <ac:picMk id="7" creationId="{8A9C6482-289E-4015-8F14-A46881442F95}"/>
          </ac:picMkLst>
        </pc:picChg>
        <pc:picChg chg="mod">
          <ac:chgData name="Jason R Ward" userId="S::2542354@vikes.csuohio.edu::32f9b87d-a683-42dd-a3e1-49dca1c32d72" providerId="AD" clId="Web-{7C7270C4-58E1-BBA6-FB80-B7387DF12487}" dt="2021-05-03T00:09:03.333" v="1047" actId="1076"/>
          <ac:picMkLst>
            <pc:docMk/>
            <pc:sldMk cId="2910063122" sldId="259"/>
            <ac:picMk id="8" creationId="{95578AA4-115A-4947-B6EA-3200422BE09C}"/>
          </ac:picMkLst>
        </pc:picChg>
      </pc:sldChg>
      <pc:sldChg chg="addSp delSp modSp">
        <pc:chgData name="Jason R Ward" userId="S::2542354@vikes.csuohio.edu::32f9b87d-a683-42dd-a3e1-49dca1c32d72" providerId="AD" clId="Web-{7C7270C4-58E1-BBA6-FB80-B7387DF12487}" dt="2021-05-02T22:56:57.919" v="495"/>
        <pc:sldMkLst>
          <pc:docMk/>
          <pc:sldMk cId="1268436974" sldId="261"/>
        </pc:sldMkLst>
        <pc:spChg chg="mod">
          <ac:chgData name="Jason R Ward" userId="S::2542354@vikes.csuohio.edu::32f9b87d-a683-42dd-a3e1-49dca1c32d72" providerId="AD" clId="Web-{7C7270C4-58E1-BBA6-FB80-B7387DF12487}" dt="2021-05-02T22:56:57.919" v="495"/>
          <ac:spMkLst>
            <pc:docMk/>
            <pc:sldMk cId="1268436974" sldId="261"/>
            <ac:spMk id="2" creationId="{32542F85-3CFB-49B6-98C9-DA71B415A7A4}"/>
          </ac:spMkLst>
        </pc:spChg>
        <pc:spChg chg="mod">
          <ac:chgData name="Jason R Ward" userId="S::2542354@vikes.csuohio.edu::32f9b87d-a683-42dd-a3e1-49dca1c32d72" providerId="AD" clId="Web-{7C7270C4-58E1-BBA6-FB80-B7387DF12487}" dt="2021-05-02T22:56:57.919" v="495"/>
          <ac:spMkLst>
            <pc:docMk/>
            <pc:sldMk cId="1268436974" sldId="261"/>
            <ac:spMk id="3" creationId="{F819A62D-7C7D-490F-A963-82EB93798D21}"/>
          </ac:spMkLst>
        </pc:spChg>
        <pc:spChg chg="del">
          <ac:chgData name="Jason R Ward" userId="S::2542354@vikes.csuohio.edu::32f9b87d-a683-42dd-a3e1-49dca1c32d72" providerId="AD" clId="Web-{7C7270C4-58E1-BBA6-FB80-B7387DF12487}" dt="2021-05-02T22:56:57.919" v="495"/>
          <ac:spMkLst>
            <pc:docMk/>
            <pc:sldMk cId="1268436974" sldId="261"/>
            <ac:spMk id="35" creationId="{3BAF1561-20C4-41FD-A35F-BF2B9E727F3E}"/>
          </ac:spMkLst>
        </pc:spChg>
        <pc:spChg chg="del">
          <ac:chgData name="Jason R Ward" userId="S::2542354@vikes.csuohio.edu::32f9b87d-a683-42dd-a3e1-49dca1c32d72" providerId="AD" clId="Web-{7C7270C4-58E1-BBA6-FB80-B7387DF12487}" dt="2021-05-02T22:56:57.919" v="495"/>
          <ac:spMkLst>
            <pc:docMk/>
            <pc:sldMk cId="1268436974" sldId="261"/>
            <ac:spMk id="37" creationId="{839DC788-B140-4F3E-A91E-CB3E70ED940A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56:57.919" v="495"/>
          <ac:spMkLst>
            <pc:docMk/>
            <pc:sldMk cId="1268436974" sldId="261"/>
            <ac:spMk id="41" creationId="{F4C0B10B-D2C4-4A54-AFAD-3D27DF88BB37}"/>
          </ac:spMkLst>
        </pc:spChg>
        <pc:grpChg chg="add">
          <ac:chgData name="Jason R Ward" userId="S::2542354@vikes.csuohio.edu::32f9b87d-a683-42dd-a3e1-49dca1c32d72" providerId="AD" clId="Web-{7C7270C4-58E1-BBA6-FB80-B7387DF12487}" dt="2021-05-02T22:56:57.919" v="495"/>
          <ac:grpSpMkLst>
            <pc:docMk/>
            <pc:sldMk cId="1268436974" sldId="261"/>
            <ac:grpSpMk id="46" creationId="{B6BADB90-C74B-40D6-86DC-503F65FCE8DC}"/>
          </ac:grpSpMkLst>
        </pc:grpChg>
        <pc:picChg chg="mod">
          <ac:chgData name="Jason R Ward" userId="S::2542354@vikes.csuohio.edu::32f9b87d-a683-42dd-a3e1-49dca1c32d72" providerId="AD" clId="Web-{7C7270C4-58E1-BBA6-FB80-B7387DF12487}" dt="2021-05-02T22:56:57.919" v="495"/>
          <ac:picMkLst>
            <pc:docMk/>
            <pc:sldMk cId="1268436974" sldId="261"/>
            <ac:picMk id="6" creationId="{2F04D5FC-3DB0-488B-AEAF-E1810D8C0F94}"/>
          </ac:picMkLst>
        </pc:picChg>
        <pc:cxnChg chg="del">
          <ac:chgData name="Jason R Ward" userId="S::2542354@vikes.csuohio.edu::32f9b87d-a683-42dd-a3e1-49dca1c32d72" providerId="AD" clId="Web-{7C7270C4-58E1-BBA6-FB80-B7387DF12487}" dt="2021-05-02T22:56:57.919" v="495"/>
          <ac:cxnSpMkLst>
            <pc:docMk/>
            <pc:sldMk cId="1268436974" sldId="261"/>
            <ac:cxnSpMk id="39" creationId="{FC18D930-0EEE-448F-ABF1-2AA3C83DA552}"/>
          </ac:cxnSpMkLst>
        </pc:cxnChg>
      </pc:sldChg>
      <pc:sldChg chg="addSp delSp modSp">
        <pc:chgData name="Jason R Ward" userId="S::2542354@vikes.csuohio.edu::32f9b87d-a683-42dd-a3e1-49dca1c32d72" providerId="AD" clId="Web-{7C7270C4-58E1-BBA6-FB80-B7387DF12487}" dt="2021-05-02T23:04:17.806" v="511" actId="1076"/>
        <pc:sldMkLst>
          <pc:docMk/>
          <pc:sldMk cId="2650003866" sldId="264"/>
        </pc:sldMkLst>
        <pc:spChg chg="mod">
          <ac:chgData name="Jason R Ward" userId="S::2542354@vikes.csuohio.edu::32f9b87d-a683-42dd-a3e1-49dca1c32d72" providerId="AD" clId="Web-{7C7270C4-58E1-BBA6-FB80-B7387DF12487}" dt="2021-05-02T22:17:03.840" v="88" actId="20577"/>
          <ac:spMkLst>
            <pc:docMk/>
            <pc:sldMk cId="2650003866" sldId="264"/>
            <ac:spMk id="2" creationId="{F825BB9C-258A-4FE3-83B6-8D1C9CAA453E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3:04:06.760" v="510" actId="1076"/>
          <ac:spMkLst>
            <pc:docMk/>
            <pc:sldMk cId="2650003866" sldId="264"/>
            <ac:spMk id="3" creationId="{8480D1DD-97C5-4AF2-BAB6-0CD3A470FC2B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3:04:17.806" v="511" actId="1076"/>
          <ac:spMkLst>
            <pc:docMk/>
            <pc:sldMk cId="2650003866" sldId="264"/>
            <ac:spMk id="4" creationId="{5676E58D-F87E-474A-9BF6-08D1BE934E3C}"/>
          </ac:spMkLst>
        </pc:spChg>
        <pc:spChg chg="add del mod">
          <ac:chgData name="Jason R Ward" userId="S::2542354@vikes.csuohio.edu::32f9b87d-a683-42dd-a3e1-49dca1c32d72" providerId="AD" clId="Web-{7C7270C4-58E1-BBA6-FB80-B7387DF12487}" dt="2021-05-02T23:01:21.042" v="497"/>
          <ac:spMkLst>
            <pc:docMk/>
            <pc:sldMk cId="2650003866" sldId="264"/>
            <ac:spMk id="7" creationId="{96D3A3F1-D469-4C4B-964C-A52148FDFC31}"/>
          </ac:spMkLst>
        </pc:spChg>
        <pc:picChg chg="del">
          <ac:chgData name="Jason R Ward" userId="S::2542354@vikes.csuohio.edu::32f9b87d-a683-42dd-a3e1-49dca1c32d72" providerId="AD" clId="Web-{7C7270C4-58E1-BBA6-FB80-B7387DF12487}" dt="2021-05-02T23:02:20.135" v="500"/>
          <ac:picMkLst>
            <pc:docMk/>
            <pc:sldMk cId="2650003866" sldId="264"/>
            <ac:picMk id="5" creationId="{9553B874-8495-457D-9E87-318002427EFB}"/>
          </ac:picMkLst>
        </pc:picChg>
        <pc:picChg chg="del">
          <ac:chgData name="Jason R Ward" userId="S::2542354@vikes.csuohio.edu::32f9b87d-a683-42dd-a3e1-49dca1c32d72" providerId="AD" clId="Web-{7C7270C4-58E1-BBA6-FB80-B7387DF12487}" dt="2021-05-02T23:01:20.261" v="496"/>
          <ac:picMkLst>
            <pc:docMk/>
            <pc:sldMk cId="2650003866" sldId="264"/>
            <ac:picMk id="8" creationId="{D63EFE8A-7761-4422-86DB-6005508CCAB9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2T23:03:57.525" v="508" actId="1076"/>
          <ac:picMkLst>
            <pc:docMk/>
            <pc:sldMk cId="2650003866" sldId="264"/>
            <ac:picMk id="10" creationId="{8723F81E-B733-4C5B-A807-3E8F4FDB3C40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3:04:00.713" v="509" actId="1076"/>
          <ac:picMkLst>
            <pc:docMk/>
            <pc:sldMk cId="2650003866" sldId="264"/>
            <ac:picMk id="11" creationId="{259F7BAC-AE7D-4562-B2C2-720843D494D3}"/>
          </ac:picMkLst>
        </pc:picChg>
      </pc:sldChg>
      <pc:sldChg chg="addSp delSp modSp new mod setBg">
        <pc:chgData name="Jason R Ward" userId="S::2542354@vikes.csuohio.edu::32f9b87d-a683-42dd-a3e1-49dca1c32d72" providerId="AD" clId="Web-{7C7270C4-58E1-BBA6-FB80-B7387DF12487}" dt="2021-05-02T22:22:41.853" v="156" actId="14100"/>
        <pc:sldMkLst>
          <pc:docMk/>
          <pc:sldMk cId="4181606941" sldId="265"/>
        </pc:sldMkLst>
        <pc:spChg chg="mod">
          <ac:chgData name="Jason R Ward" userId="S::2542354@vikes.csuohio.edu::32f9b87d-a683-42dd-a3e1-49dca1c32d72" providerId="AD" clId="Web-{7C7270C4-58E1-BBA6-FB80-B7387DF12487}" dt="2021-05-02T22:20:43.416" v="111"/>
          <ac:spMkLst>
            <pc:docMk/>
            <pc:sldMk cId="4181606941" sldId="265"/>
            <ac:spMk id="2" creationId="{D2781117-C28A-4901-B5D4-88B8E04862A1}"/>
          </ac:spMkLst>
        </pc:spChg>
        <pc:spChg chg="del">
          <ac:chgData name="Jason R Ward" userId="S::2542354@vikes.csuohio.edu::32f9b87d-a683-42dd-a3e1-49dca1c32d72" providerId="AD" clId="Web-{7C7270C4-58E1-BBA6-FB80-B7387DF12487}" dt="2021-05-02T22:18:10.808" v="105"/>
          <ac:spMkLst>
            <pc:docMk/>
            <pc:sldMk cId="4181606941" sldId="265"/>
            <ac:spMk id="3" creationId="{2E074D05-0F16-466B-8E32-6624ACB93210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2:22:41.853" v="156" actId="14100"/>
          <ac:spMkLst>
            <pc:docMk/>
            <pc:sldMk cId="4181606941" sldId="265"/>
            <ac:spMk id="7" creationId="{0C78815B-47BF-400F-8BD5-E3B34D35EB31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0:43.416" v="111"/>
          <ac:spMkLst>
            <pc:docMk/>
            <pc:sldMk cId="4181606941" sldId="265"/>
            <ac:spMk id="11" creationId="{7316481C-0A49-4796-812B-0D64F063B720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0:43.416" v="111"/>
          <ac:spMkLst>
            <pc:docMk/>
            <pc:sldMk cId="4181606941" sldId="265"/>
            <ac:spMk id="13" creationId="{A5271697-90F1-4A23-8EF2-0179F2EAFACB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0:43.416" v="111"/>
          <ac:spMkLst>
            <pc:docMk/>
            <pc:sldMk cId="4181606941" sldId="265"/>
            <ac:spMk id="37" creationId="{D9F5512A-48E1-4C07-B75E-3CCC517B6804}"/>
          </ac:spMkLst>
        </pc:spChg>
        <pc:grpChg chg="add">
          <ac:chgData name="Jason R Ward" userId="S::2542354@vikes.csuohio.edu::32f9b87d-a683-42dd-a3e1-49dca1c32d72" providerId="AD" clId="Web-{7C7270C4-58E1-BBA6-FB80-B7387DF12487}" dt="2021-05-02T22:20:43.416" v="111"/>
          <ac:grpSpMkLst>
            <pc:docMk/>
            <pc:sldMk cId="4181606941" sldId="265"/>
            <ac:grpSpMk id="15" creationId="{1F49CE81-B2F4-47B2-9D4A-886DCE0A8404}"/>
          </ac:grpSpMkLst>
        </pc:grpChg>
        <pc:picChg chg="add mod ord">
          <ac:chgData name="Jason R Ward" userId="S::2542354@vikes.csuohio.edu::32f9b87d-a683-42dd-a3e1-49dca1c32d72" providerId="AD" clId="Web-{7C7270C4-58E1-BBA6-FB80-B7387DF12487}" dt="2021-05-02T22:21:06.057" v="114" actId="14100"/>
          <ac:picMkLst>
            <pc:docMk/>
            <pc:sldMk cId="4181606941" sldId="265"/>
            <ac:picMk id="4" creationId="{3A93556B-9D4B-406F-89C0-806951F7F0A8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2T22:20:43.416" v="111"/>
          <ac:picMkLst>
            <pc:docMk/>
            <pc:sldMk cId="4181606941" sldId="265"/>
            <ac:picMk id="5" creationId="{B0752590-8E8D-442F-90D5-DCB4708CA001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20:43.416" v="111"/>
          <ac:picMkLst>
            <pc:docMk/>
            <pc:sldMk cId="4181606941" sldId="265"/>
            <ac:picMk id="6" creationId="{151E1C5E-A69C-4058-A367-F4C1C9BFF447}"/>
          </ac:picMkLst>
        </pc:picChg>
      </pc:sldChg>
      <pc:sldChg chg="addSp delSp modSp new mod setBg">
        <pc:chgData name="Jason R Ward" userId="S::2542354@vikes.csuohio.edu::32f9b87d-a683-42dd-a3e1-49dca1c32d72" providerId="AD" clId="Web-{7C7270C4-58E1-BBA6-FB80-B7387DF12487}" dt="2021-05-02T22:26:48.602" v="191" actId="14100"/>
        <pc:sldMkLst>
          <pc:docMk/>
          <pc:sldMk cId="2301550847" sldId="266"/>
        </pc:sldMkLst>
        <pc:spChg chg="add del mod ord">
          <ac:chgData name="Jason R Ward" userId="S::2542354@vikes.csuohio.edu::32f9b87d-a683-42dd-a3e1-49dca1c32d72" providerId="AD" clId="Web-{7C7270C4-58E1-BBA6-FB80-B7387DF12487}" dt="2021-05-02T22:26:08.508" v="181"/>
          <ac:spMkLst>
            <pc:docMk/>
            <pc:sldMk cId="2301550847" sldId="266"/>
            <ac:spMk id="2" creationId="{EBAF90C8-830C-4F82-BF5A-A19B10D02F83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2:25:31.743" v="177"/>
          <ac:spMkLst>
            <pc:docMk/>
            <pc:sldMk cId="2301550847" sldId="266"/>
            <ac:spMk id="11" creationId="{A5711A0E-A428-4ED1-96CB-33D69FD842E4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2:25:40.837" v="179"/>
          <ac:spMkLst>
            <pc:docMk/>
            <pc:sldMk cId="2301550847" sldId="266"/>
            <ac:spMk id="12" creationId="{E8D41CF8-5232-42BC-8D05-AFEDE215398E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2:25:40.837" v="179"/>
          <ac:spMkLst>
            <pc:docMk/>
            <pc:sldMk cId="2301550847" sldId="266"/>
            <ac:spMk id="13" creationId="{49237091-E62C-4878-AA4C-0B9995ADB28F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2:25:12.899" v="175"/>
          <ac:spMkLst>
            <pc:docMk/>
            <pc:sldMk cId="2301550847" sldId="266"/>
            <ac:spMk id="14" creationId="{B9FF99BD-075F-4761-A995-6FC574BD25EA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2:26:08.508" v="181"/>
          <ac:spMkLst>
            <pc:docMk/>
            <pc:sldMk cId="2301550847" sldId="266"/>
            <ac:spMk id="15" creationId="{42285737-90EE-47DC-AC80-8AE156B11969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2:25:12.899" v="175"/>
          <ac:spMkLst>
            <pc:docMk/>
            <pc:sldMk cId="2301550847" sldId="266"/>
            <ac:spMk id="16" creationId="{A7B21A54-9BA3-4EA9-B460-5A829ADD9051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2:25:12.899" v="175"/>
          <ac:spMkLst>
            <pc:docMk/>
            <pc:sldMk cId="2301550847" sldId="266"/>
            <ac:spMk id="18" creationId="{6FA8F714-B9D8-488A-8CCA-E9948FF913A9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6:08.508" v="181"/>
          <ac:spMkLst>
            <pc:docMk/>
            <pc:sldMk cId="2301550847" sldId="266"/>
            <ac:spMk id="29" creationId="{AB8C311F-7253-4AED-9701-7FC0708C41C7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6:08.508" v="181"/>
          <ac:spMkLst>
            <pc:docMk/>
            <pc:sldMk cId="2301550847" sldId="266"/>
            <ac:spMk id="31" creationId="{FD073016-B734-483B-8953-5BADEE145112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6:08.508" v="181"/>
          <ac:spMkLst>
            <pc:docMk/>
            <pc:sldMk cId="2301550847" sldId="266"/>
            <ac:spMk id="33" creationId="{90A7EAB6-59D3-4325-8DE6-E0CA4009CE53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6:08.508" v="181"/>
          <ac:spMkLst>
            <pc:docMk/>
            <pc:sldMk cId="2301550847" sldId="266"/>
            <ac:spMk id="35" creationId="{A8D57A06-A426-446D-B02C-A2DC6B62E45E}"/>
          </ac:spMkLst>
        </pc:spChg>
        <pc:grpChg chg="add del">
          <ac:chgData name="Jason R Ward" userId="S::2542354@vikes.csuohio.edu::32f9b87d-a683-42dd-a3e1-49dca1c32d72" providerId="AD" clId="Web-{7C7270C4-58E1-BBA6-FB80-B7387DF12487}" dt="2021-05-02T22:26:08.508" v="181"/>
          <ac:grpSpMkLst>
            <pc:docMk/>
            <pc:sldMk cId="2301550847" sldId="266"/>
            <ac:grpSpMk id="23" creationId="{B57BDC17-F1B3-455F-BBF1-680AA1F25C06}"/>
          </ac:grpSpMkLst>
        </pc:grpChg>
        <pc:picChg chg="add mod ord">
          <ac:chgData name="Jason R Ward" userId="S::2542354@vikes.csuohio.edu::32f9b87d-a683-42dd-a3e1-49dca1c32d72" providerId="AD" clId="Web-{7C7270C4-58E1-BBA6-FB80-B7387DF12487}" dt="2021-05-02T22:26:40.664" v="189" actId="14100"/>
          <ac:picMkLst>
            <pc:docMk/>
            <pc:sldMk cId="2301550847" sldId="266"/>
            <ac:picMk id="3" creationId="{5D3642AA-576A-4586-8E28-F8740740C070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26:08.508" v="181"/>
          <ac:picMkLst>
            <pc:docMk/>
            <pc:sldMk cId="2301550847" sldId="266"/>
            <ac:picMk id="4" creationId="{D8FCD5D2-27C2-4443-80DF-A456C6865748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2T22:26:08.508" v="181"/>
          <ac:picMkLst>
            <pc:docMk/>
            <pc:sldMk cId="2301550847" sldId="266"/>
            <ac:picMk id="5" creationId="{EC331CB9-1CCA-4EB6-80B2-96AF5A41924F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2T22:26:08.508" v="181"/>
          <ac:picMkLst>
            <pc:docMk/>
            <pc:sldMk cId="2301550847" sldId="266"/>
            <ac:picMk id="6" creationId="{05CEF914-CAE4-4989-84FB-7ED572C8105C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2T22:26:08.508" v="181"/>
          <ac:picMkLst>
            <pc:docMk/>
            <pc:sldMk cId="2301550847" sldId="266"/>
            <ac:picMk id="7" creationId="{DC0951E6-4010-4B5A-B94A-095BF4EA8B09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26:48.602" v="191" actId="14100"/>
          <ac:picMkLst>
            <pc:docMk/>
            <pc:sldMk cId="2301550847" sldId="266"/>
            <ac:picMk id="8" creationId="{1535C6C9-778D-47DE-9A48-8505C5B0B40F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2T22:26:08.508" v="181"/>
          <ac:picMkLst>
            <pc:docMk/>
            <pc:sldMk cId="2301550847" sldId="266"/>
            <ac:picMk id="9" creationId="{2A1572B0-8EE9-485F-9A8A-577ACA785CA5}"/>
          </ac:picMkLst>
        </pc:picChg>
      </pc:sldChg>
      <pc:sldChg chg="addSp delSp modSp new mod setBg">
        <pc:chgData name="Jason R Ward" userId="S::2542354@vikes.csuohio.edu::32f9b87d-a683-42dd-a3e1-49dca1c32d72" providerId="AD" clId="Web-{7C7270C4-58E1-BBA6-FB80-B7387DF12487}" dt="2021-05-02T23:07:13.633" v="526" actId="1076"/>
        <pc:sldMkLst>
          <pc:docMk/>
          <pc:sldMk cId="3437182193" sldId="267"/>
        </pc:sldMkLst>
        <pc:spChg chg="mod">
          <ac:chgData name="Jason R Ward" userId="S::2542354@vikes.csuohio.edu::32f9b87d-a683-42dd-a3e1-49dca1c32d72" providerId="AD" clId="Web-{7C7270C4-58E1-BBA6-FB80-B7387DF12487}" dt="2021-05-02T22:29:58.851" v="221"/>
          <ac:spMkLst>
            <pc:docMk/>
            <pc:sldMk cId="3437182193" sldId="267"/>
            <ac:spMk id="2" creationId="{07BB9134-92A9-46C1-8343-96924265D384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2:30:49.788" v="259" actId="1076"/>
          <ac:spMkLst>
            <pc:docMk/>
            <pc:sldMk cId="3437182193" sldId="267"/>
            <ac:spMk id="7" creationId="{E963C645-577A-4575-ABBD-25F0ECDC5FCB}"/>
          </ac:spMkLst>
        </pc:spChg>
        <pc:spChg chg="add">
          <ac:chgData name="Jason R Ward" userId="S::2542354@vikes.csuohio.edu::32f9b87d-a683-42dd-a3e1-49dca1c32d72" providerId="AD" clId="Web-{7C7270C4-58E1-BBA6-FB80-B7387DF12487}" dt="2021-05-02T22:29:58.851" v="221"/>
          <ac:spMkLst>
            <pc:docMk/>
            <pc:sldMk cId="3437182193" sldId="267"/>
            <ac:spMk id="11" creationId="{99ED5833-B85B-4103-8A3B-CAB0308E6C15}"/>
          </ac:spMkLst>
        </pc:spChg>
        <pc:picChg chg="add del mod">
          <ac:chgData name="Jason R Ward" userId="S::2542354@vikes.csuohio.edu::32f9b87d-a683-42dd-a3e1-49dca1c32d72" providerId="AD" clId="Web-{7C7270C4-58E1-BBA6-FB80-B7387DF12487}" dt="2021-05-02T22:29:28.444" v="216"/>
          <ac:picMkLst>
            <pc:docMk/>
            <pc:sldMk cId="3437182193" sldId="267"/>
            <ac:picMk id="3" creationId="{4D020148-CA5E-458E-81CB-8984881351DE}"/>
          </ac:picMkLst>
        </pc:picChg>
        <pc:picChg chg="add del mod">
          <ac:chgData name="Jason R Ward" userId="S::2542354@vikes.csuohio.edu::32f9b87d-a683-42dd-a3e1-49dca1c32d72" providerId="AD" clId="Web-{7C7270C4-58E1-BBA6-FB80-B7387DF12487}" dt="2021-05-02T22:29:04.210" v="215"/>
          <ac:picMkLst>
            <pc:docMk/>
            <pc:sldMk cId="3437182193" sldId="267"/>
            <ac:picMk id="4" creationId="{877BA164-B35A-4337-A4B1-86BA9562693C}"/>
          </ac:picMkLst>
        </pc:picChg>
        <pc:picChg chg="add del mod ord">
          <ac:chgData name="Jason R Ward" userId="S::2542354@vikes.csuohio.edu::32f9b87d-a683-42dd-a3e1-49dca1c32d72" providerId="AD" clId="Web-{7C7270C4-58E1-BBA6-FB80-B7387DF12487}" dt="2021-05-02T23:06:12.431" v="512"/>
          <ac:picMkLst>
            <pc:docMk/>
            <pc:sldMk cId="3437182193" sldId="267"/>
            <ac:picMk id="5" creationId="{6A6FBD39-4BD9-4707-AAD6-EF776E3CBCD8}"/>
          </ac:picMkLst>
        </pc:picChg>
        <pc:picChg chg="add del mod">
          <ac:chgData name="Jason R Ward" userId="S::2542354@vikes.csuohio.edu::32f9b87d-a683-42dd-a3e1-49dca1c32d72" providerId="AD" clId="Web-{7C7270C4-58E1-BBA6-FB80-B7387DF12487}" dt="2021-05-02T23:06:45.524" v="519"/>
          <ac:picMkLst>
            <pc:docMk/>
            <pc:sldMk cId="3437182193" sldId="267"/>
            <ac:picMk id="6" creationId="{FA6478D1-C6E6-4491-98D0-DB2060E56AE8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3:07:13.633" v="526" actId="1076"/>
          <ac:picMkLst>
            <pc:docMk/>
            <pc:sldMk cId="3437182193" sldId="267"/>
            <ac:picMk id="8" creationId="{4598A4CF-9968-4D0C-9CC9-0B018315295D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3:07:03.087" v="524" actId="1076"/>
          <ac:picMkLst>
            <pc:docMk/>
            <pc:sldMk cId="3437182193" sldId="267"/>
            <ac:picMk id="9" creationId="{6505D1D5-409E-4610-9D61-39EBDF455EAE}"/>
          </ac:picMkLst>
        </pc:picChg>
      </pc:sldChg>
      <pc:sldChg chg="addSp delSp modSp new">
        <pc:chgData name="Jason R Ward" userId="S::2542354@vikes.csuohio.edu::32f9b87d-a683-42dd-a3e1-49dca1c32d72" providerId="AD" clId="Web-{7C7270C4-58E1-BBA6-FB80-B7387DF12487}" dt="2021-05-03T01:14:27.640" v="1221" actId="1076"/>
        <pc:sldMkLst>
          <pc:docMk/>
          <pc:sldMk cId="2389953798" sldId="268"/>
        </pc:sldMkLst>
        <pc:spChg chg="mod">
          <ac:chgData name="Jason R Ward" userId="S::2542354@vikes.csuohio.edu::32f9b87d-a683-42dd-a3e1-49dca1c32d72" providerId="AD" clId="Web-{7C7270C4-58E1-BBA6-FB80-B7387DF12487}" dt="2021-05-02T22:48:39.890" v="448" actId="1076"/>
          <ac:spMkLst>
            <pc:docMk/>
            <pc:sldMk cId="2389953798" sldId="268"/>
            <ac:spMk id="2" creationId="{85F92B0B-55DE-401B-B4F3-243E7F2A858A}"/>
          </ac:spMkLst>
        </pc:spChg>
        <pc:spChg chg="add del mod">
          <ac:chgData name="Jason R Ward" userId="S::2542354@vikes.csuohio.edu::32f9b87d-a683-42dd-a3e1-49dca1c32d72" providerId="AD" clId="Web-{7C7270C4-58E1-BBA6-FB80-B7387DF12487}" dt="2021-05-02T22:33:59.443" v="348"/>
          <ac:spMkLst>
            <pc:docMk/>
            <pc:sldMk cId="2389953798" sldId="268"/>
            <ac:spMk id="3" creationId="{C210B290-5C5E-4169-98BB-76A3031AEC42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2:49:03.015" v="456" actId="1076"/>
          <ac:spMkLst>
            <pc:docMk/>
            <pc:sldMk cId="2389953798" sldId="268"/>
            <ac:spMk id="15" creationId="{0DC04C2A-DDF5-4129-B409-E118BD4378BE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2:48:52.140" v="452" actId="1076"/>
          <ac:spMkLst>
            <pc:docMk/>
            <pc:sldMk cId="2389953798" sldId="268"/>
            <ac:spMk id="16" creationId="{193D13DE-2213-45A4-BCAF-542234628EE4}"/>
          </ac:spMkLst>
        </pc:spChg>
        <pc:spChg chg="add mod">
          <ac:chgData name="Jason R Ward" userId="S::2542354@vikes.csuohio.edu::32f9b87d-a683-42dd-a3e1-49dca1c32d72" providerId="AD" clId="Web-{7C7270C4-58E1-BBA6-FB80-B7387DF12487}" dt="2021-05-02T22:49:15.296" v="460" actId="1076"/>
          <ac:spMkLst>
            <pc:docMk/>
            <pc:sldMk cId="2389953798" sldId="268"/>
            <ac:spMk id="17" creationId="{F00AABEF-2642-4D9F-B0C3-27BF09A2800F}"/>
          </ac:spMkLst>
        </pc:spChg>
        <pc:graphicFrameChg chg="add del mod">
          <ac:chgData name="Jason R Ward" userId="S::2542354@vikes.csuohio.edu::32f9b87d-a683-42dd-a3e1-49dca1c32d72" providerId="AD" clId="Web-{7C7270C4-58E1-BBA6-FB80-B7387DF12487}" dt="2021-05-02T22:43:04.017" v="380"/>
          <ac:graphicFrameMkLst>
            <pc:docMk/>
            <pc:sldMk cId="2389953798" sldId="268"/>
            <ac:graphicFrameMk id="11" creationId="{53BCE09F-DCAD-49CE-BFA4-497766681523}"/>
          </ac:graphicFrameMkLst>
        </pc:graphicFrameChg>
        <pc:picChg chg="add mod">
          <ac:chgData name="Jason R Ward" userId="S::2542354@vikes.csuohio.edu::32f9b87d-a683-42dd-a3e1-49dca1c32d72" providerId="AD" clId="Web-{7C7270C4-58E1-BBA6-FB80-B7387DF12487}" dt="2021-05-03T01:13:19.547" v="1207" actId="1076"/>
          <ac:picMkLst>
            <pc:docMk/>
            <pc:sldMk cId="2389953798" sldId="268"/>
            <ac:picMk id="3" creationId="{66FA622F-F609-49CB-99E0-B81F5C6E2CF4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48:44.703" v="449" actId="1076"/>
          <ac:picMkLst>
            <pc:docMk/>
            <pc:sldMk cId="2389953798" sldId="268"/>
            <ac:picMk id="4" creationId="{23C0C3A8-0F93-4F19-A626-53E9C08F9FD7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52:38.404" v="462" actId="1076"/>
          <ac:picMkLst>
            <pc:docMk/>
            <pc:sldMk cId="2389953798" sldId="268"/>
            <ac:picMk id="5" creationId="{0B09BEF5-F23E-4F72-8361-CFEF4C3E8779}"/>
          </ac:picMkLst>
        </pc:picChg>
        <pc:picChg chg="add del mod">
          <ac:chgData name="Jason R Ward" userId="S::2542354@vikes.csuohio.edu::32f9b87d-a683-42dd-a3e1-49dca1c32d72" providerId="AD" clId="Web-{7C7270C4-58E1-BBA6-FB80-B7387DF12487}" dt="2021-05-03T01:13:15.625" v="1206"/>
          <ac:picMkLst>
            <pc:docMk/>
            <pc:sldMk cId="2389953798" sldId="268"/>
            <ac:picMk id="6" creationId="{30CDCCF3-7B3B-4752-8E89-3C5C4C02F91B}"/>
          </ac:picMkLst>
        </pc:picChg>
        <pc:picChg chg="add del mod">
          <ac:chgData name="Jason R Ward" userId="S::2542354@vikes.csuohio.edu::32f9b87d-a683-42dd-a3e1-49dca1c32d72" providerId="AD" clId="Web-{7C7270C4-58E1-BBA6-FB80-B7387DF12487}" dt="2021-05-03T01:13:06.484" v="1203"/>
          <ac:picMkLst>
            <pc:docMk/>
            <pc:sldMk cId="2389953798" sldId="268"/>
            <ac:picMk id="7" creationId="{B04EB8A5-893F-4750-B0AA-09D429DAC65D}"/>
          </ac:picMkLst>
        </pc:picChg>
        <pc:picChg chg="add del mod">
          <ac:chgData name="Jason R Ward" userId="S::2542354@vikes.csuohio.edu::32f9b87d-a683-42dd-a3e1-49dca1c32d72" providerId="AD" clId="Web-{7C7270C4-58E1-BBA6-FB80-B7387DF12487}" dt="2021-05-03T01:13:46.921" v="1212"/>
          <ac:picMkLst>
            <pc:docMk/>
            <pc:sldMk cId="2389953798" sldId="268"/>
            <ac:picMk id="8" creationId="{7940AF9D-176E-4EA2-A2F3-F0C4CF73E449}"/>
          </ac:picMkLst>
        </pc:picChg>
        <pc:picChg chg="add del mod">
          <ac:chgData name="Jason R Ward" userId="S::2542354@vikes.csuohio.edu::32f9b87d-a683-42dd-a3e1-49dca1c32d72" providerId="AD" clId="Web-{7C7270C4-58E1-BBA6-FB80-B7387DF12487}" dt="2021-05-03T01:14:18.843" v="1219"/>
          <ac:picMkLst>
            <pc:docMk/>
            <pc:sldMk cId="2389953798" sldId="268"/>
            <ac:picMk id="9" creationId="{EE3EA260-2821-4F3E-BD04-3AF5CC6E35D5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3T01:13:11.828" v="1204" actId="1076"/>
          <ac:picMkLst>
            <pc:docMk/>
            <pc:sldMk cId="2389953798" sldId="268"/>
            <ac:picMk id="11" creationId="{74E603DB-0DA9-4FAD-BEFE-586EE2921C45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46:13.235" v="402" actId="1076"/>
          <ac:picMkLst>
            <pc:docMk/>
            <pc:sldMk cId="2389953798" sldId="268"/>
            <ac:picMk id="12" creationId="{DCAE487B-E293-44E7-9237-416E6E5AEA80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48:55.031" v="453" actId="1076"/>
          <ac:picMkLst>
            <pc:docMk/>
            <pc:sldMk cId="2389953798" sldId="268"/>
            <ac:picMk id="13" creationId="{0E4583DC-64FD-4DBD-B8F5-55CCF97C40D0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2:49:09.562" v="457" actId="1076"/>
          <ac:picMkLst>
            <pc:docMk/>
            <pc:sldMk cId="2389953798" sldId="268"/>
            <ac:picMk id="14" creationId="{DFE1BFAA-EBFA-4854-AC61-7360A4E9CFD8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3T01:13:51.265" v="1213" actId="1076"/>
          <ac:picMkLst>
            <pc:docMk/>
            <pc:sldMk cId="2389953798" sldId="268"/>
            <ac:picMk id="18" creationId="{494DDBBD-6821-4CE2-9E64-EFCFF97D9F8E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3T01:14:27.640" v="1221" actId="1076"/>
          <ac:picMkLst>
            <pc:docMk/>
            <pc:sldMk cId="2389953798" sldId="268"/>
            <ac:picMk id="19" creationId="{B173C115-A958-40D9-8620-5EAACBDA4CF6}"/>
          </ac:picMkLst>
        </pc:picChg>
      </pc:sldChg>
      <pc:sldChg chg="modSp ord">
        <pc:chgData name="Jason R Ward" userId="S::2542354@vikes.csuohio.edu::32f9b87d-a683-42dd-a3e1-49dca1c32d72" providerId="AD" clId="Web-{7C7270C4-58E1-BBA6-FB80-B7387DF12487}" dt="2021-05-03T00:12:59.566" v="1143" actId="20577"/>
        <pc:sldMkLst>
          <pc:docMk/>
          <pc:sldMk cId="2125218035" sldId="269"/>
        </pc:sldMkLst>
        <pc:spChg chg="mod">
          <ac:chgData name="Jason R Ward" userId="S::2542354@vikes.csuohio.edu::32f9b87d-a683-42dd-a3e1-49dca1c32d72" providerId="AD" clId="Web-{7C7270C4-58E1-BBA6-FB80-B7387DF12487}" dt="2021-05-02T23:41:45.765" v="901" actId="20577"/>
          <ac:spMkLst>
            <pc:docMk/>
            <pc:sldMk cId="2125218035" sldId="269"/>
            <ac:spMk id="2" creationId="{B45A62EA-7CD5-4CD1-83E0-C9A527D9D61D}"/>
          </ac:spMkLst>
        </pc:spChg>
        <pc:spChg chg="mod">
          <ac:chgData name="Jason R Ward" userId="S::2542354@vikes.csuohio.edu::32f9b87d-a683-42dd-a3e1-49dca1c32d72" providerId="AD" clId="Web-{7C7270C4-58E1-BBA6-FB80-B7387DF12487}" dt="2021-05-03T00:12:59.566" v="1143" actId="20577"/>
          <ac:spMkLst>
            <pc:docMk/>
            <pc:sldMk cId="2125218035" sldId="269"/>
            <ac:spMk id="3" creationId="{BAEBF51F-E099-48DA-8DB1-0E5A9745177F}"/>
          </ac:spMkLst>
        </pc:spChg>
        <pc:spChg chg="mod">
          <ac:chgData name="Jason R Ward" userId="S::2542354@vikes.csuohio.edu::32f9b87d-a683-42dd-a3e1-49dca1c32d72" providerId="AD" clId="Web-{7C7270C4-58E1-BBA6-FB80-B7387DF12487}" dt="2021-05-02T23:41:58.343" v="902" actId="1076"/>
          <ac:spMkLst>
            <pc:docMk/>
            <pc:sldMk cId="2125218035" sldId="269"/>
            <ac:spMk id="4" creationId="{9D6E85A0-71B9-4AB5-BF10-5679967FDF80}"/>
          </ac:spMkLst>
        </pc:spChg>
      </pc:sldChg>
      <pc:sldChg chg="addSp modSp new ord">
        <pc:chgData name="Jason R Ward" userId="S::2542354@vikes.csuohio.edu::32f9b87d-a683-42dd-a3e1-49dca1c32d72" providerId="AD" clId="Web-{7C7270C4-58E1-BBA6-FB80-B7387DF12487}" dt="2021-05-02T23:48:42.372" v="921" actId="1076"/>
        <pc:sldMkLst>
          <pc:docMk/>
          <pc:sldMk cId="1745920674" sldId="270"/>
        </pc:sldMkLst>
        <pc:spChg chg="mod">
          <ac:chgData name="Jason R Ward" userId="S::2542354@vikes.csuohio.edu::32f9b87d-a683-42dd-a3e1-49dca1c32d72" providerId="AD" clId="Web-{7C7270C4-58E1-BBA6-FB80-B7387DF12487}" dt="2021-05-02T23:48:30.106" v="917" actId="20577"/>
          <ac:spMkLst>
            <pc:docMk/>
            <pc:sldMk cId="1745920674" sldId="270"/>
            <ac:spMk id="2" creationId="{10DE5589-1466-4AE4-8CCB-31B043912825}"/>
          </ac:spMkLst>
        </pc:spChg>
        <pc:picChg chg="add mod">
          <ac:chgData name="Jason R Ward" userId="S::2542354@vikes.csuohio.edu::32f9b87d-a683-42dd-a3e1-49dca1c32d72" providerId="AD" clId="Web-{7C7270C4-58E1-BBA6-FB80-B7387DF12487}" dt="2021-05-02T23:48:42.372" v="921" actId="1076"/>
          <ac:picMkLst>
            <pc:docMk/>
            <pc:sldMk cId="1745920674" sldId="270"/>
            <ac:picMk id="3" creationId="{D6A5CA54-D668-4CF1-9786-6FE216470363}"/>
          </ac:picMkLst>
        </pc:picChg>
      </pc:sldChg>
      <pc:sldChg chg="new del">
        <pc:chgData name="Jason R Ward" userId="S::2542354@vikes.csuohio.edu::32f9b87d-a683-42dd-a3e1-49dca1c32d72" providerId="AD" clId="Web-{7C7270C4-58E1-BBA6-FB80-B7387DF12487}" dt="2021-05-02T23:22:27.268" v="528"/>
        <pc:sldMkLst>
          <pc:docMk/>
          <pc:sldMk cId="2619456545" sldId="270"/>
        </pc:sldMkLst>
      </pc:sldChg>
      <pc:sldChg chg="addSp delSp modSp new mod setBg">
        <pc:chgData name="Jason R Ward" userId="S::2542354@vikes.csuohio.edu::32f9b87d-a683-42dd-a3e1-49dca1c32d72" providerId="AD" clId="Web-{7C7270C4-58E1-BBA6-FB80-B7387DF12487}" dt="2021-05-02T23:53:13.776" v="983" actId="1076"/>
        <pc:sldMkLst>
          <pc:docMk/>
          <pc:sldMk cId="3888668238" sldId="271"/>
        </pc:sldMkLst>
        <pc:spChg chg="mod">
          <ac:chgData name="Jason R Ward" userId="S::2542354@vikes.csuohio.edu::32f9b87d-a683-42dd-a3e1-49dca1c32d72" providerId="AD" clId="Web-{7C7270C4-58E1-BBA6-FB80-B7387DF12487}" dt="2021-05-02T23:53:10.010" v="981"/>
          <ac:spMkLst>
            <pc:docMk/>
            <pc:sldMk cId="3888668238" sldId="271"/>
            <ac:spMk id="2" creationId="{070FD4B1-9775-4906-9051-24FF9946C19C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3:53:10.010" v="982"/>
          <ac:spMkLst>
            <pc:docMk/>
            <pc:sldMk cId="3888668238" sldId="271"/>
            <ac:spMk id="9" creationId="{99ED5833-B85B-4103-8A3B-CAB0308E6C15}"/>
          </ac:spMkLst>
        </pc:spChg>
        <pc:spChg chg="add">
          <ac:chgData name="Jason R Ward" userId="S::2542354@vikes.csuohio.edu::32f9b87d-a683-42dd-a3e1-49dca1c32d72" providerId="AD" clId="Web-{7C7270C4-58E1-BBA6-FB80-B7387DF12487}" dt="2021-05-02T23:53:10.010" v="982"/>
          <ac:spMkLst>
            <pc:docMk/>
            <pc:sldMk cId="3888668238" sldId="271"/>
            <ac:spMk id="11" creationId="{99ED5833-B85B-4103-8A3B-CAB0308E6C15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3:53:10.010" v="981"/>
          <ac:spMkLst>
            <pc:docMk/>
            <pc:sldMk cId="3888668238" sldId="271"/>
            <ac:spMk id="14" creationId="{99ED5833-B85B-4103-8A3B-CAB0308E6C15}"/>
          </ac:spMkLst>
        </pc:spChg>
        <pc:picChg chg="add mod">
          <ac:chgData name="Jason R Ward" userId="S::2542354@vikes.csuohio.edu::32f9b87d-a683-42dd-a3e1-49dca1c32d72" providerId="AD" clId="Web-{7C7270C4-58E1-BBA6-FB80-B7387DF12487}" dt="2021-05-02T23:53:10.010" v="981"/>
          <ac:picMkLst>
            <pc:docMk/>
            <pc:sldMk cId="3888668238" sldId="271"/>
            <ac:picMk id="3" creationId="{A018C177-3F28-4171-906C-30FE6EAD584B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3:53:13.776" v="983" actId="1076"/>
          <ac:picMkLst>
            <pc:docMk/>
            <pc:sldMk cId="3888668238" sldId="271"/>
            <ac:picMk id="4" creationId="{DEE32AD9-20E4-456F-A0CD-6F7876F36BBC}"/>
          </ac:picMkLst>
        </pc:picChg>
      </pc:sldChg>
      <pc:sldChg chg="addSp delSp modSp add mod replId setBg">
        <pc:chgData name="Jason R Ward" userId="S::2542354@vikes.csuohio.edu::32f9b87d-a683-42dd-a3e1-49dca1c32d72" providerId="AD" clId="Web-{7C7270C4-58E1-BBA6-FB80-B7387DF12487}" dt="2021-05-02T23:55:29.431" v="1015" actId="14100"/>
        <pc:sldMkLst>
          <pc:docMk/>
          <pc:sldMk cId="2746113462" sldId="272"/>
        </pc:sldMkLst>
        <pc:spChg chg="mod">
          <ac:chgData name="Jason R Ward" userId="S::2542354@vikes.csuohio.edu::32f9b87d-a683-42dd-a3e1-49dca1c32d72" providerId="AD" clId="Web-{7C7270C4-58E1-BBA6-FB80-B7387DF12487}" dt="2021-05-02T23:55:27.353" v="1014" actId="1076"/>
          <ac:spMkLst>
            <pc:docMk/>
            <pc:sldMk cId="2746113462" sldId="272"/>
            <ac:spMk id="2" creationId="{070FD4B1-9775-4906-9051-24FF9946C19C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3:54:02.604" v="994"/>
          <ac:spMkLst>
            <pc:docMk/>
            <pc:sldMk cId="2746113462" sldId="272"/>
            <ac:spMk id="9" creationId="{99ED5833-B85B-4103-8A3B-CAB0308E6C15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3:55:07.025" v="1004"/>
          <ac:spMkLst>
            <pc:docMk/>
            <pc:sldMk cId="2746113462" sldId="272"/>
            <ac:spMk id="11" creationId="{99ED5833-B85B-4103-8A3B-CAB0308E6C15}"/>
          </ac:spMkLst>
        </pc:spChg>
        <pc:spChg chg="add del">
          <ac:chgData name="Jason R Ward" userId="S::2542354@vikes.csuohio.edu::32f9b87d-a683-42dd-a3e1-49dca1c32d72" providerId="AD" clId="Web-{7C7270C4-58E1-BBA6-FB80-B7387DF12487}" dt="2021-05-02T23:54:02.588" v="993"/>
          <ac:spMkLst>
            <pc:docMk/>
            <pc:sldMk cId="2746113462" sldId="272"/>
            <ac:spMk id="14" creationId="{99ED5833-B85B-4103-8A3B-CAB0308E6C15}"/>
          </ac:spMkLst>
        </pc:spChg>
        <pc:spChg chg="add">
          <ac:chgData name="Jason R Ward" userId="S::2542354@vikes.csuohio.edu::32f9b87d-a683-42dd-a3e1-49dca1c32d72" providerId="AD" clId="Web-{7C7270C4-58E1-BBA6-FB80-B7387DF12487}" dt="2021-05-02T23:55:07.025" v="1004"/>
          <ac:spMkLst>
            <pc:docMk/>
            <pc:sldMk cId="2746113462" sldId="272"/>
            <ac:spMk id="16" creationId="{70155189-D96C-4527-B0EC-654B946BE615}"/>
          </ac:spMkLst>
        </pc:spChg>
        <pc:picChg chg="add mod ord">
          <ac:chgData name="Jason R Ward" userId="S::2542354@vikes.csuohio.edu::32f9b87d-a683-42dd-a3e1-49dca1c32d72" providerId="AD" clId="Web-{7C7270C4-58E1-BBA6-FB80-B7387DF12487}" dt="2021-05-02T23:55:19.135" v="1010" actId="14100"/>
          <ac:picMkLst>
            <pc:docMk/>
            <pc:sldMk cId="2746113462" sldId="272"/>
            <ac:picMk id="3" creationId="{CA2F3A75-393D-480B-80F0-16D4DBB300EC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3:55:29.431" v="1015" actId="14100"/>
          <ac:picMkLst>
            <pc:docMk/>
            <pc:sldMk cId="2746113462" sldId="272"/>
            <ac:picMk id="4" creationId="{B3D27C2B-EFAD-42B1-AE8D-1FE8AF09A0F3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3:55:21.494" v="1012" actId="1076"/>
          <ac:picMkLst>
            <pc:docMk/>
            <pc:sldMk cId="2746113462" sldId="272"/>
            <ac:picMk id="5" creationId="{94B6A866-49E7-4F6C-9076-B1BC80605FB3}"/>
          </ac:picMkLst>
        </pc:picChg>
      </pc:sldChg>
      <pc:sldChg chg="addSp modSp add mod replId setBg">
        <pc:chgData name="Jason R Ward" userId="S::2542354@vikes.csuohio.edu::32f9b87d-a683-42dd-a3e1-49dca1c32d72" providerId="AD" clId="Web-{7C7270C4-58E1-BBA6-FB80-B7387DF12487}" dt="2021-05-02T23:56:26.869" v="1020" actId="20577"/>
        <pc:sldMkLst>
          <pc:docMk/>
          <pc:sldMk cId="199420437" sldId="273"/>
        </pc:sldMkLst>
        <pc:spChg chg="mod">
          <ac:chgData name="Jason R Ward" userId="S::2542354@vikes.csuohio.edu::32f9b87d-a683-42dd-a3e1-49dca1c32d72" providerId="AD" clId="Web-{7C7270C4-58E1-BBA6-FB80-B7387DF12487}" dt="2021-05-02T23:56:26.869" v="1020" actId="20577"/>
          <ac:spMkLst>
            <pc:docMk/>
            <pc:sldMk cId="199420437" sldId="273"/>
            <ac:spMk id="2" creationId="{070FD4B1-9775-4906-9051-24FF9946C19C}"/>
          </ac:spMkLst>
        </pc:spChg>
        <pc:spChg chg="add">
          <ac:chgData name="Jason R Ward" userId="S::2542354@vikes.csuohio.edu::32f9b87d-a683-42dd-a3e1-49dca1c32d72" providerId="AD" clId="Web-{7C7270C4-58E1-BBA6-FB80-B7387DF12487}" dt="2021-05-02T23:56:22.462" v="1019"/>
          <ac:spMkLst>
            <pc:docMk/>
            <pc:sldMk cId="199420437" sldId="273"/>
            <ac:spMk id="9" creationId="{99ED5833-B85B-4103-8A3B-CAB0308E6C15}"/>
          </ac:spMkLst>
        </pc:spChg>
        <pc:picChg chg="add mod">
          <ac:chgData name="Jason R Ward" userId="S::2542354@vikes.csuohio.edu::32f9b87d-a683-42dd-a3e1-49dca1c32d72" providerId="AD" clId="Web-{7C7270C4-58E1-BBA6-FB80-B7387DF12487}" dt="2021-05-02T23:56:22.462" v="1019"/>
          <ac:picMkLst>
            <pc:docMk/>
            <pc:sldMk cId="199420437" sldId="273"/>
            <ac:picMk id="3" creationId="{B9DD84E0-BDE7-4A7A-9AD4-626AC440663C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2T23:56:22.462" v="1019"/>
          <ac:picMkLst>
            <pc:docMk/>
            <pc:sldMk cId="199420437" sldId="273"/>
            <ac:picMk id="4" creationId="{F4AE4D1B-12A5-4CCC-94A6-5D7C92F5CF2D}"/>
          </ac:picMkLst>
        </pc:picChg>
      </pc:sldChg>
      <pc:sldChg chg="addSp delSp modSp add mod replId setBg addAnim delAnim">
        <pc:chgData name="Jason R Ward" userId="S::2542354@vikes.csuohio.edu::32f9b87d-a683-42dd-a3e1-49dca1c32d72" providerId="AD" clId="Web-{7C7270C4-58E1-BBA6-FB80-B7387DF12487}" dt="2021-05-03T01:05:49.456" v="1187" actId="20577"/>
        <pc:sldMkLst>
          <pc:docMk/>
          <pc:sldMk cId="2179500352" sldId="274"/>
        </pc:sldMkLst>
        <pc:spChg chg="mod">
          <ac:chgData name="Jason R Ward" userId="S::2542354@vikes.csuohio.edu::32f9b87d-a683-42dd-a3e1-49dca1c32d72" providerId="AD" clId="Web-{7C7270C4-58E1-BBA6-FB80-B7387DF12487}" dt="2021-05-03T01:05:49.456" v="1187" actId="20577"/>
          <ac:spMkLst>
            <pc:docMk/>
            <pc:sldMk cId="2179500352" sldId="274"/>
            <ac:spMk id="2" creationId="{070FD4B1-9775-4906-9051-24FF9946C19C}"/>
          </ac:spMkLst>
        </pc:spChg>
        <pc:spChg chg="mod">
          <ac:chgData name="Jason R Ward" userId="S::2542354@vikes.csuohio.edu::32f9b87d-a683-42dd-a3e1-49dca1c32d72" providerId="AD" clId="Web-{7C7270C4-58E1-BBA6-FB80-B7387DF12487}" dt="2021-05-03T01:05:38.925" v="1185"/>
          <ac:spMkLst>
            <pc:docMk/>
            <pc:sldMk cId="2179500352" sldId="274"/>
            <ac:spMk id="5" creationId="{A5684B7A-7079-4EFA-84AB-352EDB23E35A}"/>
          </ac:spMkLst>
        </pc:spChg>
        <pc:spChg chg="add del">
          <ac:chgData name="Jason R Ward" userId="S::2542354@vikes.csuohio.edu::32f9b87d-a683-42dd-a3e1-49dca1c32d72" providerId="AD" clId="Web-{7C7270C4-58E1-BBA6-FB80-B7387DF12487}" dt="2021-05-03T01:05:38.925" v="1185"/>
          <ac:spMkLst>
            <pc:docMk/>
            <pc:sldMk cId="2179500352" sldId="274"/>
            <ac:spMk id="9" creationId="{022BDE4A-8A20-4A69-9C5A-581C82036A4D}"/>
          </ac:spMkLst>
        </pc:spChg>
        <pc:spChg chg="add">
          <ac:chgData name="Jason R Ward" userId="S::2542354@vikes.csuohio.edu::32f9b87d-a683-42dd-a3e1-49dca1c32d72" providerId="AD" clId="Web-{7C7270C4-58E1-BBA6-FB80-B7387DF12487}" dt="2021-05-03T01:05:38.925" v="1185"/>
          <ac:spMkLst>
            <pc:docMk/>
            <pc:sldMk cId="2179500352" sldId="274"/>
            <ac:spMk id="11" creationId="{022BDE4A-8A20-4A69-9C5A-581C82036A4D}"/>
          </ac:spMkLst>
        </pc:spChg>
        <pc:spChg chg="add del">
          <ac:chgData name="Jason R Ward" userId="S::2542354@vikes.csuohio.edu::32f9b87d-a683-42dd-a3e1-49dca1c32d72" providerId="AD" clId="Web-{7C7270C4-58E1-BBA6-FB80-B7387DF12487}" dt="2021-05-03T01:05:38.909" v="1184"/>
          <ac:spMkLst>
            <pc:docMk/>
            <pc:sldMk cId="2179500352" sldId="274"/>
            <ac:spMk id="14" creationId="{99ED5833-B85B-4103-8A3B-CAB0308E6C15}"/>
          </ac:spMkLst>
        </pc:spChg>
        <pc:picChg chg="add mod ord">
          <ac:chgData name="Jason R Ward" userId="S::2542354@vikes.csuohio.edu::32f9b87d-a683-42dd-a3e1-49dca1c32d72" providerId="AD" clId="Web-{7C7270C4-58E1-BBA6-FB80-B7387DF12487}" dt="2021-05-03T01:05:38.909" v="1184"/>
          <ac:picMkLst>
            <pc:docMk/>
            <pc:sldMk cId="2179500352" sldId="274"/>
            <ac:picMk id="3" creationId="{7BF10DD3-90F8-460B-ABBA-C78F710F9C38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3T01:05:38.909" v="1184"/>
          <ac:picMkLst>
            <pc:docMk/>
            <pc:sldMk cId="2179500352" sldId="274"/>
            <ac:picMk id="4" creationId="{8BCC2EF4-B633-47C1-AA44-8516AE50F8FF}"/>
          </ac:picMkLst>
        </pc:picChg>
      </pc:sldChg>
      <pc:sldChg chg="addSp delSp modSp add mod replId setBg addAnim delAnim">
        <pc:chgData name="Jason R Ward" userId="S::2542354@vikes.csuohio.edu::32f9b87d-a683-42dd-a3e1-49dca1c32d72" providerId="AD" clId="Web-{7C7270C4-58E1-BBA6-FB80-B7387DF12487}" dt="2021-05-03T01:06:00.331" v="1192" actId="20577"/>
        <pc:sldMkLst>
          <pc:docMk/>
          <pc:sldMk cId="120762413" sldId="275"/>
        </pc:sldMkLst>
        <pc:spChg chg="mod">
          <ac:chgData name="Jason R Ward" userId="S::2542354@vikes.csuohio.edu::32f9b87d-a683-42dd-a3e1-49dca1c32d72" providerId="AD" clId="Web-{7C7270C4-58E1-BBA6-FB80-B7387DF12487}" dt="2021-05-03T01:06:00.331" v="1192" actId="20577"/>
          <ac:spMkLst>
            <pc:docMk/>
            <pc:sldMk cId="120762413" sldId="275"/>
            <ac:spMk id="2" creationId="{070FD4B1-9775-4906-9051-24FF9946C19C}"/>
          </ac:spMkLst>
        </pc:spChg>
        <pc:spChg chg="mod">
          <ac:chgData name="Jason R Ward" userId="S::2542354@vikes.csuohio.edu::32f9b87d-a683-42dd-a3e1-49dca1c32d72" providerId="AD" clId="Web-{7C7270C4-58E1-BBA6-FB80-B7387DF12487}" dt="2021-05-03T01:05:54.471" v="1190"/>
          <ac:spMkLst>
            <pc:docMk/>
            <pc:sldMk cId="120762413" sldId="275"/>
            <ac:spMk id="5" creationId="{AF276E1B-081D-45EE-944D-796122FA8B4E}"/>
          </ac:spMkLst>
        </pc:spChg>
        <pc:spChg chg="add del">
          <ac:chgData name="Jason R Ward" userId="S::2542354@vikes.csuohio.edu::32f9b87d-a683-42dd-a3e1-49dca1c32d72" providerId="AD" clId="Web-{7C7270C4-58E1-BBA6-FB80-B7387DF12487}" dt="2021-05-03T01:05:54.471" v="1190"/>
          <ac:spMkLst>
            <pc:docMk/>
            <pc:sldMk cId="120762413" sldId="275"/>
            <ac:spMk id="9" creationId="{022BDE4A-8A20-4A69-9C5A-581C82036A4D}"/>
          </ac:spMkLst>
        </pc:spChg>
        <pc:spChg chg="add">
          <ac:chgData name="Jason R Ward" userId="S::2542354@vikes.csuohio.edu::32f9b87d-a683-42dd-a3e1-49dca1c32d72" providerId="AD" clId="Web-{7C7270C4-58E1-BBA6-FB80-B7387DF12487}" dt="2021-05-03T01:05:54.471" v="1190"/>
          <ac:spMkLst>
            <pc:docMk/>
            <pc:sldMk cId="120762413" sldId="275"/>
            <ac:spMk id="11" creationId="{99ED5833-B85B-4103-8A3B-CAB0308E6C15}"/>
          </ac:spMkLst>
        </pc:spChg>
        <pc:spChg chg="add del">
          <ac:chgData name="Jason R Ward" userId="S::2542354@vikes.csuohio.edu::32f9b87d-a683-42dd-a3e1-49dca1c32d72" providerId="AD" clId="Web-{7C7270C4-58E1-BBA6-FB80-B7387DF12487}" dt="2021-05-03T01:05:54.456" v="1189"/>
          <ac:spMkLst>
            <pc:docMk/>
            <pc:sldMk cId="120762413" sldId="275"/>
            <ac:spMk id="14" creationId="{022BDE4A-8A20-4A69-9C5A-581C82036A4D}"/>
          </ac:spMkLst>
        </pc:spChg>
        <pc:picChg chg="add mod ord">
          <ac:chgData name="Jason R Ward" userId="S::2542354@vikes.csuohio.edu::32f9b87d-a683-42dd-a3e1-49dca1c32d72" providerId="AD" clId="Web-{7C7270C4-58E1-BBA6-FB80-B7387DF12487}" dt="2021-05-03T01:05:54.471" v="1190"/>
          <ac:picMkLst>
            <pc:docMk/>
            <pc:sldMk cId="120762413" sldId="275"/>
            <ac:picMk id="3" creationId="{3FC18CB4-6CEA-487B-B74B-EF625A77451F}"/>
          </ac:picMkLst>
        </pc:picChg>
        <pc:picChg chg="add mod ord">
          <ac:chgData name="Jason R Ward" userId="S::2542354@vikes.csuohio.edu::32f9b87d-a683-42dd-a3e1-49dca1c32d72" providerId="AD" clId="Web-{7C7270C4-58E1-BBA6-FB80-B7387DF12487}" dt="2021-05-03T01:05:54.471" v="1190"/>
          <ac:picMkLst>
            <pc:docMk/>
            <pc:sldMk cId="120762413" sldId="275"/>
            <ac:picMk id="4" creationId="{E6C9C85C-9925-48B1-BE23-5EE07B5A1B80}"/>
          </ac:picMkLst>
        </pc:picChg>
      </pc:sldChg>
      <pc:sldChg chg="addSp delSp modSp new del mod setBg">
        <pc:chgData name="Jason R Ward" userId="S::2542354@vikes.csuohio.edu::32f9b87d-a683-42dd-a3e1-49dca1c32d72" providerId="AD" clId="Web-{7C7270C4-58E1-BBA6-FB80-B7387DF12487}" dt="2021-05-03T00:53:24.742" v="1169"/>
        <pc:sldMkLst>
          <pc:docMk/>
          <pc:sldMk cId="3122866732" sldId="276"/>
        </pc:sldMkLst>
        <pc:spChg chg="mod">
          <ac:chgData name="Jason R Ward" userId="S::2542354@vikes.csuohio.edu::32f9b87d-a683-42dd-a3e1-49dca1c32d72" providerId="AD" clId="Web-{7C7270C4-58E1-BBA6-FB80-B7387DF12487}" dt="2021-05-03T00:51:31.165" v="1159" actId="20577"/>
          <ac:spMkLst>
            <pc:docMk/>
            <pc:sldMk cId="3122866732" sldId="276"/>
            <ac:spMk id="2" creationId="{93F0177F-4545-498C-8C43-DC1400BAB8E3}"/>
          </ac:spMkLst>
        </pc:spChg>
        <pc:spChg chg="mod ord">
          <ac:chgData name="Jason R Ward" userId="S::2542354@vikes.csuohio.edu::32f9b87d-a683-42dd-a3e1-49dca1c32d72" providerId="AD" clId="Web-{7C7270C4-58E1-BBA6-FB80-B7387DF12487}" dt="2021-05-03T00:51:26.868" v="1158"/>
          <ac:spMkLst>
            <pc:docMk/>
            <pc:sldMk cId="3122866732" sldId="276"/>
            <ac:spMk id="3" creationId="{D5EF4353-0C91-441D-8709-17440F015CD6}"/>
          </ac:spMkLst>
        </pc:spChg>
        <pc:spChg chg="add del">
          <ac:chgData name="Jason R Ward" userId="S::2542354@vikes.csuohio.edu::32f9b87d-a683-42dd-a3e1-49dca1c32d72" providerId="AD" clId="Web-{7C7270C4-58E1-BBA6-FB80-B7387DF12487}" dt="2021-05-03T00:51:26.868" v="1158"/>
          <ac:spMkLst>
            <pc:docMk/>
            <pc:sldMk cId="3122866732" sldId="276"/>
            <ac:spMk id="11" creationId="{53F29798-D584-4792-9B62-3F5F5C36D619}"/>
          </ac:spMkLst>
        </pc:spChg>
        <pc:spChg chg="add">
          <ac:chgData name="Jason R Ward" userId="S::2542354@vikes.csuohio.edu::32f9b87d-a683-42dd-a3e1-49dca1c32d72" providerId="AD" clId="Web-{7C7270C4-58E1-BBA6-FB80-B7387DF12487}" dt="2021-05-03T00:51:26.868" v="1158"/>
          <ac:spMkLst>
            <pc:docMk/>
            <pc:sldMk cId="3122866732" sldId="276"/>
            <ac:spMk id="16" creationId="{53F29798-D584-4792-9B62-3F5F5C36D619}"/>
          </ac:spMkLst>
        </pc:spChg>
        <pc:graphicFrameChg chg="add del mod">
          <ac:chgData name="Jason R Ward" userId="S::2542354@vikes.csuohio.edu::32f9b87d-a683-42dd-a3e1-49dca1c32d72" providerId="AD" clId="Web-{7C7270C4-58E1-BBA6-FB80-B7387DF12487}" dt="2021-05-03T00:49:37.728" v="1153"/>
          <ac:graphicFrameMkLst>
            <pc:docMk/>
            <pc:sldMk cId="3122866732" sldId="276"/>
            <ac:graphicFrameMk id="5" creationId="{AA6BAF78-B794-48A0-B42C-482F975FFD7E}"/>
          </ac:graphicFrameMkLst>
        </pc:graphicFrameChg>
        <pc:picChg chg="add del mod">
          <ac:chgData name="Jason R Ward" userId="S::2542354@vikes.csuohio.edu::32f9b87d-a683-42dd-a3e1-49dca1c32d72" providerId="AD" clId="Web-{7C7270C4-58E1-BBA6-FB80-B7387DF12487}" dt="2021-05-03T00:50:59.274" v="1156"/>
          <ac:picMkLst>
            <pc:docMk/>
            <pc:sldMk cId="3122866732" sldId="276"/>
            <ac:picMk id="6" creationId="{1210447A-3834-4FC1-B6A9-63CFC059B7C0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3T00:51:39.086" v="1163" actId="1076"/>
          <ac:picMkLst>
            <pc:docMk/>
            <pc:sldMk cId="3122866732" sldId="276"/>
            <ac:picMk id="7" creationId="{E148AFF0-C7BA-4C8E-A89E-3456F9193F33}"/>
          </ac:picMkLst>
        </pc:picChg>
      </pc:sldChg>
      <pc:sldChg chg="modSp add replId">
        <pc:chgData name="Jason R Ward" userId="S::2542354@vikes.csuohio.edu::32f9b87d-a683-42dd-a3e1-49dca1c32d72" providerId="AD" clId="Web-{7C7270C4-58E1-BBA6-FB80-B7387DF12487}" dt="2021-05-03T01:06:18.893" v="1196" actId="1076"/>
        <pc:sldMkLst>
          <pc:docMk/>
          <pc:sldMk cId="1472066327" sldId="277"/>
        </pc:sldMkLst>
        <pc:spChg chg="mod">
          <ac:chgData name="Jason R Ward" userId="S::2542354@vikes.csuohio.edu::32f9b87d-a683-42dd-a3e1-49dca1c32d72" providerId="AD" clId="Web-{7C7270C4-58E1-BBA6-FB80-B7387DF12487}" dt="2021-05-03T00:53:14.195" v="1167" actId="1076"/>
          <ac:spMkLst>
            <pc:docMk/>
            <pc:sldMk cId="1472066327" sldId="277"/>
            <ac:spMk id="2" creationId="{93F0177F-4545-498C-8C43-DC1400BAB8E3}"/>
          </ac:spMkLst>
        </pc:spChg>
        <pc:picChg chg="mod">
          <ac:chgData name="Jason R Ward" userId="S::2542354@vikes.csuohio.edu::32f9b87d-a683-42dd-a3e1-49dca1c32d72" providerId="AD" clId="Web-{7C7270C4-58E1-BBA6-FB80-B7387DF12487}" dt="2021-05-03T01:06:18.893" v="1196" actId="1076"/>
          <ac:picMkLst>
            <pc:docMk/>
            <pc:sldMk cId="1472066327" sldId="277"/>
            <ac:picMk id="7" creationId="{E148AFF0-C7BA-4C8E-A89E-3456F9193F33}"/>
          </ac:picMkLst>
        </pc:picChg>
      </pc:sldChg>
      <pc:sldChg chg="add del replId">
        <pc:chgData name="Jason R Ward" userId="S::2542354@vikes.csuohio.edu::32f9b87d-a683-42dd-a3e1-49dca1c32d72" providerId="AD" clId="Web-{7C7270C4-58E1-BBA6-FB80-B7387DF12487}" dt="2021-05-03T00:53:20.273" v="1168"/>
        <pc:sldMkLst>
          <pc:docMk/>
          <pc:sldMk cId="373011788" sldId="278"/>
        </pc:sldMkLst>
      </pc:sldChg>
      <pc:sldChg chg="addSp delSp modSp add replId">
        <pc:chgData name="Jason R Ward" userId="S::2542354@vikes.csuohio.edu::32f9b87d-a683-42dd-a3e1-49dca1c32d72" providerId="AD" clId="Web-{7C7270C4-58E1-BBA6-FB80-B7387DF12487}" dt="2021-05-03T01:06:11.487" v="1194" actId="1076"/>
        <pc:sldMkLst>
          <pc:docMk/>
          <pc:sldMk cId="400644741" sldId="278"/>
        </pc:sldMkLst>
        <pc:picChg chg="add mod">
          <ac:chgData name="Jason R Ward" userId="S::2542354@vikes.csuohio.edu::32f9b87d-a683-42dd-a3e1-49dca1c32d72" providerId="AD" clId="Web-{7C7270C4-58E1-BBA6-FB80-B7387DF12487}" dt="2021-05-03T01:06:11.487" v="1194" actId="1076"/>
          <ac:picMkLst>
            <pc:docMk/>
            <pc:sldMk cId="400644741" sldId="278"/>
            <ac:picMk id="4" creationId="{774435FD-2373-4046-9E58-76BB8B5896B3}"/>
          </ac:picMkLst>
        </pc:picChg>
        <pc:picChg chg="del">
          <ac:chgData name="Jason R Ward" userId="S::2542354@vikes.csuohio.edu::32f9b87d-a683-42dd-a3e1-49dca1c32d72" providerId="AD" clId="Web-{7C7270C4-58E1-BBA6-FB80-B7387DF12487}" dt="2021-05-03T00:54:40.538" v="1180"/>
          <ac:picMkLst>
            <pc:docMk/>
            <pc:sldMk cId="400644741" sldId="278"/>
            <ac:picMk id="7" creationId="{E148AFF0-C7BA-4C8E-A89E-3456F9193F33}"/>
          </ac:picMkLst>
        </pc:picChg>
      </pc:sldChg>
      <pc:sldChg chg="add del replId">
        <pc:chgData name="Jason R Ward" userId="S::2542354@vikes.csuohio.edu::32f9b87d-a683-42dd-a3e1-49dca1c32d72" providerId="AD" clId="Web-{7C7270C4-58E1-BBA6-FB80-B7387DF12487}" dt="2021-05-03T00:53:27.367" v="1170"/>
        <pc:sldMkLst>
          <pc:docMk/>
          <pc:sldMk cId="721034591" sldId="279"/>
        </pc:sldMkLst>
      </pc:sldChg>
      <pc:sldChg chg="addSp delSp modSp add replId">
        <pc:chgData name="Jason R Ward" userId="S::2542354@vikes.csuohio.edu::32f9b87d-a683-42dd-a3e1-49dca1c32d72" providerId="AD" clId="Web-{7C7270C4-58E1-BBA6-FB80-B7387DF12487}" dt="2021-05-03T01:21:17.012" v="1228" actId="1076"/>
        <pc:sldMkLst>
          <pc:docMk/>
          <pc:sldMk cId="1064852185" sldId="279"/>
        </pc:sldMkLst>
        <pc:picChg chg="add del mod">
          <ac:chgData name="Jason R Ward" userId="S::2542354@vikes.csuohio.edu::32f9b87d-a683-42dd-a3e1-49dca1c32d72" providerId="AD" clId="Web-{7C7270C4-58E1-BBA6-FB80-B7387DF12487}" dt="2021-05-03T01:21:02.903" v="1222"/>
          <ac:picMkLst>
            <pc:docMk/>
            <pc:sldMk cId="1064852185" sldId="279"/>
            <ac:picMk id="4" creationId="{171B6424-D8F3-45DD-9935-16881A142CBB}"/>
          </ac:picMkLst>
        </pc:picChg>
        <pc:picChg chg="add mod">
          <ac:chgData name="Jason R Ward" userId="S::2542354@vikes.csuohio.edu::32f9b87d-a683-42dd-a3e1-49dca1c32d72" providerId="AD" clId="Web-{7C7270C4-58E1-BBA6-FB80-B7387DF12487}" dt="2021-05-03T01:21:17.012" v="1228" actId="1076"/>
          <ac:picMkLst>
            <pc:docMk/>
            <pc:sldMk cId="1064852185" sldId="279"/>
            <ac:picMk id="5" creationId="{7222B090-FFB8-4705-97E5-98B7F40C555C}"/>
          </ac:picMkLst>
        </pc:picChg>
        <pc:picChg chg="del">
          <ac:chgData name="Jason R Ward" userId="S::2542354@vikes.csuohio.edu::32f9b87d-a683-42dd-a3e1-49dca1c32d72" providerId="AD" clId="Web-{7C7270C4-58E1-BBA6-FB80-B7387DF12487}" dt="2021-05-03T00:54:08.586" v="1174"/>
          <ac:picMkLst>
            <pc:docMk/>
            <pc:sldMk cId="1064852185" sldId="279"/>
            <ac:picMk id="7" creationId="{E148AFF0-C7BA-4C8E-A89E-3456F9193F33}"/>
          </ac:picMkLst>
        </pc:picChg>
      </pc:sldChg>
      <pc:sldChg chg="addSp delSp modSp add replId">
        <pc:chgData name="Jason R Ward" userId="S::2542354@vikes.csuohio.edu::32f9b87d-a683-42dd-a3e1-49dca1c32d72" providerId="AD" clId="Web-{7C7270C4-58E1-BBA6-FB80-B7387DF12487}" dt="2021-05-03T01:26:22.183" v="1234" actId="1076"/>
        <pc:sldMkLst>
          <pc:docMk/>
          <pc:sldMk cId="2879859834" sldId="280"/>
        </pc:sldMkLst>
        <pc:picChg chg="add mod">
          <ac:chgData name="Jason R Ward" userId="S::2542354@vikes.csuohio.edu::32f9b87d-a683-42dd-a3e1-49dca1c32d72" providerId="AD" clId="Web-{7C7270C4-58E1-BBA6-FB80-B7387DF12487}" dt="2021-05-03T01:26:22.183" v="1234" actId="1076"/>
          <ac:picMkLst>
            <pc:docMk/>
            <pc:sldMk cId="2879859834" sldId="280"/>
            <ac:picMk id="4" creationId="{9CB4B270-94CA-4524-8C95-56F85E39600F}"/>
          </ac:picMkLst>
        </pc:picChg>
        <pc:picChg chg="del">
          <ac:chgData name="Jason R Ward" userId="S::2542354@vikes.csuohio.edu::32f9b87d-a683-42dd-a3e1-49dca1c32d72" providerId="AD" clId="Web-{7C7270C4-58E1-BBA6-FB80-B7387DF12487}" dt="2021-05-03T01:26:12.417" v="1229"/>
          <ac:picMkLst>
            <pc:docMk/>
            <pc:sldMk cId="2879859834" sldId="280"/>
            <ac:picMk id="7" creationId="{E148AFF0-C7BA-4C8E-A89E-3456F9193F33}"/>
          </ac:picMkLst>
        </pc:picChg>
      </pc:sldChg>
    </pc:docChg>
  </pc:docChgLst>
  <pc:docChgLst>
    <pc:chgData name="Nikhil  Bhandari" userId="S::2769298@vikes.csuohio.edu::88d01783-49bc-4fff-a768-198abec4bff1" providerId="AD" clId="Web-{088A3196-4A5B-45B1-BF8C-A20E9ABA61B7}"/>
    <pc:docChg chg="modSld sldOrd">
      <pc:chgData name="Nikhil  Bhandari" userId="S::2769298@vikes.csuohio.edu::88d01783-49bc-4fff-a768-198abec4bff1" providerId="AD" clId="Web-{088A3196-4A5B-45B1-BF8C-A20E9ABA61B7}" dt="2021-05-02T23:43:02.525" v="573" actId="20577"/>
      <pc:docMkLst>
        <pc:docMk/>
      </pc:docMkLst>
      <pc:sldChg chg="modSp">
        <pc:chgData name="Nikhil  Bhandari" userId="S::2769298@vikes.csuohio.edu::88d01783-49bc-4fff-a768-198abec4bff1" providerId="AD" clId="Web-{088A3196-4A5B-45B1-BF8C-A20E9ABA61B7}" dt="2021-05-02T20:48:18.395" v="8" actId="20577"/>
        <pc:sldMkLst>
          <pc:docMk/>
          <pc:sldMk cId="3788796935" sldId="256"/>
        </pc:sldMkLst>
        <pc:spChg chg="mod">
          <ac:chgData name="Nikhil  Bhandari" userId="S::2769298@vikes.csuohio.edu::88d01783-49bc-4fff-a768-198abec4bff1" providerId="AD" clId="Web-{088A3196-4A5B-45B1-BF8C-A20E9ABA61B7}" dt="2021-05-02T20:48:18.395" v="8" actId="20577"/>
          <ac:spMkLst>
            <pc:docMk/>
            <pc:sldMk cId="3788796935" sldId="256"/>
            <ac:spMk id="3" creationId="{00000000-0000-0000-0000-000000000000}"/>
          </ac:spMkLst>
        </pc:spChg>
      </pc:sldChg>
      <pc:sldChg chg="modSp">
        <pc:chgData name="Nikhil  Bhandari" userId="S::2769298@vikes.csuohio.edu::88d01783-49bc-4fff-a768-198abec4bff1" providerId="AD" clId="Web-{088A3196-4A5B-45B1-BF8C-A20E9ABA61B7}" dt="2021-05-02T21:08:16.880" v="539" actId="20577"/>
        <pc:sldMkLst>
          <pc:docMk/>
          <pc:sldMk cId="87814447" sldId="257"/>
        </pc:sldMkLst>
        <pc:spChg chg="mod">
          <ac:chgData name="Nikhil  Bhandari" userId="S::2769298@vikes.csuohio.edu::88d01783-49bc-4fff-a768-198abec4bff1" providerId="AD" clId="Web-{088A3196-4A5B-45B1-BF8C-A20E9ABA61B7}" dt="2021-05-02T21:08:16.880" v="539" actId="20577"/>
          <ac:spMkLst>
            <pc:docMk/>
            <pc:sldMk cId="87814447" sldId="257"/>
            <ac:spMk id="3" creationId="{00000000-0000-0000-0000-000000000000}"/>
          </ac:spMkLst>
        </pc:spChg>
      </pc:sldChg>
      <pc:sldChg chg="ord">
        <pc:chgData name="Nikhil  Bhandari" userId="S::2769298@vikes.csuohio.edu::88d01783-49bc-4fff-a768-198abec4bff1" providerId="AD" clId="Web-{088A3196-4A5B-45B1-BF8C-A20E9ABA61B7}" dt="2021-05-02T21:08:24.208" v="540"/>
        <pc:sldMkLst>
          <pc:docMk/>
          <pc:sldMk cId="269901292" sldId="258"/>
        </pc:sldMkLst>
      </pc:sldChg>
      <pc:sldChg chg="addSp delSp modSp">
        <pc:chgData name="Nikhil  Bhandari" userId="S::2769298@vikes.csuohio.edu::88d01783-49bc-4fff-a768-198abec4bff1" providerId="AD" clId="Web-{088A3196-4A5B-45B1-BF8C-A20E9ABA61B7}" dt="2021-05-02T21:24:53.736" v="570"/>
        <pc:sldMkLst>
          <pc:docMk/>
          <pc:sldMk cId="2910063122" sldId="259"/>
        </pc:sldMkLst>
        <pc:spChg chg="mod">
          <ac:chgData name="Nikhil  Bhandari" userId="S::2769298@vikes.csuohio.edu::88d01783-49bc-4fff-a768-198abec4bff1" providerId="AD" clId="Web-{088A3196-4A5B-45B1-BF8C-A20E9ABA61B7}" dt="2021-05-02T21:09:46.881" v="544" actId="20577"/>
          <ac:spMkLst>
            <pc:docMk/>
            <pc:sldMk cId="2910063122" sldId="259"/>
            <ac:spMk id="2" creationId="{00000000-0000-0000-0000-000000000000}"/>
          </ac:spMkLst>
        </pc:spChg>
        <pc:picChg chg="add mod">
          <ac:chgData name="Nikhil  Bhandari" userId="S::2769298@vikes.csuohio.edu::88d01783-49bc-4fff-a768-198abec4bff1" providerId="AD" clId="Web-{088A3196-4A5B-45B1-BF8C-A20E9ABA61B7}" dt="2021-05-02T21:13:36.477" v="555" actId="14100"/>
          <ac:picMkLst>
            <pc:docMk/>
            <pc:sldMk cId="2910063122" sldId="259"/>
            <ac:picMk id="4" creationId="{97D6FF30-AB1D-4982-9232-FA668853D9E3}"/>
          </ac:picMkLst>
        </pc:picChg>
        <pc:picChg chg="add del mod">
          <ac:chgData name="Nikhil  Bhandari" userId="S::2769298@vikes.csuohio.edu::88d01783-49bc-4fff-a768-198abec4bff1" providerId="AD" clId="Web-{088A3196-4A5B-45B1-BF8C-A20E9ABA61B7}" dt="2021-05-02T21:19:25.137" v="560"/>
          <ac:picMkLst>
            <pc:docMk/>
            <pc:sldMk cId="2910063122" sldId="259"/>
            <ac:picMk id="5" creationId="{142A65AD-0B36-4235-B3C1-8CE2AC81CFAD}"/>
          </ac:picMkLst>
        </pc:picChg>
        <pc:picChg chg="add del mod">
          <ac:chgData name="Nikhil  Bhandari" userId="S::2769298@vikes.csuohio.edu::88d01783-49bc-4fff-a768-198abec4bff1" providerId="AD" clId="Web-{088A3196-4A5B-45B1-BF8C-A20E9ABA61B7}" dt="2021-05-02T21:23:02.453" v="563"/>
          <ac:picMkLst>
            <pc:docMk/>
            <pc:sldMk cId="2910063122" sldId="259"/>
            <ac:picMk id="6" creationId="{14B1D895-F5AB-4924-B106-9E3E496018A9}"/>
          </ac:picMkLst>
        </pc:picChg>
        <pc:picChg chg="add del mod">
          <ac:chgData name="Nikhil  Bhandari" userId="S::2769298@vikes.csuohio.edu::88d01783-49bc-4fff-a768-198abec4bff1" providerId="AD" clId="Web-{088A3196-4A5B-45B1-BF8C-A20E9ABA61B7}" dt="2021-05-02T21:24:53.736" v="570"/>
          <ac:picMkLst>
            <pc:docMk/>
            <pc:sldMk cId="2910063122" sldId="259"/>
            <ac:picMk id="7" creationId="{E08BE9BA-5F46-47A1-9CA0-8F75BDFEDEF7}"/>
          </ac:picMkLst>
        </pc:picChg>
        <pc:picChg chg="add del mod">
          <ac:chgData name="Nikhil  Bhandari" userId="S::2769298@vikes.csuohio.edu::88d01783-49bc-4fff-a768-198abec4bff1" providerId="AD" clId="Web-{088A3196-4A5B-45B1-BF8C-A20E9ABA61B7}" dt="2021-05-02T21:24:50.783" v="569"/>
          <ac:picMkLst>
            <pc:docMk/>
            <pc:sldMk cId="2910063122" sldId="259"/>
            <ac:picMk id="8" creationId="{5A27E4B7-1E0B-448E-BB3D-84A67B57A254}"/>
          </ac:picMkLst>
        </pc:picChg>
        <pc:picChg chg="del">
          <ac:chgData name="Nikhil  Bhandari" userId="S::2769298@vikes.csuohio.edu::88d01783-49bc-4fff-a768-198abec4bff1" providerId="AD" clId="Web-{088A3196-4A5B-45B1-BF8C-A20E9ABA61B7}" dt="2021-05-02T21:12:39.805" v="545"/>
          <ac:picMkLst>
            <pc:docMk/>
            <pc:sldMk cId="2910063122" sldId="259"/>
            <ac:picMk id="9" creationId="{A521DDD7-EC2F-46F5-BB37-8E82FE1B335E}"/>
          </ac:picMkLst>
        </pc:picChg>
      </pc:sldChg>
      <pc:sldChg chg="modSp">
        <pc:chgData name="Nikhil  Bhandari" userId="S::2769298@vikes.csuohio.edu::88d01783-49bc-4fff-a768-198abec4bff1" providerId="AD" clId="Web-{088A3196-4A5B-45B1-BF8C-A20E9ABA61B7}" dt="2021-05-02T21:04:44.299" v="419" actId="20577"/>
        <pc:sldMkLst>
          <pc:docMk/>
          <pc:sldMk cId="1268436974" sldId="261"/>
        </pc:sldMkLst>
        <pc:spChg chg="mod">
          <ac:chgData name="Nikhil  Bhandari" userId="S::2769298@vikes.csuohio.edu::88d01783-49bc-4fff-a768-198abec4bff1" providerId="AD" clId="Web-{088A3196-4A5B-45B1-BF8C-A20E9ABA61B7}" dt="2021-05-02T21:04:44.299" v="419" actId="20577"/>
          <ac:spMkLst>
            <pc:docMk/>
            <pc:sldMk cId="1268436974" sldId="261"/>
            <ac:spMk id="3" creationId="{F819A62D-7C7D-490F-A963-82EB93798D21}"/>
          </ac:spMkLst>
        </pc:spChg>
      </pc:sldChg>
      <pc:sldChg chg="modSp">
        <pc:chgData name="Nikhil  Bhandari" userId="S::2769298@vikes.csuohio.edu::88d01783-49bc-4fff-a768-198abec4bff1" providerId="AD" clId="Web-{088A3196-4A5B-45B1-BF8C-A20E9ABA61B7}" dt="2021-05-02T21:03:12.017" v="381" actId="20577"/>
        <pc:sldMkLst>
          <pc:docMk/>
          <pc:sldMk cId="3492672931" sldId="262"/>
        </pc:sldMkLst>
        <pc:spChg chg="mod">
          <ac:chgData name="Nikhil  Bhandari" userId="S::2769298@vikes.csuohio.edu::88d01783-49bc-4fff-a768-198abec4bff1" providerId="AD" clId="Web-{088A3196-4A5B-45B1-BF8C-A20E9ABA61B7}" dt="2021-05-02T21:03:12.017" v="381" actId="20577"/>
          <ac:spMkLst>
            <pc:docMk/>
            <pc:sldMk cId="3492672931" sldId="262"/>
            <ac:spMk id="3" creationId="{6A0A54B3-4A22-4221-82DE-873EF2449697}"/>
          </ac:spMkLst>
        </pc:spChg>
      </pc:sldChg>
      <pc:sldChg chg="modSp">
        <pc:chgData name="Nikhil  Bhandari" userId="S::2769298@vikes.csuohio.edu::88d01783-49bc-4fff-a768-198abec4bff1" providerId="AD" clId="Web-{088A3196-4A5B-45B1-BF8C-A20E9ABA61B7}" dt="2021-05-02T23:43:02.525" v="573" actId="20577"/>
        <pc:sldMkLst>
          <pc:docMk/>
          <pc:sldMk cId="2125218035" sldId="269"/>
        </pc:sldMkLst>
        <pc:spChg chg="mod">
          <ac:chgData name="Nikhil  Bhandari" userId="S::2769298@vikes.csuohio.edu::88d01783-49bc-4fff-a768-198abec4bff1" providerId="AD" clId="Web-{088A3196-4A5B-45B1-BF8C-A20E9ABA61B7}" dt="2021-05-02T23:43:02.525" v="573" actId="20577"/>
          <ac:spMkLst>
            <pc:docMk/>
            <pc:sldMk cId="2125218035" sldId="269"/>
            <ac:spMk id="3" creationId="{BAEBF51F-E099-48DA-8DB1-0E5A9745177F}"/>
          </ac:spMkLst>
        </pc:spChg>
      </pc:sldChg>
    </pc:docChg>
  </pc:docChgLst>
  <pc:docChgLst>
    <pc:chgData name="Jason R Ward" userId="S::2542354@vikes.csuohio.edu::32f9b87d-a683-42dd-a3e1-49dca1c32d72" providerId="AD" clId="Web-{3D13C49F-D01A-0000-B202-3F5554290A1B}"/>
    <pc:docChg chg="modSld sldOrd">
      <pc:chgData name="Jason R Ward" userId="S::2542354@vikes.csuohio.edu::32f9b87d-a683-42dd-a3e1-49dca1c32d72" providerId="AD" clId="Web-{3D13C49F-D01A-0000-B202-3F5554290A1B}" dt="2021-05-02T22:11:34.779" v="47"/>
      <pc:docMkLst>
        <pc:docMk/>
      </pc:docMkLst>
      <pc:sldChg chg="addSp delSp modSp ord">
        <pc:chgData name="Jason R Ward" userId="S::2542354@vikes.csuohio.edu::32f9b87d-a683-42dd-a3e1-49dca1c32d72" providerId="AD" clId="Web-{3D13C49F-D01A-0000-B202-3F5554290A1B}" dt="2021-05-02T22:07:58.890" v="13"/>
        <pc:sldMkLst>
          <pc:docMk/>
          <pc:sldMk cId="3492672931" sldId="262"/>
        </pc:sldMkLst>
        <pc:graphicFrameChg chg="add del mod modGraphic">
          <ac:chgData name="Jason R Ward" userId="S::2542354@vikes.csuohio.edu::32f9b87d-a683-42dd-a3e1-49dca1c32d72" providerId="AD" clId="Web-{3D13C49F-D01A-0000-B202-3F5554290A1B}" dt="2021-05-02T22:07:05.219" v="10"/>
          <ac:graphicFrameMkLst>
            <pc:docMk/>
            <pc:sldMk cId="3492672931" sldId="262"/>
            <ac:graphicFrameMk id="5" creationId="{56FB2FB3-83F3-49DD-BA01-08C2F10E0590}"/>
          </ac:graphicFrameMkLst>
        </pc:graphicFrameChg>
        <pc:graphicFrameChg chg="add del mod">
          <ac:chgData name="Jason R Ward" userId="S::2542354@vikes.csuohio.edu::32f9b87d-a683-42dd-a3e1-49dca1c32d72" providerId="AD" clId="Web-{3D13C49F-D01A-0000-B202-3F5554290A1B}" dt="2021-05-02T22:07:07.688" v="11"/>
          <ac:graphicFrameMkLst>
            <pc:docMk/>
            <pc:sldMk cId="3492672931" sldId="262"/>
            <ac:graphicFrameMk id="7" creationId="{3DBD86AC-8371-4A3E-B373-B09621DA21D1}"/>
          </ac:graphicFrameMkLst>
        </pc:graphicFrameChg>
        <pc:picChg chg="add del mod">
          <ac:chgData name="Jason R Ward" userId="S::2542354@vikes.csuohio.edu::32f9b87d-a683-42dd-a3e1-49dca1c32d72" providerId="AD" clId="Web-{3D13C49F-D01A-0000-B202-3F5554290A1B}" dt="2021-05-02T22:07:58.890" v="13"/>
          <ac:picMkLst>
            <pc:docMk/>
            <pc:sldMk cId="3492672931" sldId="262"/>
            <ac:picMk id="8" creationId="{19E01243-B711-45A7-97BC-3D209980E643}"/>
          </ac:picMkLst>
        </pc:picChg>
      </pc:sldChg>
      <pc:sldChg chg="addSp delSp modSp ord">
        <pc:chgData name="Jason R Ward" userId="S::2542354@vikes.csuohio.edu::32f9b87d-a683-42dd-a3e1-49dca1c32d72" providerId="AD" clId="Web-{3D13C49F-D01A-0000-B202-3F5554290A1B}" dt="2021-05-02T22:11:34.779" v="47"/>
        <pc:sldMkLst>
          <pc:docMk/>
          <pc:sldMk cId="2650003866" sldId="264"/>
        </pc:sldMkLst>
        <pc:spChg chg="del">
          <ac:chgData name="Jason R Ward" userId="S::2542354@vikes.csuohio.edu::32f9b87d-a683-42dd-a3e1-49dca1c32d72" providerId="AD" clId="Web-{3D13C49F-D01A-0000-B202-3F5554290A1B}" dt="2021-05-02T22:08:08.453" v="15"/>
          <ac:spMkLst>
            <pc:docMk/>
            <pc:sldMk cId="2650003866" sldId="264"/>
            <ac:spMk id="3" creationId="{76E94419-FEAD-4DD8-8249-9F4C8C61E0AE}"/>
          </ac:spMkLst>
        </pc:spChg>
        <pc:spChg chg="add del mod">
          <ac:chgData name="Jason R Ward" userId="S::2542354@vikes.csuohio.edu::32f9b87d-a683-42dd-a3e1-49dca1c32d72" providerId="AD" clId="Web-{3D13C49F-D01A-0000-B202-3F5554290A1B}" dt="2021-05-02T22:09:43.733" v="35"/>
          <ac:spMkLst>
            <pc:docMk/>
            <pc:sldMk cId="2650003866" sldId="264"/>
            <ac:spMk id="7" creationId="{DA902200-0AA3-40B6-A780-A81BBC12D481}"/>
          </ac:spMkLst>
        </pc:spChg>
        <pc:spChg chg="add del mod">
          <ac:chgData name="Jason R Ward" userId="S::2542354@vikes.csuohio.edu::32f9b87d-a683-42dd-a3e1-49dca1c32d72" providerId="AD" clId="Web-{3D13C49F-D01A-0000-B202-3F5554290A1B}" dt="2021-05-02T22:11:34.779" v="47"/>
          <ac:spMkLst>
            <pc:docMk/>
            <pc:sldMk cId="2650003866" sldId="264"/>
            <ac:spMk id="9" creationId="{356B5A98-F771-447B-822D-4C690BFFAF15}"/>
          </ac:spMkLst>
        </pc:spChg>
        <pc:spChg chg="add del">
          <ac:chgData name="Jason R Ward" userId="S::2542354@vikes.csuohio.edu::32f9b87d-a683-42dd-a3e1-49dca1c32d72" providerId="AD" clId="Web-{3D13C49F-D01A-0000-B202-3F5554290A1B}" dt="2021-05-02T22:10:37.092" v="44"/>
          <ac:spMkLst>
            <pc:docMk/>
            <pc:sldMk cId="2650003866" sldId="264"/>
            <ac:spMk id="10" creationId="{4A7502A9-4FD0-465F-A251-D78641C3C2F5}"/>
          </ac:spMkLst>
        </pc:spChg>
        <pc:spChg chg="add del mod">
          <ac:chgData name="Jason R Ward" userId="S::2542354@vikes.csuohio.edu::32f9b87d-a683-42dd-a3e1-49dca1c32d72" providerId="AD" clId="Web-{3D13C49F-D01A-0000-B202-3F5554290A1B}" dt="2021-05-02T22:10:35.045" v="43"/>
          <ac:spMkLst>
            <pc:docMk/>
            <pc:sldMk cId="2650003866" sldId="264"/>
            <ac:spMk id="11" creationId="{BB969519-6B1B-4298-ADEB-74CB9A276D54}"/>
          </ac:spMkLst>
        </pc:spChg>
        <pc:picChg chg="add del mod ord">
          <ac:chgData name="Jason R Ward" userId="S::2542354@vikes.csuohio.edu::32f9b87d-a683-42dd-a3e1-49dca1c32d72" providerId="AD" clId="Web-{3D13C49F-D01A-0000-B202-3F5554290A1B}" dt="2021-05-02T22:09:42.483" v="34"/>
          <ac:picMkLst>
            <pc:docMk/>
            <pc:sldMk cId="2650003866" sldId="264"/>
            <ac:picMk id="4" creationId="{4D929F96-C1BA-4DB9-A69A-0AF0F1A72953}"/>
          </ac:picMkLst>
        </pc:picChg>
        <pc:picChg chg="add mod">
          <ac:chgData name="Jason R Ward" userId="S::2542354@vikes.csuohio.edu::32f9b87d-a683-42dd-a3e1-49dca1c32d72" providerId="AD" clId="Web-{3D13C49F-D01A-0000-B202-3F5554290A1B}" dt="2021-05-02T22:08:56.187" v="32" actId="14100"/>
          <ac:picMkLst>
            <pc:docMk/>
            <pc:sldMk cId="2650003866" sldId="264"/>
            <ac:picMk id="5" creationId="{9553B874-8495-457D-9E87-318002427EFB}"/>
          </ac:picMkLst>
        </pc:picChg>
        <pc:picChg chg="add mod ord">
          <ac:chgData name="Jason R Ward" userId="S::2542354@vikes.csuohio.edu::32f9b87d-a683-42dd-a3e1-49dca1c32d72" providerId="AD" clId="Web-{3D13C49F-D01A-0000-B202-3F5554290A1B}" dt="2021-05-02T22:09:51.358" v="38" actId="1076"/>
          <ac:picMkLst>
            <pc:docMk/>
            <pc:sldMk cId="2650003866" sldId="264"/>
            <ac:picMk id="8" creationId="{D63EFE8A-7761-4422-86DB-6005508CCAB9}"/>
          </ac:picMkLst>
        </pc:picChg>
      </pc:sldChg>
    </pc:docChg>
  </pc:docChgLst>
  <pc:docChgLst>
    <pc:chgData name="Zachary T Whitenack" userId="S::2667990@vikes.csuohio.edu::dcc407ae-b5cb-4a24-bc96-bd0aaf0d3171" providerId="AD" clId="Web-{DC37C7B1-FC7C-C0B3-CD95-9830D6191F54}"/>
    <pc:docChg chg="mod addSld delSld modSld modMainMaster">
      <pc:chgData name="Zachary T Whitenack" userId="S::2667990@vikes.csuohio.edu::dcc407ae-b5cb-4a24-bc96-bd0aaf0d3171" providerId="AD" clId="Web-{DC37C7B1-FC7C-C0B3-CD95-9830D6191F54}" dt="2021-05-03T00:28:12.097" v="1080"/>
      <pc:docMkLst>
        <pc:docMk/>
      </pc:docMkLst>
      <pc:sldChg chg="addSp delSp modSp">
        <pc:chgData name="Zachary T Whitenack" userId="S::2667990@vikes.csuohio.edu::dcc407ae-b5cb-4a24-bc96-bd0aaf0d3171" providerId="AD" clId="Web-{DC37C7B1-FC7C-C0B3-CD95-9830D6191F54}" dt="2021-05-03T00:28:01.941" v="1078"/>
        <pc:sldMkLst>
          <pc:docMk/>
          <pc:sldMk cId="3788796935" sldId="256"/>
        </pc:sldMkLst>
        <pc:spChg chg="mod">
          <ac:chgData name="Zachary T Whitenack" userId="S::2667990@vikes.csuohio.edu::dcc407ae-b5cb-4a24-bc96-bd0aaf0d3171" providerId="AD" clId="Web-{DC37C7B1-FC7C-C0B3-CD95-9830D6191F54}" dt="2021-05-02T22:54:43.946" v="247" actId="20577"/>
          <ac:spMkLst>
            <pc:docMk/>
            <pc:sldMk cId="3788796935" sldId="256"/>
            <ac:spMk id="3" creationId="{00000000-0000-0000-0000-000000000000}"/>
          </ac:spMkLst>
        </pc:spChg>
        <pc:spChg chg="add del mod">
          <ac:chgData name="Zachary T Whitenack" userId="S::2667990@vikes.csuohio.edu::dcc407ae-b5cb-4a24-bc96-bd0aaf0d3171" providerId="AD" clId="Web-{DC37C7B1-FC7C-C0B3-CD95-9830D6191F54}" dt="2021-05-02T20:48:17.242" v="11"/>
          <ac:spMkLst>
            <pc:docMk/>
            <pc:sldMk cId="3788796935" sldId="256"/>
            <ac:spMk id="4" creationId="{E16ECD6C-9549-442A-B751-87B369DFE8CC}"/>
          </ac:spMkLst>
        </pc:spChg>
        <pc:spChg chg="add del mod">
          <ac:chgData name="Zachary T Whitenack" userId="S::2667990@vikes.csuohio.edu::dcc407ae-b5cb-4a24-bc96-bd0aaf0d3171" providerId="AD" clId="Web-{DC37C7B1-FC7C-C0B3-CD95-9830D6191F54}" dt="2021-05-03T00:28:01.941" v="1078"/>
          <ac:spMkLst>
            <pc:docMk/>
            <pc:sldMk cId="3788796935" sldId="256"/>
            <ac:spMk id="4" creationId="{EFFD02FF-2C5A-4727-868F-127CE7D3C92A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87814447" sldId="257"/>
        </pc:sldMkLst>
        <pc:spChg chg="mod">
          <ac:chgData name="Zachary T Whitenack" userId="S::2667990@vikes.csuohio.edu::dcc407ae-b5cb-4a24-bc96-bd0aaf0d3171" providerId="AD" clId="Web-{DC37C7B1-FC7C-C0B3-CD95-9830D6191F54}" dt="2021-05-03T00:27:21.488" v="1076" actId="20577"/>
          <ac:spMkLst>
            <pc:docMk/>
            <pc:sldMk cId="87814447" sldId="257"/>
            <ac:spMk id="3" creationId="{00000000-0000-0000-0000-000000000000}"/>
          </ac:spMkLst>
        </pc:spChg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87814447" sldId="257"/>
            <ac:spMk id="4" creationId="{BCEC2B8D-CC28-42C3-B712-48FDF3A34878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69901292" sldId="258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69901292" sldId="258"/>
            <ac:spMk id="5" creationId="{EA33AB35-7BE0-4FC2-B98A-87CBD59DF553}"/>
          </ac:spMkLst>
        </pc:spChg>
      </pc:sldChg>
      <pc:sldChg chg="addSp del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910063122" sldId="259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910063122" sldId="259"/>
            <ac:spMk id="9" creationId="{4DF65002-D292-4668-B5D8-5ECCC5F8D256}"/>
          </ac:spMkLst>
        </pc:spChg>
        <pc:picChg chg="mod">
          <ac:chgData name="Zachary T Whitenack" userId="S::2667990@vikes.csuohio.edu::dcc407ae-b5cb-4a24-bc96-bd0aaf0d3171" providerId="AD" clId="Web-{DC37C7B1-FC7C-C0B3-CD95-9830D6191F54}" dt="2021-05-02T21:34:04.721" v="43" actId="1076"/>
          <ac:picMkLst>
            <pc:docMk/>
            <pc:sldMk cId="2910063122" sldId="259"/>
            <ac:picMk id="4" creationId="{97D6FF30-AB1D-4982-9232-FA668853D9E3}"/>
          </ac:picMkLst>
        </pc:picChg>
        <pc:picChg chg="add mod">
          <ac:chgData name="Zachary T Whitenack" userId="S::2667990@vikes.csuohio.edu::dcc407ae-b5cb-4a24-bc96-bd0aaf0d3171" providerId="AD" clId="Web-{DC37C7B1-FC7C-C0B3-CD95-9830D6191F54}" dt="2021-05-02T21:39:33.181" v="58" actId="1076"/>
          <ac:picMkLst>
            <pc:docMk/>
            <pc:sldMk cId="2910063122" sldId="259"/>
            <ac:picMk id="5" creationId="{63D58B30-AB64-4F3A-ADDD-3F74236F9393}"/>
          </ac:picMkLst>
        </pc:picChg>
        <pc:picChg chg="add del mod">
          <ac:chgData name="Zachary T Whitenack" userId="S::2667990@vikes.csuohio.edu::dcc407ae-b5cb-4a24-bc96-bd0aaf0d3171" providerId="AD" clId="Web-{DC37C7B1-FC7C-C0B3-CD95-9830D6191F54}" dt="2021-05-02T21:36:37.727" v="46"/>
          <ac:picMkLst>
            <pc:docMk/>
            <pc:sldMk cId="2910063122" sldId="259"/>
            <ac:picMk id="6" creationId="{2CDE41F9-3C18-4F5B-B48E-86DBB3BE330A}"/>
          </ac:picMkLst>
        </pc:picChg>
        <pc:picChg chg="add mod">
          <ac:chgData name="Zachary T Whitenack" userId="S::2667990@vikes.csuohio.edu::dcc407ae-b5cb-4a24-bc96-bd0aaf0d3171" providerId="AD" clId="Web-{DC37C7B1-FC7C-C0B3-CD95-9830D6191F54}" dt="2021-05-02T21:39:31.025" v="57" actId="1076"/>
          <ac:picMkLst>
            <pc:docMk/>
            <pc:sldMk cId="2910063122" sldId="259"/>
            <ac:picMk id="7" creationId="{8A9C6482-289E-4015-8F14-A46881442F95}"/>
          </ac:picMkLst>
        </pc:picChg>
        <pc:picChg chg="add mod">
          <ac:chgData name="Zachary T Whitenack" userId="S::2667990@vikes.csuohio.edu::dcc407ae-b5cb-4a24-bc96-bd0aaf0d3171" providerId="AD" clId="Web-{DC37C7B1-FC7C-C0B3-CD95-9830D6191F54}" dt="2021-05-02T21:39:29.806" v="56" actId="1076"/>
          <ac:picMkLst>
            <pc:docMk/>
            <pc:sldMk cId="2910063122" sldId="259"/>
            <ac:picMk id="8" creationId="{95578AA4-115A-4947-B6EA-3200422BE09C}"/>
          </ac:picMkLst>
        </pc:pic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1268436974" sldId="261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1268436974" sldId="261"/>
            <ac:spMk id="4" creationId="{DCAED81C-3D42-4AB8-B365-B0190A4AC8F2}"/>
          </ac:spMkLst>
        </pc:spChg>
      </pc:sldChg>
      <pc:sldChg chg="new del">
        <pc:chgData name="Zachary T Whitenack" userId="S::2667990@vikes.csuohio.edu::dcc407ae-b5cb-4a24-bc96-bd0aaf0d3171" providerId="AD" clId="Web-{DC37C7B1-FC7C-C0B3-CD95-9830D6191F54}" dt="2021-05-02T23:58:41.866" v="485"/>
        <pc:sldMkLst>
          <pc:docMk/>
          <pc:sldMk cId="3492672931" sldId="262"/>
        </pc:sldMkLst>
      </pc:sldChg>
      <pc:sldChg chg="addSp delSp modSp new mod setBg setClrOvrMa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1394323584" sldId="263"/>
        </pc:sldMkLst>
        <pc:spChg chg="del mod ord">
          <ac:chgData name="Zachary T Whitenack" userId="S::2667990@vikes.csuohio.edu::dcc407ae-b5cb-4a24-bc96-bd0aaf0d3171" providerId="AD" clId="Web-{DC37C7B1-FC7C-C0B3-CD95-9830D6191F54}" dt="2021-05-02T22:02:17.779" v="236"/>
          <ac:spMkLst>
            <pc:docMk/>
            <pc:sldMk cId="1394323584" sldId="263"/>
            <ac:spMk id="2" creationId="{831824D4-42FA-4F1B-9345-DC96AE09BD37}"/>
          </ac:spMkLst>
        </pc:spChg>
        <pc:spChg chg="del">
          <ac:chgData name="Zachary T Whitenack" userId="S::2667990@vikes.csuohio.edu::dcc407ae-b5cb-4a24-bc96-bd0aaf0d3171" providerId="AD" clId="Web-{DC37C7B1-FC7C-C0B3-CD95-9830D6191F54}" dt="2021-05-02T21:55:11.340" v="183"/>
          <ac:spMkLst>
            <pc:docMk/>
            <pc:sldMk cId="1394323584" sldId="263"/>
            <ac:spMk id="3" creationId="{B7797594-6B2E-4198-BC0B-90E6197BFEA2}"/>
          </ac:spMkLst>
        </pc:spChg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1394323584" sldId="263"/>
            <ac:spMk id="11" creationId="{02E56A80-7A94-4E32-8BD4-80ECA558AFC8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2:00:28.076" v="234"/>
          <ac:spMkLst>
            <pc:docMk/>
            <pc:sldMk cId="1394323584" sldId="263"/>
            <ac:spMk id="12" creationId="{42285737-90EE-47DC-AC80-8AE156B11969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13" creationId="{26882C51-76F9-4F99-997D-31FA6242A805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15" creationId="{61FFFC16-86E2-4B9A-BC6D-213DC2654765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17" creationId="{D8350E6D-CBC9-4A26-B84F-7145FDC9F5FB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19" creationId="{DD3524E0-C87C-4F38-9FC7-E969C15A7906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21" creationId="{F1ED1DF4-DDDE-4464-8ABC-ED1F633CCEC1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23" creationId="{5CB4E315-91F2-4710-B866-B119037ED97C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25" creationId="{DCBE1B01-A27C-45C2-ADA4-AA13C3AC1F6A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27" creationId="{F6FE5468-759E-4E83-828A-5587C7F58873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2:00:18.998" v="231"/>
          <ac:spMkLst>
            <pc:docMk/>
            <pc:sldMk cId="1394323584" sldId="263"/>
            <ac:spMk id="28" creationId="{42285737-90EE-47DC-AC80-8AE156B11969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29" creationId="{569BABC0-B0CC-4E7B-838A-F6E644779E18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31" creationId="{BE7E1DAA-43FB-4446-A354-9283DE6686C8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2:01:14.951" v="235"/>
          <ac:spMkLst>
            <pc:docMk/>
            <pc:sldMk cId="1394323584" sldId="263"/>
            <ac:spMk id="32" creationId="{A5711A0E-A428-4ED1-96CB-33D69FD842E4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33" creationId="{99FE99BC-5F7D-47C3-AA1E-16D7DBDBD18F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2:02:17.779" v="236"/>
          <ac:spMkLst>
            <pc:docMk/>
            <pc:sldMk cId="1394323584" sldId="263"/>
            <ac:spMk id="34" creationId="{42285737-90EE-47DC-AC80-8AE156B11969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35" creationId="{27400BAF-FCE6-4296-8A0E-9B595ADC09A4}"/>
          </ac:spMkLst>
        </pc:spChg>
        <pc:spChg chg="add del">
          <ac:chgData name="Zachary T Whitenack" userId="S::2667990@vikes.csuohio.edu::dcc407ae-b5cb-4a24-bc96-bd0aaf0d3171" providerId="AD" clId="Web-{DC37C7B1-FC7C-C0B3-CD95-9830D6191F54}" dt="2021-05-02T21:57:03.841" v="202"/>
          <ac:spMkLst>
            <pc:docMk/>
            <pc:sldMk cId="1394323584" sldId="263"/>
            <ac:spMk id="37" creationId="{F2FC5C7B-261A-4268-BA85-C29488A8BED3}"/>
          </ac:spMkLst>
        </pc:spChg>
        <pc:spChg chg="add">
          <ac:chgData name="Zachary T Whitenack" userId="S::2667990@vikes.csuohio.edu::dcc407ae-b5cb-4a24-bc96-bd0aaf0d3171" providerId="AD" clId="Web-{DC37C7B1-FC7C-C0B3-CD95-9830D6191F54}" dt="2021-05-02T22:02:17.779" v="236"/>
          <ac:spMkLst>
            <pc:docMk/>
            <pc:sldMk cId="1394323584" sldId="263"/>
            <ac:spMk id="50" creationId="{AB8C311F-7253-4AED-9701-7FC0708C41C7}"/>
          </ac:spMkLst>
        </pc:spChg>
        <pc:spChg chg="add">
          <ac:chgData name="Zachary T Whitenack" userId="S::2667990@vikes.csuohio.edu::dcc407ae-b5cb-4a24-bc96-bd0aaf0d3171" providerId="AD" clId="Web-{DC37C7B1-FC7C-C0B3-CD95-9830D6191F54}" dt="2021-05-02T22:02:17.779" v="236"/>
          <ac:spMkLst>
            <pc:docMk/>
            <pc:sldMk cId="1394323584" sldId="263"/>
            <ac:spMk id="52" creationId="{E2384209-CB15-4CDF-9D31-C44FD9A3F20D}"/>
          </ac:spMkLst>
        </pc:spChg>
        <pc:spChg chg="add">
          <ac:chgData name="Zachary T Whitenack" userId="S::2667990@vikes.csuohio.edu::dcc407ae-b5cb-4a24-bc96-bd0aaf0d3171" providerId="AD" clId="Web-{DC37C7B1-FC7C-C0B3-CD95-9830D6191F54}" dt="2021-05-02T22:02:17.779" v="236"/>
          <ac:spMkLst>
            <pc:docMk/>
            <pc:sldMk cId="1394323584" sldId="263"/>
            <ac:spMk id="54" creationId="{2633B3B5-CC90-43F0-8714-D31D1F3F0209}"/>
          </ac:spMkLst>
        </pc:spChg>
        <pc:spChg chg="add">
          <ac:chgData name="Zachary T Whitenack" userId="S::2667990@vikes.csuohio.edu::dcc407ae-b5cb-4a24-bc96-bd0aaf0d3171" providerId="AD" clId="Web-{DC37C7B1-FC7C-C0B3-CD95-9830D6191F54}" dt="2021-05-02T22:02:17.779" v="236"/>
          <ac:spMkLst>
            <pc:docMk/>
            <pc:sldMk cId="1394323584" sldId="263"/>
            <ac:spMk id="56" creationId="{A8D57A06-A426-446D-B02C-A2DC6B62E45E}"/>
          </ac:spMkLst>
        </pc:spChg>
        <pc:grpChg chg="add del">
          <ac:chgData name="Zachary T Whitenack" userId="S::2667990@vikes.csuohio.edu::dcc407ae-b5cb-4a24-bc96-bd0aaf0d3171" providerId="AD" clId="Web-{DC37C7B1-FC7C-C0B3-CD95-9830D6191F54}" dt="2021-05-02T22:00:28.076" v="234"/>
          <ac:grpSpMkLst>
            <pc:docMk/>
            <pc:sldMk cId="1394323584" sldId="263"/>
            <ac:grpSpMk id="14" creationId="{B57BDC17-F1B3-455F-BBF1-680AA1F25C06}"/>
          </ac:grpSpMkLst>
        </pc:grpChg>
        <pc:grpChg chg="add del">
          <ac:chgData name="Zachary T Whitenack" userId="S::2667990@vikes.csuohio.edu::dcc407ae-b5cb-4a24-bc96-bd0aaf0d3171" providerId="AD" clId="Web-{DC37C7B1-FC7C-C0B3-CD95-9830D6191F54}" dt="2021-05-02T22:00:18.998" v="231"/>
          <ac:grpSpMkLst>
            <pc:docMk/>
            <pc:sldMk cId="1394323584" sldId="263"/>
            <ac:grpSpMk id="30" creationId="{B57BDC17-F1B3-455F-BBF1-680AA1F25C06}"/>
          </ac:grpSpMkLst>
        </pc:grpChg>
        <pc:grpChg chg="add del">
          <ac:chgData name="Zachary T Whitenack" userId="S::2667990@vikes.csuohio.edu::dcc407ae-b5cb-4a24-bc96-bd0aaf0d3171" providerId="AD" clId="Web-{DC37C7B1-FC7C-C0B3-CD95-9830D6191F54}" dt="2021-05-02T22:02:17.779" v="236"/>
          <ac:grpSpMkLst>
            <pc:docMk/>
            <pc:sldMk cId="1394323584" sldId="263"/>
            <ac:grpSpMk id="39" creationId="{B57BDC17-F1B3-455F-BBF1-680AA1F25C06}"/>
          </ac:grpSpMkLst>
        </pc:grpChg>
        <pc:picChg chg="add mod ord">
          <ac:chgData name="Zachary T Whitenack" userId="S::2667990@vikes.csuohio.edu::dcc407ae-b5cb-4a24-bc96-bd0aaf0d3171" providerId="AD" clId="Web-{DC37C7B1-FC7C-C0B3-CD95-9830D6191F54}" dt="2021-05-02T22:03:40.733" v="244" actId="14100"/>
          <ac:picMkLst>
            <pc:docMk/>
            <pc:sldMk cId="1394323584" sldId="263"/>
            <ac:picMk id="4" creationId="{72D565DB-84DF-4013-918E-D20BE1D19C33}"/>
          </ac:picMkLst>
        </pc:picChg>
        <pc:picChg chg="add mod ord">
          <ac:chgData name="Zachary T Whitenack" userId="S::2667990@vikes.csuohio.edu::dcc407ae-b5cb-4a24-bc96-bd0aaf0d3171" providerId="AD" clId="Web-{DC37C7B1-FC7C-C0B3-CD95-9830D6191F54}" dt="2021-05-02T22:02:17.779" v="236"/>
          <ac:picMkLst>
            <pc:docMk/>
            <pc:sldMk cId="1394323584" sldId="263"/>
            <ac:picMk id="5" creationId="{03CA7B35-C7E3-493F-AAE7-90C082785575}"/>
          </ac:picMkLst>
        </pc:picChg>
        <pc:picChg chg="add mod ord">
          <ac:chgData name="Zachary T Whitenack" userId="S::2667990@vikes.csuohio.edu::dcc407ae-b5cb-4a24-bc96-bd0aaf0d3171" providerId="AD" clId="Web-{DC37C7B1-FC7C-C0B3-CD95-9830D6191F54}" dt="2021-05-02T22:02:17.779" v="236"/>
          <ac:picMkLst>
            <pc:docMk/>
            <pc:sldMk cId="1394323584" sldId="263"/>
            <ac:picMk id="6" creationId="{0083C34E-B316-4FB0-B9BE-B2973F62AA7D}"/>
          </ac:picMkLst>
        </pc:picChg>
        <pc:picChg chg="add mod ord">
          <ac:chgData name="Zachary T Whitenack" userId="S::2667990@vikes.csuohio.edu::dcc407ae-b5cb-4a24-bc96-bd0aaf0d3171" providerId="AD" clId="Web-{DC37C7B1-FC7C-C0B3-CD95-9830D6191F54}" dt="2021-05-02T22:02:17.779" v="236"/>
          <ac:picMkLst>
            <pc:docMk/>
            <pc:sldMk cId="1394323584" sldId="263"/>
            <ac:picMk id="7" creationId="{B649A9BC-EC36-48EB-A44F-1C2825A72F76}"/>
          </ac:picMkLst>
        </pc:picChg>
        <pc:picChg chg="add mod ord">
          <ac:chgData name="Zachary T Whitenack" userId="S::2667990@vikes.csuohio.edu::dcc407ae-b5cb-4a24-bc96-bd0aaf0d3171" providerId="AD" clId="Web-{DC37C7B1-FC7C-C0B3-CD95-9830D6191F54}" dt="2021-05-02T22:02:17.779" v="236"/>
          <ac:picMkLst>
            <pc:docMk/>
            <pc:sldMk cId="1394323584" sldId="263"/>
            <ac:picMk id="8" creationId="{009F9F3A-DF52-4026-8B06-532DCABADBD7}"/>
          </ac:picMkLst>
        </pc:picChg>
        <pc:picChg chg="add mod">
          <ac:chgData name="Zachary T Whitenack" userId="S::2667990@vikes.csuohio.edu::dcc407ae-b5cb-4a24-bc96-bd0aaf0d3171" providerId="AD" clId="Web-{DC37C7B1-FC7C-C0B3-CD95-9830D6191F54}" dt="2021-05-02T22:02:17.779" v="236"/>
          <ac:picMkLst>
            <pc:docMk/>
            <pc:sldMk cId="1394323584" sldId="263"/>
            <ac:picMk id="9" creationId="{B70FEAB2-7F74-4545-ABE3-642671B0CA24}"/>
          </ac:picMkLst>
        </pc:picChg>
        <pc:picChg chg="add mod ord">
          <ac:chgData name="Zachary T Whitenack" userId="S::2667990@vikes.csuohio.edu::dcc407ae-b5cb-4a24-bc96-bd0aaf0d3171" providerId="AD" clId="Web-{DC37C7B1-FC7C-C0B3-CD95-9830D6191F54}" dt="2021-05-02T22:03:32.170" v="241" actId="14100"/>
          <ac:picMkLst>
            <pc:docMk/>
            <pc:sldMk cId="1394323584" sldId="263"/>
            <ac:picMk id="10" creationId="{B1ABB251-19C0-4A79-A2BB-074756E788D1}"/>
          </ac:picMkLst>
        </pc:picChg>
      </pc:sldChg>
      <pc:sldChg chg="addSp modSp new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650003866" sldId="264"/>
        </pc:sldMkLst>
        <pc:spChg chg="mod">
          <ac:chgData name="Zachary T Whitenack" userId="S::2667990@vikes.csuohio.edu::dcc407ae-b5cb-4a24-bc96-bd0aaf0d3171" providerId="AD" clId="Web-{DC37C7B1-FC7C-C0B3-CD95-9830D6191F54}" dt="2021-05-02T23:05:08.324" v="272" actId="14100"/>
          <ac:spMkLst>
            <pc:docMk/>
            <pc:sldMk cId="2650003866" sldId="264"/>
            <ac:spMk id="3" creationId="{8480D1DD-97C5-4AF2-BAB6-0CD3A470FC2B}"/>
          </ac:spMkLst>
        </pc:spChg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650003866" sldId="264"/>
            <ac:spMk id="6" creationId="{B4186646-350F-4B41-87EF-C02B864DF89D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4181606941" sldId="265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4181606941" sldId="265"/>
            <ac:spMk id="8" creationId="{64C5F377-1089-471E-8E92-B0B84CB29D8A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301550847" sldId="266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301550847" sldId="266"/>
            <ac:spMk id="10" creationId="{57E8D913-9AEC-4FB9-A394-72AB963BA99A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3437182193" sldId="267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3437182193" sldId="267"/>
            <ac:spMk id="10" creationId="{122FD02C-9B8E-4B59-9B26-45744190E2E2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389953798" sldId="268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389953798" sldId="268"/>
            <ac:spMk id="10" creationId="{6DB7CD6F-A880-4899-BC3E-D213AB365C27}"/>
          </ac:spMkLst>
        </pc:spChg>
      </pc:sldChg>
      <pc:sldChg chg="addSp modSp new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125218035" sldId="269"/>
        </pc:sldMkLst>
        <pc:spChg chg="mod">
          <ac:chgData name="Zachary T Whitenack" userId="S::2667990@vikes.csuohio.edu::dcc407ae-b5cb-4a24-bc96-bd0aaf0d3171" providerId="AD" clId="Web-{DC37C7B1-FC7C-C0B3-CD95-9830D6191F54}" dt="2021-05-03T00:24:53.378" v="1072" actId="20577"/>
          <ac:spMkLst>
            <pc:docMk/>
            <pc:sldMk cId="2125218035" sldId="269"/>
            <ac:spMk id="3" creationId="{BAEBF51F-E099-48DA-8DB1-0E5A9745177F}"/>
          </ac:spMkLst>
        </pc:spChg>
        <pc:spChg chg="mod">
          <ac:chgData name="Zachary T Whitenack" userId="S::2667990@vikes.csuohio.edu::dcc407ae-b5cb-4a24-bc96-bd0aaf0d3171" providerId="AD" clId="Web-{DC37C7B1-FC7C-C0B3-CD95-9830D6191F54}" dt="2021-05-02T23:35:08.432" v="484" actId="20577"/>
          <ac:spMkLst>
            <pc:docMk/>
            <pc:sldMk cId="2125218035" sldId="269"/>
            <ac:spMk id="4" creationId="{9D6E85A0-71B9-4AB5-BF10-5679967FDF80}"/>
          </ac:spMkLst>
        </pc:spChg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125218035" sldId="269"/>
            <ac:spMk id="5" creationId="{E4536B43-8547-40B5-8899-C86A548CE27B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1745920674" sldId="270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1745920674" sldId="270"/>
            <ac:spMk id="4" creationId="{3B626749-65EF-476D-B853-EDCAAEFF170E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3888668238" sldId="271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3888668238" sldId="271"/>
            <ac:spMk id="5" creationId="{EAA61AAA-C054-4B52-BD74-FD94B1FA0F7A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746113462" sldId="272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746113462" sldId="272"/>
            <ac:spMk id="6" creationId="{4712711A-2AA7-4291-9391-05816562826A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199420437" sldId="273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199420437" sldId="273"/>
            <ac:spMk id="5" creationId="{34CC66FD-BAB5-4710-BA43-BDFDB382B2C4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2179500352" sldId="274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2179500352" sldId="274"/>
            <ac:spMk id="5" creationId="{A5684B7A-7079-4EFA-84AB-352EDB23E35A}"/>
          </ac:spMkLst>
        </pc:spChg>
      </pc:sldChg>
      <pc:sldChg chg="addSp modSp">
        <pc:chgData name="Zachary T Whitenack" userId="S::2667990@vikes.csuohio.edu::dcc407ae-b5cb-4a24-bc96-bd0aaf0d3171" providerId="AD" clId="Web-{DC37C7B1-FC7C-C0B3-CD95-9830D6191F54}" dt="2021-05-03T00:28:08.441" v="1079"/>
        <pc:sldMkLst>
          <pc:docMk/>
          <pc:sldMk cId="120762413" sldId="275"/>
        </pc:sldMkLst>
        <pc:spChg chg="add mod">
          <ac:chgData name="Zachary T Whitenack" userId="S::2667990@vikes.csuohio.edu::dcc407ae-b5cb-4a24-bc96-bd0aaf0d3171" providerId="AD" clId="Web-{DC37C7B1-FC7C-C0B3-CD95-9830D6191F54}" dt="2021-05-03T00:28:08.441" v="1079"/>
          <ac:spMkLst>
            <pc:docMk/>
            <pc:sldMk cId="120762413" sldId="275"/>
            <ac:spMk id="5" creationId="{AF276E1B-081D-45EE-944D-796122FA8B4E}"/>
          </ac:spMkLst>
        </pc:spChg>
      </pc:sldChg>
      <pc:sldMasterChg chg="mod modSldLayout">
        <pc:chgData name="Zachary T Whitenack" userId="S::2667990@vikes.csuohio.edu::dcc407ae-b5cb-4a24-bc96-bd0aaf0d3171" providerId="AD" clId="Web-{DC37C7B1-FC7C-C0B3-CD95-9830D6191F54}" dt="2021-05-03T00:28:12.097" v="1080"/>
        <pc:sldMasterMkLst>
          <pc:docMk/>
          <pc:sldMasterMk cId="341322606" sldId="2147483648"/>
        </pc:sldMasterMkLst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213757416" sldId="2147483649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757744526" sldId="2147483650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3260114944" sldId="2147483651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3842213046" sldId="2147483652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2515596211" sldId="2147483653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3566817991" sldId="2147483654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650873321" sldId="2147483655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430360795" sldId="2147483656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132630556" sldId="2147483657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2259949178" sldId="2147483658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341322606" sldId="2147483648"/>
            <pc:sldLayoutMk cId="3401880414" sldId="2147483659"/>
          </pc:sldLayoutMkLst>
        </pc:sldLayoutChg>
      </pc:sldMasterChg>
      <pc:sldMasterChg chg="mod modSldLayout">
        <pc:chgData name="Zachary T Whitenack" userId="S::2667990@vikes.csuohio.edu::dcc407ae-b5cb-4a24-bc96-bd0aaf0d3171" providerId="AD" clId="Web-{DC37C7B1-FC7C-C0B3-CD95-9830D6191F54}" dt="2021-05-03T00:28:12.097" v="1080"/>
        <pc:sldMasterMkLst>
          <pc:docMk/>
          <pc:sldMasterMk cId="4074851614" sldId="2147483660"/>
        </pc:sldMasterMkLst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3129388090" sldId="2147483661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605262367" sldId="2147483662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3858967332" sldId="2147483663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2333803337" sldId="2147483664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3090541898" sldId="2147483665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3671946488" sldId="2147483666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3993569899" sldId="2147483667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3936538822" sldId="2147483668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1748591995" sldId="2147483669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3709068183" sldId="2147483670"/>
          </pc:sldLayoutMkLst>
        </pc:sldLayoutChg>
        <pc:sldLayoutChg chg="mod">
          <pc:chgData name="Zachary T Whitenack" userId="S::2667990@vikes.csuohio.edu::dcc407ae-b5cb-4a24-bc96-bd0aaf0d3171" providerId="AD" clId="Web-{DC37C7B1-FC7C-C0B3-CD95-9830D6191F54}" dt="2021-05-03T00:28:12.097" v="1080"/>
          <pc:sldLayoutMkLst>
            <pc:docMk/>
            <pc:sldMasterMk cId="4074851614" sldId="2147483660"/>
            <pc:sldLayoutMk cId="605624557" sldId="2147483671"/>
          </pc:sldLayoutMkLst>
        </pc:sldLayoutChg>
      </pc:sldMasterChg>
    </pc:docChg>
  </pc:docChgLst>
  <pc:docChgLst>
    <pc:chgData name="Zachary T Whitenack" userId="S::2667990@vikes.csuohio.edu::dcc407ae-b5cb-4a24-bc96-bd0aaf0d3171" providerId="AD" clId="Web-{51CE23C2-14DA-88B0-07D5-394D064F6F1F}"/>
    <pc:docChg chg="modSld">
      <pc:chgData name="Zachary T Whitenack" userId="S::2667990@vikes.csuohio.edu::dcc407ae-b5cb-4a24-bc96-bd0aaf0d3171" providerId="AD" clId="Web-{51CE23C2-14DA-88B0-07D5-394D064F6F1F}" dt="2021-05-02T15:04:41.759" v="4" actId="20577"/>
      <pc:docMkLst>
        <pc:docMk/>
      </pc:docMkLst>
      <pc:sldChg chg="modSp">
        <pc:chgData name="Zachary T Whitenack" userId="S::2667990@vikes.csuohio.edu::dcc407ae-b5cb-4a24-bc96-bd0aaf0d3171" providerId="AD" clId="Web-{51CE23C2-14DA-88B0-07D5-394D064F6F1F}" dt="2021-05-02T15:04:41.759" v="4" actId="20577"/>
        <pc:sldMkLst>
          <pc:docMk/>
          <pc:sldMk cId="3788796935" sldId="256"/>
        </pc:sldMkLst>
        <pc:spChg chg="mod">
          <ac:chgData name="Zachary T Whitenack" userId="S::2667990@vikes.csuohio.edu::dcc407ae-b5cb-4a24-bc96-bd0aaf0d3171" providerId="AD" clId="Web-{51CE23C2-14DA-88B0-07D5-394D064F6F1F}" dt="2021-05-02T15:04:41.759" v="4" actId="20577"/>
          <ac:spMkLst>
            <pc:docMk/>
            <pc:sldMk cId="3788796935" sldId="256"/>
            <ac:spMk id="3" creationId="{00000000-0000-0000-0000-000000000000}"/>
          </ac:spMkLst>
        </pc:spChg>
      </pc:sldChg>
    </pc:docChg>
  </pc:docChgLst>
  <pc:docChgLst>
    <pc:chgData name="Meghana Swetha Naidu  Bheemavarapu" userId="S::2754271@vikes.csuohio.edu::1d8943fc-64f0-4f6b-91b8-6e071672e489" providerId="AD" clId="Web-{49BCCFD7-4C5B-F302-9F28-F2CEE75EF22D}"/>
    <pc:docChg chg="modSld">
      <pc:chgData name="Meghana Swetha Naidu  Bheemavarapu" userId="S::2754271@vikes.csuohio.edu::1d8943fc-64f0-4f6b-91b8-6e071672e489" providerId="AD" clId="Web-{49BCCFD7-4C5B-F302-9F28-F2CEE75EF22D}" dt="2021-05-03T00:29:06.449" v="2" actId="20577"/>
      <pc:docMkLst>
        <pc:docMk/>
      </pc:docMkLst>
      <pc:sldChg chg="modSp">
        <pc:chgData name="Meghana Swetha Naidu  Bheemavarapu" userId="S::2754271@vikes.csuohio.edu::1d8943fc-64f0-4f6b-91b8-6e071672e489" providerId="AD" clId="Web-{49BCCFD7-4C5B-F302-9F28-F2CEE75EF22D}" dt="2021-05-03T00:29:06.449" v="2" actId="20577"/>
        <pc:sldMkLst>
          <pc:docMk/>
          <pc:sldMk cId="2125218035" sldId="269"/>
        </pc:sldMkLst>
        <pc:spChg chg="mod">
          <ac:chgData name="Meghana Swetha Naidu  Bheemavarapu" userId="S::2754271@vikes.csuohio.edu::1d8943fc-64f0-4f6b-91b8-6e071672e489" providerId="AD" clId="Web-{49BCCFD7-4C5B-F302-9F28-F2CEE75EF22D}" dt="2021-05-03T00:29:06.449" v="2" actId="20577"/>
          <ac:spMkLst>
            <pc:docMk/>
            <pc:sldMk cId="2125218035" sldId="269"/>
            <ac:spMk id="3" creationId="{BAEBF51F-E099-48DA-8DB1-0E5A9745177F}"/>
          </ac:spMkLst>
        </pc:spChg>
      </pc:sldChg>
    </pc:docChg>
  </pc:docChgLst>
  <pc:docChgLst>
    <pc:chgData name="Jason Ward" userId="65c97117108df293" providerId="LiveId" clId="{2C2726FB-FA21-4467-8743-66BCD1D3AECC}"/>
    <pc:docChg chg="modSld sldOrd">
      <pc:chgData name="Jason Ward" userId="65c97117108df293" providerId="LiveId" clId="{2C2726FB-FA21-4467-8743-66BCD1D3AECC}" dt="2021-05-03T10:43:01.708" v="1"/>
      <pc:docMkLst>
        <pc:docMk/>
      </pc:docMkLst>
      <pc:sldChg chg="ord">
        <pc:chgData name="Jason Ward" userId="65c97117108df293" providerId="LiveId" clId="{2C2726FB-FA21-4467-8743-66BCD1D3AECC}" dt="2021-05-03T10:43:01.708" v="1"/>
        <pc:sldMkLst>
          <pc:docMk/>
          <pc:sldMk cId="1064852185" sldId="279"/>
        </pc:sldMkLst>
      </pc:sldChg>
    </pc:docChg>
  </pc:docChgLst>
  <pc:docChgLst>
    <pc:chgData name="Nikhil Bhandari" userId="3ea4887b-bbd7-4aa6-b69f-3e8baa65d474" providerId="ADAL" clId="{82932F81-5FDC-4303-9F3B-73AE2A5607C8}"/>
    <pc:docChg chg="undo custSel addSld delSld modSld sldOrd">
      <pc:chgData name="Nikhil Bhandari" userId="3ea4887b-bbd7-4aa6-b69f-3e8baa65d474" providerId="ADAL" clId="{82932F81-5FDC-4303-9F3B-73AE2A5607C8}" dt="2021-05-02T10:44:35.675" v="731" actId="20577"/>
      <pc:docMkLst>
        <pc:docMk/>
      </pc:docMkLst>
      <pc:sldChg chg="modSp mod">
        <pc:chgData name="Nikhil Bhandari" userId="3ea4887b-bbd7-4aa6-b69f-3e8baa65d474" providerId="ADAL" clId="{82932F81-5FDC-4303-9F3B-73AE2A5607C8}" dt="2021-05-02T10:44:35.675" v="731" actId="20577"/>
        <pc:sldMkLst>
          <pc:docMk/>
          <pc:sldMk cId="3788796935" sldId="256"/>
        </pc:sldMkLst>
        <pc:spChg chg="mod">
          <ac:chgData name="Nikhil Bhandari" userId="3ea4887b-bbd7-4aa6-b69f-3e8baa65d474" providerId="ADAL" clId="{82932F81-5FDC-4303-9F3B-73AE2A5607C8}" dt="2021-05-01T15:05:19.396" v="281" actId="33524"/>
          <ac:spMkLst>
            <pc:docMk/>
            <pc:sldMk cId="3788796935" sldId="256"/>
            <ac:spMk id="2" creationId="{00000000-0000-0000-0000-000000000000}"/>
          </ac:spMkLst>
        </pc:spChg>
        <pc:spChg chg="mod">
          <ac:chgData name="Nikhil Bhandari" userId="3ea4887b-bbd7-4aa6-b69f-3e8baa65d474" providerId="ADAL" clId="{82932F81-5FDC-4303-9F3B-73AE2A5607C8}" dt="2021-05-02T10:44:35.675" v="731" actId="20577"/>
          <ac:spMkLst>
            <pc:docMk/>
            <pc:sldMk cId="3788796935" sldId="256"/>
            <ac:spMk id="3" creationId="{00000000-0000-0000-0000-000000000000}"/>
          </ac:spMkLst>
        </pc:spChg>
      </pc:sldChg>
      <pc:sldChg chg="modSp mod">
        <pc:chgData name="Nikhil Bhandari" userId="3ea4887b-bbd7-4aa6-b69f-3e8baa65d474" providerId="ADAL" clId="{82932F81-5FDC-4303-9F3B-73AE2A5607C8}" dt="2021-05-02T10:37:37.875" v="627" actId="108"/>
        <pc:sldMkLst>
          <pc:docMk/>
          <pc:sldMk cId="87814447" sldId="257"/>
        </pc:sldMkLst>
        <pc:spChg chg="mod">
          <ac:chgData name="Nikhil Bhandari" userId="3ea4887b-bbd7-4aa6-b69f-3e8baa65d474" providerId="ADAL" clId="{82932F81-5FDC-4303-9F3B-73AE2A5607C8}" dt="2021-05-02T10:37:37.875" v="627" actId="108"/>
          <ac:spMkLst>
            <pc:docMk/>
            <pc:sldMk cId="87814447" sldId="257"/>
            <ac:spMk id="3" creationId="{00000000-0000-0000-0000-000000000000}"/>
          </ac:spMkLst>
        </pc:spChg>
      </pc:sldChg>
      <pc:sldChg chg="modSp mod">
        <pc:chgData name="Nikhil Bhandari" userId="3ea4887b-bbd7-4aa6-b69f-3e8baa65d474" providerId="ADAL" clId="{82932F81-5FDC-4303-9F3B-73AE2A5607C8}" dt="2021-05-02T10:09:23.328" v="410" actId="20577"/>
        <pc:sldMkLst>
          <pc:docMk/>
          <pc:sldMk cId="269901292" sldId="258"/>
        </pc:sldMkLst>
        <pc:spChg chg="mod">
          <ac:chgData name="Nikhil Bhandari" userId="3ea4887b-bbd7-4aa6-b69f-3e8baa65d474" providerId="ADAL" clId="{82932F81-5FDC-4303-9F3B-73AE2A5607C8}" dt="2021-05-02T10:09:23.328" v="410" actId="20577"/>
          <ac:spMkLst>
            <pc:docMk/>
            <pc:sldMk cId="269901292" sldId="258"/>
            <ac:spMk id="3" creationId="{00000000-0000-0000-0000-000000000000}"/>
          </ac:spMkLst>
        </pc:spChg>
      </pc:sldChg>
      <pc:sldChg chg="addSp delSp modSp add mod">
        <pc:chgData name="Nikhil Bhandari" userId="3ea4887b-bbd7-4aa6-b69f-3e8baa65d474" providerId="ADAL" clId="{82932F81-5FDC-4303-9F3B-73AE2A5607C8}" dt="2021-05-01T15:00:11.002" v="227" actId="14100"/>
        <pc:sldMkLst>
          <pc:docMk/>
          <pc:sldMk cId="2910063122" sldId="259"/>
        </pc:sldMkLst>
        <pc:spChg chg="mod">
          <ac:chgData name="Nikhil Bhandari" userId="3ea4887b-bbd7-4aa6-b69f-3e8baa65d474" providerId="ADAL" clId="{82932F81-5FDC-4303-9F3B-73AE2A5607C8}" dt="2021-05-01T14:55:22.647" v="214" actId="20577"/>
          <ac:spMkLst>
            <pc:docMk/>
            <pc:sldMk cId="2910063122" sldId="259"/>
            <ac:spMk id="2" creationId="{00000000-0000-0000-0000-000000000000}"/>
          </ac:spMkLst>
        </pc:spChg>
        <pc:spChg chg="mod">
          <ac:chgData name="Nikhil Bhandari" userId="3ea4887b-bbd7-4aa6-b69f-3e8baa65d474" providerId="ADAL" clId="{82932F81-5FDC-4303-9F3B-73AE2A5607C8}" dt="2021-05-01T14:54:52.778" v="153" actId="6549"/>
          <ac:spMkLst>
            <pc:docMk/>
            <pc:sldMk cId="2910063122" sldId="259"/>
            <ac:spMk id="3" creationId="{00000000-0000-0000-0000-000000000000}"/>
          </ac:spMkLst>
        </pc:spChg>
        <pc:picChg chg="add del mod">
          <ac:chgData name="Nikhil Bhandari" userId="3ea4887b-bbd7-4aa6-b69f-3e8baa65d474" providerId="ADAL" clId="{82932F81-5FDC-4303-9F3B-73AE2A5607C8}" dt="2021-05-01T14:57:25.717" v="217" actId="478"/>
          <ac:picMkLst>
            <pc:docMk/>
            <pc:sldMk cId="2910063122" sldId="259"/>
            <ac:picMk id="5" creationId="{664311DC-0DE1-4151-B862-4B746E63A58B}"/>
          </ac:picMkLst>
        </pc:picChg>
        <pc:picChg chg="add del mod">
          <ac:chgData name="Nikhil Bhandari" userId="3ea4887b-bbd7-4aa6-b69f-3e8baa65d474" providerId="ADAL" clId="{82932F81-5FDC-4303-9F3B-73AE2A5607C8}" dt="2021-05-01T14:58:54.151" v="222" actId="478"/>
          <ac:picMkLst>
            <pc:docMk/>
            <pc:sldMk cId="2910063122" sldId="259"/>
            <ac:picMk id="7" creationId="{6DB8EEC5-972D-4736-9171-2D9EA6F18DC2}"/>
          </ac:picMkLst>
        </pc:picChg>
        <pc:picChg chg="add mod">
          <ac:chgData name="Nikhil Bhandari" userId="3ea4887b-bbd7-4aa6-b69f-3e8baa65d474" providerId="ADAL" clId="{82932F81-5FDC-4303-9F3B-73AE2A5607C8}" dt="2021-05-01T15:00:11.002" v="227" actId="14100"/>
          <ac:picMkLst>
            <pc:docMk/>
            <pc:sldMk cId="2910063122" sldId="259"/>
            <ac:picMk id="9" creationId="{A521DDD7-EC2F-46F5-BB37-8E82FE1B335E}"/>
          </ac:picMkLst>
        </pc:picChg>
      </pc:sldChg>
      <pc:sldChg chg="addSp delSp modSp add del mod setBg setClrOvrMap">
        <pc:chgData name="Nikhil Bhandari" userId="3ea4887b-bbd7-4aa6-b69f-3e8baa65d474" providerId="ADAL" clId="{82932F81-5FDC-4303-9F3B-73AE2A5607C8}" dt="2021-05-02T10:34:22.830" v="593" actId="2696"/>
        <pc:sldMkLst>
          <pc:docMk/>
          <pc:sldMk cId="472336788" sldId="260"/>
        </pc:sldMkLst>
        <pc:spChg chg="mod">
          <ac:chgData name="Nikhil Bhandari" userId="3ea4887b-bbd7-4aa6-b69f-3e8baa65d474" providerId="ADAL" clId="{82932F81-5FDC-4303-9F3B-73AE2A5607C8}" dt="2021-05-02T10:25:37.310" v="430" actId="26606"/>
          <ac:spMkLst>
            <pc:docMk/>
            <pc:sldMk cId="472336788" sldId="260"/>
            <ac:spMk id="2" creationId="{00000000-0000-0000-0000-000000000000}"/>
          </ac:spMkLst>
        </pc:spChg>
        <pc:spChg chg="mod">
          <ac:chgData name="Nikhil Bhandari" userId="3ea4887b-bbd7-4aa6-b69f-3e8baa65d474" providerId="ADAL" clId="{82932F81-5FDC-4303-9F3B-73AE2A5607C8}" dt="2021-05-02T10:25:37.310" v="430" actId="26606"/>
          <ac:spMkLst>
            <pc:docMk/>
            <pc:sldMk cId="472336788" sldId="260"/>
            <ac:spMk id="3" creationId="{00000000-0000-0000-0000-000000000000}"/>
          </ac:spMkLst>
        </pc:spChg>
        <pc:spChg chg="add del">
          <ac:chgData name="Nikhil Bhandari" userId="3ea4887b-bbd7-4aa6-b69f-3e8baa65d474" providerId="ADAL" clId="{82932F81-5FDC-4303-9F3B-73AE2A5607C8}" dt="2021-05-02T10:24:50.243" v="421" actId="26606"/>
          <ac:spMkLst>
            <pc:docMk/>
            <pc:sldMk cId="472336788" sldId="260"/>
            <ac:spMk id="11" creationId="{73DE2CFE-42F2-48F0-8706-5264E012B10C}"/>
          </ac:spMkLst>
        </pc:spChg>
        <pc:spChg chg="add del">
          <ac:chgData name="Nikhil Bhandari" userId="3ea4887b-bbd7-4aa6-b69f-3e8baa65d474" providerId="ADAL" clId="{82932F81-5FDC-4303-9F3B-73AE2A5607C8}" dt="2021-05-02T10:25:37.310" v="430" actId="26606"/>
          <ac:spMkLst>
            <pc:docMk/>
            <pc:sldMk cId="472336788" sldId="260"/>
            <ac:spMk id="13" creationId="{F2B38F72-8FC4-4001-8C67-FA6B86DEC767}"/>
          </ac:spMkLst>
        </pc:spChg>
        <pc:graphicFrameChg chg="add del mod">
          <ac:chgData name="Nikhil Bhandari" userId="3ea4887b-bbd7-4aa6-b69f-3e8baa65d474" providerId="ADAL" clId="{82932F81-5FDC-4303-9F3B-73AE2A5607C8}" dt="2021-05-02T10:22:48.226" v="414" actId="478"/>
          <ac:graphicFrameMkLst>
            <pc:docMk/>
            <pc:sldMk cId="472336788" sldId="260"/>
            <ac:graphicFrameMk id="4" creationId="{6EE39E60-F750-4D04-B76C-13245CC7B312}"/>
          </ac:graphicFrameMkLst>
        </pc:graphicFrameChg>
        <pc:picChg chg="add del mod">
          <ac:chgData name="Nikhil Bhandari" userId="3ea4887b-bbd7-4aa6-b69f-3e8baa65d474" providerId="ADAL" clId="{82932F81-5FDC-4303-9F3B-73AE2A5607C8}" dt="2021-05-02T10:26:23.424" v="431" actId="478"/>
          <ac:picMkLst>
            <pc:docMk/>
            <pc:sldMk cId="472336788" sldId="260"/>
            <ac:picMk id="6" creationId="{06F277A8-6DFE-4404-91F3-AF0B859CF6A4}"/>
          </ac:picMkLst>
        </pc:picChg>
        <pc:picChg chg="del">
          <ac:chgData name="Nikhil Bhandari" userId="3ea4887b-bbd7-4aa6-b69f-3e8baa65d474" providerId="ADAL" clId="{82932F81-5FDC-4303-9F3B-73AE2A5607C8}" dt="2021-05-02T10:22:34.463" v="412" actId="478"/>
          <ac:picMkLst>
            <pc:docMk/>
            <pc:sldMk cId="472336788" sldId="260"/>
            <ac:picMk id="9" creationId="{A521DDD7-EC2F-46F5-BB37-8E82FE1B335E}"/>
          </ac:picMkLst>
        </pc:picChg>
      </pc:sldChg>
      <pc:sldChg chg="addSp delSp modSp add mod ord setClrOvrMap">
        <pc:chgData name="Nikhil Bhandari" userId="3ea4887b-bbd7-4aa6-b69f-3e8baa65d474" providerId="ADAL" clId="{82932F81-5FDC-4303-9F3B-73AE2A5607C8}" dt="2021-05-02T10:34:27.381" v="595"/>
        <pc:sldMkLst>
          <pc:docMk/>
          <pc:sldMk cId="1268436974" sldId="261"/>
        </pc:sldMkLst>
        <pc:spChg chg="mod">
          <ac:chgData name="Nikhil Bhandari" userId="3ea4887b-bbd7-4aa6-b69f-3e8baa65d474" providerId="ADAL" clId="{82932F81-5FDC-4303-9F3B-73AE2A5607C8}" dt="2021-05-02T10:34:08.488" v="592" actId="26606"/>
          <ac:spMkLst>
            <pc:docMk/>
            <pc:sldMk cId="1268436974" sldId="261"/>
            <ac:spMk id="2" creationId="{32542F85-3CFB-49B6-98C9-DA71B415A7A4}"/>
          </ac:spMkLst>
        </pc:spChg>
        <pc:spChg chg="mod">
          <ac:chgData name="Nikhil Bhandari" userId="3ea4887b-bbd7-4aa6-b69f-3e8baa65d474" providerId="ADAL" clId="{82932F81-5FDC-4303-9F3B-73AE2A5607C8}" dt="2021-05-02T10:34:08.488" v="592" actId="26606"/>
          <ac:spMkLst>
            <pc:docMk/>
            <pc:sldMk cId="1268436974" sldId="261"/>
            <ac:spMk id="3" creationId="{F819A62D-7C7D-490F-A963-82EB93798D21}"/>
          </ac:spMkLst>
        </pc:spChg>
        <pc:spChg chg="del">
          <ac:chgData name="Nikhil Bhandari" userId="3ea4887b-bbd7-4aa6-b69f-3e8baa65d474" providerId="ADAL" clId="{82932F81-5FDC-4303-9F3B-73AE2A5607C8}" dt="2021-05-02T10:33:49.085" v="588" actId="26606"/>
          <ac:spMkLst>
            <pc:docMk/>
            <pc:sldMk cId="1268436974" sldId="261"/>
            <ac:spMk id="30" creationId="{B8D412AD-9CF4-4510-97DC-34D6CC830887}"/>
          </ac:spMkLst>
        </pc:spChg>
        <pc:spChg chg="add del">
          <ac:chgData name="Nikhil Bhandari" userId="3ea4887b-bbd7-4aa6-b69f-3e8baa65d474" providerId="ADAL" clId="{82932F81-5FDC-4303-9F3B-73AE2A5607C8}" dt="2021-05-02T10:34:08.488" v="592" actId="26606"/>
          <ac:spMkLst>
            <pc:docMk/>
            <pc:sldMk cId="1268436974" sldId="261"/>
            <ac:spMk id="35" creationId="{3BAF1561-20C4-41FD-A35F-BF2B9E727F3E}"/>
          </ac:spMkLst>
        </pc:spChg>
        <pc:spChg chg="add del">
          <ac:chgData name="Nikhil Bhandari" userId="3ea4887b-bbd7-4aa6-b69f-3e8baa65d474" providerId="ADAL" clId="{82932F81-5FDC-4303-9F3B-73AE2A5607C8}" dt="2021-05-02T10:34:08.488" v="592" actId="26606"/>
          <ac:spMkLst>
            <pc:docMk/>
            <pc:sldMk cId="1268436974" sldId="261"/>
            <ac:spMk id="37" creationId="{839DC788-B140-4F3E-A91E-CB3E70ED940A}"/>
          </ac:spMkLst>
        </pc:spChg>
        <pc:spChg chg="add del">
          <ac:chgData name="Nikhil Bhandari" userId="3ea4887b-bbd7-4aa6-b69f-3e8baa65d474" providerId="ADAL" clId="{82932F81-5FDC-4303-9F3B-73AE2A5607C8}" dt="2021-05-02T10:34:08.488" v="592" actId="26606"/>
          <ac:spMkLst>
            <pc:docMk/>
            <pc:sldMk cId="1268436974" sldId="261"/>
            <ac:spMk id="44" creationId="{F2B38F72-8FC4-4001-8C67-FA6B86DEC767}"/>
          </ac:spMkLst>
        </pc:spChg>
        <pc:graphicFrameChg chg="del mod modGraphic">
          <ac:chgData name="Nikhil Bhandari" userId="3ea4887b-bbd7-4aa6-b69f-3e8baa65d474" providerId="ADAL" clId="{82932F81-5FDC-4303-9F3B-73AE2A5607C8}" dt="2021-05-02T10:33:06.752" v="586" actId="478"/>
          <ac:graphicFrameMkLst>
            <pc:docMk/>
            <pc:sldMk cId="1268436974" sldId="261"/>
            <ac:graphicFrameMk id="4" creationId="{C01D41AC-0E9D-419E-9B3B-793DA3ADA623}"/>
          </ac:graphicFrameMkLst>
        </pc:graphicFrameChg>
        <pc:picChg chg="add mod">
          <ac:chgData name="Nikhil Bhandari" userId="3ea4887b-bbd7-4aa6-b69f-3e8baa65d474" providerId="ADAL" clId="{82932F81-5FDC-4303-9F3B-73AE2A5607C8}" dt="2021-05-02T10:34:08.488" v="592" actId="26606"/>
          <ac:picMkLst>
            <pc:docMk/>
            <pc:sldMk cId="1268436974" sldId="261"/>
            <ac:picMk id="6" creationId="{2F04D5FC-3DB0-488B-AEAF-E1810D8C0F94}"/>
          </ac:picMkLst>
        </pc:picChg>
        <pc:cxnChg chg="add del">
          <ac:chgData name="Nikhil Bhandari" userId="3ea4887b-bbd7-4aa6-b69f-3e8baa65d474" providerId="ADAL" clId="{82932F81-5FDC-4303-9F3B-73AE2A5607C8}" dt="2021-05-02T10:34:08.488" v="592" actId="26606"/>
          <ac:cxnSpMkLst>
            <pc:docMk/>
            <pc:sldMk cId="1268436974" sldId="261"/>
            <ac:cxnSpMk id="39" creationId="{FC18D930-0EEE-448F-ABF1-2AA3C83DA552}"/>
          </ac:cxnSpMkLst>
        </pc:cxnChg>
      </pc:sldChg>
    </pc:docChg>
  </pc:docChgLst>
  <pc:docChgLst>
    <pc:chgData name="Meghana Swetha Naidu  Bheemavarapu" userId="S::2754271@vikes.csuohio.edu::1d8943fc-64f0-4f6b-91b8-6e071672e489" providerId="AD" clId="Web-{36291CC1-89B7-4243-83C4-CBB32069782D}"/>
    <pc:docChg chg="modSld">
      <pc:chgData name="Meghana Swetha Naidu  Bheemavarapu" userId="S::2754271@vikes.csuohio.edu::1d8943fc-64f0-4f6b-91b8-6e071672e489" providerId="AD" clId="Web-{36291CC1-89B7-4243-83C4-CBB32069782D}" dt="2021-05-02T22:30:04.518" v="9" actId="20577"/>
      <pc:docMkLst>
        <pc:docMk/>
      </pc:docMkLst>
      <pc:sldChg chg="modSp">
        <pc:chgData name="Meghana Swetha Naidu  Bheemavarapu" userId="S::2754271@vikes.csuohio.edu::1d8943fc-64f0-4f6b-91b8-6e071672e489" providerId="AD" clId="Web-{36291CC1-89B7-4243-83C4-CBB32069782D}" dt="2021-05-02T22:30:04.518" v="9" actId="20577"/>
        <pc:sldMkLst>
          <pc:docMk/>
          <pc:sldMk cId="3788796935" sldId="256"/>
        </pc:sldMkLst>
        <pc:spChg chg="mod">
          <ac:chgData name="Meghana Swetha Naidu  Bheemavarapu" userId="S::2754271@vikes.csuohio.edu::1d8943fc-64f0-4f6b-91b8-6e071672e489" providerId="AD" clId="Web-{36291CC1-89B7-4243-83C4-CBB32069782D}" dt="2021-05-02T22:30:04.518" v="9" actId="20577"/>
          <ac:spMkLst>
            <pc:docMk/>
            <pc:sldMk cId="3788796935" sldId="256"/>
            <ac:spMk id="3" creationId="{00000000-0000-0000-0000-000000000000}"/>
          </ac:spMkLst>
        </pc:spChg>
      </pc:sldChg>
    </pc:docChg>
  </pc:docChgLst>
  <pc:docChgLst>
    <pc:chgData name="Jason R Ward" userId="S::2542354@vikes.csuohio.edu::32f9b87d-a683-42dd-a3e1-49dca1c32d72" providerId="AD" clId="Web-{190AC49F-309A-0000-C3D5-FC5646AAEA6B}"/>
    <pc:docChg chg="modSld">
      <pc:chgData name="Jason R Ward" userId="S::2542354@vikes.csuohio.edu::32f9b87d-a683-42dd-a3e1-49dca1c32d72" providerId="AD" clId="Web-{190AC49F-309A-0000-C3D5-FC5646AAEA6B}" dt="2021-05-02T19:01:47.670" v="8" actId="20577"/>
      <pc:docMkLst>
        <pc:docMk/>
      </pc:docMkLst>
      <pc:sldChg chg="modSp">
        <pc:chgData name="Jason R Ward" userId="S::2542354@vikes.csuohio.edu::32f9b87d-a683-42dd-a3e1-49dca1c32d72" providerId="AD" clId="Web-{190AC49F-309A-0000-C3D5-FC5646AAEA6B}" dt="2021-05-02T19:01:47.670" v="8" actId="20577"/>
        <pc:sldMkLst>
          <pc:docMk/>
          <pc:sldMk cId="3788796935" sldId="256"/>
        </pc:sldMkLst>
        <pc:spChg chg="mod">
          <ac:chgData name="Jason R Ward" userId="S::2542354@vikes.csuohio.edu::32f9b87d-a683-42dd-a3e1-49dca1c32d72" providerId="AD" clId="Web-{190AC49F-309A-0000-C3D5-FC5646AAEA6B}" dt="2021-05-02T19:01:47.670" v="8" actId="20577"/>
          <ac:spMkLst>
            <pc:docMk/>
            <pc:sldMk cId="378879693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8FBA-AE08-4995-AF16-3F97D3DF5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274DE-7403-4209-8669-17AEB985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711E-934F-4B06-9036-D5AD7F3E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0F11-7A85-4BF9-B9EB-4F77C65B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28FC-1AAB-48D5-8114-240FB8EE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4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CDF8-CB03-4EE4-AE66-13BBFCB1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E627E-9B6A-4C51-85C2-842C7D6D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F97E-44A3-4F9C-ADA1-5401CA7E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414E-B2B4-4525-933E-9E5ECAC3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9A02-CD3F-40F2-8704-624A1E35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91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F8406-A99A-425C-BB28-506E5EBD4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7BB1-6A39-4EB7-97A4-123EA217C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7A67-B5B6-46EA-A8D0-9C683A7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1FE8-7503-4A1E-A72F-13A76015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2DAF-2ED3-43B7-AD70-B2FCDB2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0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80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23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733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33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189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64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8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388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4573-B303-4D12-8ED9-A925EE8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0F5B-6BDA-4064-AE80-F96EF719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3916-F841-4B8F-BEF5-35415B2D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43C9-A746-4EE8-8313-36D1ED86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FC36-6BC5-46FA-9BC0-A9F0F719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452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919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818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45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172B-13D9-433E-A541-3F33E30E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2114-7D00-474C-8118-352A155B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82C4-F01A-4B90-8D8A-99D00D55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5D9E-3002-4229-B923-1F28366D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9EE0-5122-4653-AB0F-EE2D9D5A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49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8269-43E8-4A43-8433-62F869F0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2198-94A9-465A-B41E-A94D7573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C863F-9C8A-461F-9C31-CB97BF48D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AB94-D266-424C-8350-95C3FD27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D9F45-A6BD-487F-87ED-486DBD2C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907C-FDE6-4D0C-8CBE-370C01E0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30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E25A-9B4B-4066-8A76-5AAC39E6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5316-796A-4E52-9ABA-03013093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36004-8236-4D56-BD5E-12188BBA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307C0-CD23-4631-ABBF-C7FD26FC3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A163C-9157-4432-8E08-B7A2A3A0A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6ED53-B749-48EA-A4F5-49701EE5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5CF58-3744-42C5-A88D-5D547C8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E30A1-DA0E-464F-95F1-9438C8E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62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A0F1-764D-47E0-BB4B-79ED038A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177F2-F0B5-48A0-B47F-E7263729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16FCD-5419-409A-B8BD-2CB632E3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F1B37-DCE7-4C90-995F-B4080DC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9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39105-2997-49BE-A308-8FFF75B2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395BC-08F3-4A60-8A5A-380AA2E9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F562-046E-467B-8B19-AEB9B330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33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E191-B59D-4F10-A065-F82DBCF6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43E1-EBA6-4E15-832A-973F5DE6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64F3-CA8B-40D2-8214-DE182FBC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CAEEA-A405-46C9-9F14-333E4767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AEC3-73B6-4662-827A-741FBD9A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18B5A-EC53-42D2-8EC9-D36D3A7E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07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8F7C-BA9A-4932-8143-1A3B7AE3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EC9A2-BE4D-4571-B28D-31E4B3C8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20F9F-349C-4E14-BE45-3F350EC57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065D9-60C7-4EE0-9B82-15888C4C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3E803-D6DD-4144-8591-9BD31887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5B502-D0C4-47F6-9290-1CD913F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5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F9791-943D-45FE-B199-DE29BA7A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EF0C-89F5-43FF-80F1-2658C761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31C9-2D31-4B9E-9D6A-2D6DD81CC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9552-8768-4A64-9606-7EC90DAEFA9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E766-B4E1-468E-A20B-4D84D0A12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8B9E-5059-4CD3-A5AB-B0C96657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0FDF-0261-43D9-99D1-3C92357B8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9AB5-9465-1149-95F3-AC47878E22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F0CC-36C1-6B4B-9E6B-6E28CD70B3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creen Shot 2019-04-29 at 9.31.16 PM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67" y="0"/>
            <a:ext cx="2252133" cy="12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Nationwide Socio-Economic Impact of COVID In US Between 2020-2021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Bhandari, Nikhil 			</a:t>
            </a:r>
            <a:r>
              <a:rPr lang="en-US" sz="2000">
                <a:ea typeface="+mn-lt"/>
                <a:cs typeface="+mn-lt"/>
              </a:rPr>
              <a:t>2769298</a:t>
            </a:r>
            <a:endParaRPr lang="en-US" sz="2000">
              <a:cs typeface="Calibri"/>
            </a:endParaRPr>
          </a:p>
          <a:p>
            <a:r>
              <a:rPr lang="en-US" sz="2000"/>
              <a:t>Ward, Jason                          2542354</a:t>
            </a:r>
            <a:endParaRPr lang="en-US" sz="2000">
              <a:cs typeface="Calibri"/>
            </a:endParaRPr>
          </a:p>
          <a:p>
            <a:r>
              <a:rPr lang="en-US" sz="2000"/>
              <a:t>Whitenack, Zachary            2667990</a:t>
            </a:r>
            <a:endParaRPr lang="en-US" sz="2000">
              <a:cs typeface="Calibri"/>
            </a:endParaRPr>
          </a:p>
          <a:p>
            <a:r>
              <a:rPr lang="en-US" sz="2000" err="1"/>
              <a:t>Bheemavarapu</a:t>
            </a:r>
            <a:r>
              <a:rPr lang="en-US" sz="2000"/>
              <a:t>, Meghana  2754271</a:t>
            </a:r>
            <a:endParaRPr lang="en-US" sz="2000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2B0B-55DE-401B-B4F3-243E7F2A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78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Unemployment Volatility Statistics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3C0C3A8-0F93-4F19-A626-53E9C08F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9" y="1623868"/>
            <a:ext cx="2881008" cy="1202669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B09BEF5-F23E-4F72-8361-CFEF4C3E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1" y="1617731"/>
            <a:ext cx="2758600" cy="120683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CAE487B-E293-44E7-9237-416E6E5A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393146"/>
            <a:ext cx="2743200" cy="22928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E4583DC-64FD-4DBD-B8F5-55CCF97C4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421" y="3188586"/>
            <a:ext cx="2743200" cy="253848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FE1BFAA-EBFA-4854-AC61-7360A4E9C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378" y="4907892"/>
            <a:ext cx="2743200" cy="252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C04C2A-DDF5-4129-B409-E118BD4378BE}"/>
              </a:ext>
            </a:extLst>
          </p:cNvPr>
          <p:cNvSpPr txBox="1"/>
          <p:nvPr/>
        </p:nvSpPr>
        <p:spPr>
          <a:xfrm>
            <a:off x="2932889" y="46757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Percent : -57.23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D13DE-2213-45A4-BCAF-542234628EE4}"/>
              </a:ext>
            </a:extLst>
          </p:cNvPr>
          <p:cNvSpPr txBox="1"/>
          <p:nvPr/>
        </p:nvSpPr>
        <p:spPr>
          <a:xfrm>
            <a:off x="757339" y="28163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Percent : 270.98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AABEF-2642-4D9F-B0C3-27BF09A2800F}"/>
              </a:ext>
            </a:extLst>
          </p:cNvPr>
          <p:cNvSpPr txBox="1"/>
          <p:nvPr/>
        </p:nvSpPr>
        <p:spPr>
          <a:xfrm>
            <a:off x="5934278" y="64287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Percent : 45.59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B7CD6F-A880-4899-BC3E-D213AB36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10" descr="Table&#10;&#10;Description automatically generated">
            <a:extLst>
              <a:ext uri="{FF2B5EF4-FFF2-40B4-BE49-F238E27FC236}">
                <a16:creationId xmlns:a16="http://schemas.microsoft.com/office/drawing/2014/main" id="{66FA622F-F609-49CB-99E0-B81F5C6E2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889" y="3447312"/>
            <a:ext cx="2864795" cy="1244182"/>
          </a:xfrm>
          <a:prstGeom prst="rect">
            <a:avLst/>
          </a:prstGeom>
        </p:spPr>
      </p:pic>
      <p:pic>
        <p:nvPicPr>
          <p:cNvPr id="11" name="Picture 17" descr="Table&#10;&#10;Description automatically generated">
            <a:extLst>
              <a:ext uri="{FF2B5EF4-FFF2-40B4-BE49-F238E27FC236}">
                <a16:creationId xmlns:a16="http://schemas.microsoft.com/office/drawing/2014/main" id="{74E603DB-0DA9-4FAD-BEFE-586EE2921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549" y="3427584"/>
            <a:ext cx="2743200" cy="1267428"/>
          </a:xfrm>
          <a:prstGeom prst="rect">
            <a:avLst/>
          </a:prstGeom>
        </p:spPr>
      </p:pic>
      <p:pic>
        <p:nvPicPr>
          <p:cNvPr id="18" name="Picture 18" descr="Table&#10;&#10;Description automatically generated">
            <a:extLst>
              <a:ext uri="{FF2B5EF4-FFF2-40B4-BE49-F238E27FC236}">
                <a16:creationId xmlns:a16="http://schemas.microsoft.com/office/drawing/2014/main" id="{494DDBBD-6821-4CE2-9E64-EFCFF97D9F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250" y="5165866"/>
            <a:ext cx="2881008" cy="1252289"/>
          </a:xfrm>
          <a:prstGeom prst="rect">
            <a:avLst/>
          </a:prstGeom>
        </p:spPr>
      </p:pic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B173C115-A958-40D9-8620-5EAACBDA4C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0017" y="5172609"/>
            <a:ext cx="2808051" cy="12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62EA-7CD5-4CD1-83E0-C9A527D9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57" y="138146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Conclusions 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F51F-E099-48DA-8DB1-0E5A9745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179" y="1768880"/>
            <a:ext cx="5789578" cy="50160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>
                <a:cs typeface="Calibri"/>
              </a:rPr>
              <a:t>Conclusions</a:t>
            </a:r>
          </a:p>
          <a:p>
            <a:r>
              <a:rPr lang="en-US" sz="1400">
                <a:cs typeface="Calibri"/>
              </a:rPr>
              <a:t>Our findings provided a general overview of how each state was impacted by COVID in regards to death, vaccinations, and unemployment</a:t>
            </a:r>
          </a:p>
          <a:p>
            <a:r>
              <a:rPr lang="en-US" sz="1400">
                <a:cs typeface="Calibri"/>
              </a:rPr>
              <a:t>Many of the conclusions were made on a subject basis in the prior portions</a:t>
            </a:r>
          </a:p>
          <a:p>
            <a:r>
              <a:rPr lang="en-US" sz="1400">
                <a:cs typeface="Calibri"/>
              </a:rPr>
              <a:t>Death rate was higher in states with a higher population density with an exception of Mississippi (low density) as opposed to those with lower densities</a:t>
            </a:r>
          </a:p>
          <a:p>
            <a:r>
              <a:rPr lang="en-US" sz="1400">
                <a:cs typeface="Calibri"/>
              </a:rPr>
              <a:t>Vaccination rates were predominately higher in states that voted Democrat in the 2020 election and were lower in states that voted Republican</a:t>
            </a:r>
          </a:p>
          <a:p>
            <a:r>
              <a:rPr lang="en-US" sz="1400">
                <a:cs typeface="Calibri"/>
              </a:rPr>
              <a:t>Top-down level shows that unemployment rate on opposite ends of the spectrum show statistics that seem uniform with general beliefs</a:t>
            </a:r>
          </a:p>
          <a:p>
            <a:r>
              <a:rPr lang="en-US" sz="1400">
                <a:cs typeface="Calibri"/>
              </a:rPr>
              <a:t>The first month (March-April 2020) that COVID hit was when each state's unemployment rate experienced extremely volatility </a:t>
            </a:r>
          </a:p>
          <a:p>
            <a:endParaRPr lang="en-US" sz="14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85A0-71B9-4AB5-BF10-5679967F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68880"/>
            <a:ext cx="5724727" cy="50160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>
                <a:cs typeface="Calibri"/>
              </a:rPr>
              <a:t>Actionability </a:t>
            </a:r>
            <a:endParaRPr lang="en-US" sz="1200" b="1">
              <a:cs typeface="Calibri"/>
            </a:endParaRPr>
          </a:p>
          <a:p>
            <a:r>
              <a:rPr lang="en-US" sz="1400">
                <a:cs typeface="Calibri"/>
              </a:rPr>
              <a:t>Use towards understanding political axioms at state level based around biases and skepticism</a:t>
            </a:r>
          </a:p>
          <a:p>
            <a:r>
              <a:rPr lang="en-US" sz="1400">
                <a:cs typeface="Calibri"/>
              </a:rPr>
              <a:t>Improvements to be made on vaccination rollouts on future pandemics</a:t>
            </a:r>
          </a:p>
          <a:p>
            <a:r>
              <a:rPr lang="en-US" sz="1400">
                <a:cs typeface="Calibri"/>
              </a:rPr>
              <a:t>Use towards better campaign efforts for future vaccinations to thwart against conspiracies and mistrust</a:t>
            </a: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pPr marL="0" indent="0" algn="ctr">
              <a:buNone/>
            </a:pPr>
            <a:r>
              <a:rPr lang="en-US" sz="1600" b="1">
                <a:cs typeface="Calibri"/>
              </a:rPr>
              <a:t>Improvements and Recommendations</a:t>
            </a:r>
          </a:p>
          <a:p>
            <a:r>
              <a:rPr lang="en-US" sz="1400">
                <a:ea typeface="+mn-lt"/>
                <a:cs typeface="+mn-lt"/>
              </a:rPr>
              <a:t>Using more advanced technology to perform stronger analyses (a la SAS or Python)</a:t>
            </a:r>
          </a:p>
          <a:p>
            <a:r>
              <a:rPr lang="en-US" sz="1400">
                <a:ea typeface="+mn-lt"/>
                <a:cs typeface="+mn-lt"/>
              </a:rPr>
              <a:t>More granular analysis at the county/city level or by race/ethnicity etc.</a:t>
            </a:r>
          </a:p>
          <a:p>
            <a:r>
              <a:rPr lang="en-US" sz="1400">
                <a:ea typeface="+mn-lt"/>
                <a:cs typeface="+mn-lt"/>
              </a:rPr>
              <a:t>Further analysis with house statistics / more robust dataset</a:t>
            </a:r>
            <a:endParaRPr lang="en-US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36B43-8547-40B5-8899-C86A548C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93762"/>
          </a:xfrm>
        </p:spPr>
        <p:txBody>
          <a:bodyPr/>
          <a:lstStyle/>
          <a:p>
            <a:pPr algn="ctr"/>
            <a:r>
              <a:rPr lang="en-US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8012"/>
            <a:ext cx="8229600" cy="506306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Daily COVID cases recorded in US (By state, since Jan-2021). Sourced it from an ongoing repository maintained on GitHub by The New York Times.</a:t>
            </a:r>
          </a:p>
          <a:p>
            <a:r>
              <a:rPr lang="en-US" sz="2000"/>
              <a:t>Weekly vaccination allocation to states by Pfizer, </a:t>
            </a:r>
            <a:r>
              <a:rPr lang="en-US" sz="2000" err="1"/>
              <a:t>Moderna</a:t>
            </a:r>
            <a:r>
              <a:rPr lang="en-US" sz="2000"/>
              <a:t>, and J&amp;J (since their initial rollout) and vaccine administered. Sourced it from an ongoing repository maintained by CDC on their website.</a:t>
            </a:r>
          </a:p>
          <a:p>
            <a:r>
              <a:rPr lang="en-US" sz="2000"/>
              <a:t>2020 US Presidential election results and votes polled by county. Sourced it from GitHub</a:t>
            </a:r>
          </a:p>
          <a:p>
            <a:r>
              <a:rPr lang="en-US" sz="2000"/>
              <a:t>Monthly population, employment and unemployment data by state (Since Jan-2020). Sourced it from “US Bureau Of Labor Statistics” website</a:t>
            </a:r>
          </a:p>
          <a:p>
            <a:r>
              <a:rPr lang="en-US" sz="2000"/>
              <a:t>Monthly housing summary (includes active listing, median listing price, price change etc.) by state (Since Jan-2020). Sourced if from Redfin.</a:t>
            </a:r>
          </a:p>
          <a:p>
            <a:r>
              <a:rPr lang="en-US" sz="2000"/>
              <a:t>Area of states. Sourced it US Census Bureau website. </a:t>
            </a:r>
          </a:p>
          <a:p>
            <a:r>
              <a:rPr lang="en-US" sz="2100"/>
              <a:t>Relevant data points were present for all 50 states, but some were by state, and some were by county/jurisdiction, so we had to aggregate it.</a:t>
            </a:r>
          </a:p>
          <a:p>
            <a:r>
              <a:rPr lang="en-US" sz="2100"/>
              <a:t>Used excel to create regression models in order to be able to see over time the trend that was occurring.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94D59-134B-4E8E-B981-652DB997FC81}"/>
              </a:ext>
            </a:extLst>
          </p:cNvPr>
          <p:cNvSpPr txBox="1"/>
          <p:nvPr/>
        </p:nvSpPr>
        <p:spPr>
          <a:xfrm>
            <a:off x="5105400" y="12548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Data Source Details</a:t>
            </a:r>
            <a:endParaRPr lang="en-US" u="sng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3AB35-7BE0-4FC2-B98A-87CBD59D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5589-1466-4AE4-8CCB-31B04391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Appendix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6A5CA54-D668-4CF1-9786-6FE21647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72" y="1653650"/>
            <a:ext cx="7242242" cy="462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26749-65EF-476D-B853-EDCAAEFF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D4B1-9775-4906-9051-24FF994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Appendix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018C177-3F28-4171-906C-30FE6EAD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2" y="2463174"/>
            <a:ext cx="5579071" cy="3427441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EE32AD9-20E4-456F-A0CD-6F7876F3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466382"/>
            <a:ext cx="6006601" cy="34048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61AAA-C054-4B52-BD74-FD94B1FA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D4B1-9775-4906-9051-24FF994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00444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Appendix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D27C2B-EFAD-42B1-AE8D-1FE8AF09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2" y="4218700"/>
            <a:ext cx="3870493" cy="2376015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B6A866-49E7-4F6C-9076-B1BC8060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46" y="1802631"/>
            <a:ext cx="3943450" cy="2263258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A2F3A75-393D-480B-80F0-16D4DBB3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929" y="4218770"/>
            <a:ext cx="4437939" cy="22785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711A-2AA7-4291-9391-05816562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D4B1-9775-4906-9051-24FF994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Appendix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9DD84E0-BDE7-4A7A-9AD4-626AC440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" y="2957665"/>
            <a:ext cx="5744851" cy="3346376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AE4D1B-12A5-4CCC-94A6-5D7C92F5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977084"/>
            <a:ext cx="5828261" cy="33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C66FD-BAB5-4710-BA43-BDFDB382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D4B1-9775-4906-9051-24FF994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36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latin typeface="+mj-lt"/>
                <a:ea typeface="+mj-ea"/>
                <a:cs typeface="+mj-cs"/>
              </a:rPr>
              <a:t>Appendix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BCC2EF4-B633-47C1-AA44-8516AE50F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5" b="-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BF10DD3-90F8-460B-ABBA-C78F710F9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84B7A-7079-4EFA-84AB-352EDB23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B0FDF-0261-43D9-99D1-3C92357B857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D4B1-9775-4906-9051-24FF994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latin typeface="+mj-lt"/>
                <a:ea typeface="+mj-ea"/>
                <a:cs typeface="+mj-cs"/>
              </a:rPr>
              <a:t>Appendix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FC18CB4-6CEA-487B-B74B-EF625A77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" b="-2"/>
          <a:stretch/>
        </p:blipFill>
        <p:spPr>
          <a:xfrm>
            <a:off x="181234" y="2381121"/>
            <a:ext cx="5828261" cy="3907083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6C9C85C-9925-48B1-BE23-5EE07B5A1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3" r="-2" b="-2"/>
          <a:stretch/>
        </p:blipFill>
        <p:spPr>
          <a:xfrm>
            <a:off x="6182505" y="2381125"/>
            <a:ext cx="5828261" cy="3907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76E1B-081D-45EE-944D-796122F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B0FDF-0261-43D9-99D1-3C92357B857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177F-4545-498C-8C43-DC1400BA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2"/>
            <a:ext cx="10515600" cy="150588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cs typeface="Calibri Light"/>
              </a:rPr>
              <a:t>Appendix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148AFF0-C7BA-4C8E-A89E-3456F919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51" y="1286085"/>
            <a:ext cx="6895139" cy="53906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F4353-0C91-441D-8709-17440F0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B0FDF-0261-43D9-99D1-3C92357B857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93762"/>
          </a:xfrm>
        </p:spPr>
        <p:txBody>
          <a:bodyPr/>
          <a:lstStyle/>
          <a:p>
            <a:pPr algn="ctr"/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20799"/>
            <a:ext cx="8229600" cy="5063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Problem Statement</a:t>
            </a:r>
          </a:p>
          <a:p>
            <a:r>
              <a:rPr lang="en-US" sz="2000"/>
              <a:t>Analyze how emergence of COVID-19, subsequent vaccination roll-out across states have impacted critical socio-economic sectors like housing and </a:t>
            </a:r>
            <a:r>
              <a:rPr lang="en-US" sz="2000">
                <a:cs typeface="Calibri"/>
              </a:rPr>
              <a:t>employment (between Jan-2020 and April-2021) in US.</a:t>
            </a:r>
          </a:p>
          <a:p>
            <a:r>
              <a:rPr lang="en-US" sz="2000">
                <a:cs typeface="Calibri"/>
              </a:rPr>
              <a:t>Analyze the said data in relation to how different states voted in the last 2020 presidential election.</a:t>
            </a:r>
          </a:p>
          <a:p>
            <a:r>
              <a:rPr lang="en-US" sz="2000">
                <a:cs typeface="Calibri"/>
              </a:rPr>
              <a:t>Analyze the cumulative cases and deaths resulting from COVID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Approach</a:t>
            </a:r>
          </a:p>
          <a:p>
            <a:r>
              <a:rPr lang="en-US" sz="2000">
                <a:cs typeface="Calibri"/>
              </a:rPr>
              <a:t>Determined the cumulative numbers for all key measures (like Cases, Deaths, Employment etc.) for states and identified states on both side of the spectrum (High and Low) for comparison/analysis. </a:t>
            </a:r>
          </a:p>
          <a:p>
            <a:r>
              <a:rPr lang="en-US" sz="2000"/>
              <a:t>Used excel to create pivot tables for further analysis and regression models in order to be able to see over time the trend that was occurring.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Conclusion</a:t>
            </a:r>
          </a:p>
          <a:p>
            <a:endParaRPr lang="en-US" sz="2000" b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B8D-CC28-42C3-B712-48FDF3A3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177F-4545-498C-8C43-DC1400BA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2"/>
            <a:ext cx="10515600" cy="150588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cs typeface="Calibri Light"/>
              </a:rPr>
              <a:t>Appendix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F4353-0C91-441D-8709-17440F0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B0FDF-0261-43D9-99D1-3C92357B857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4" name="Picture 4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774435FD-2373-4046-9E58-76BB8B58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11" y="1216571"/>
            <a:ext cx="6796392" cy="54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177F-4545-498C-8C43-DC1400BA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2"/>
            <a:ext cx="10515600" cy="150588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cs typeface="Calibri Light"/>
              </a:rPr>
              <a:t>Appendix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F4353-0C91-441D-8709-17440F0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B0FDF-0261-43D9-99D1-3C92357B857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222B090-FFB8-4705-97E5-98B7F40C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34" y="1180421"/>
            <a:ext cx="7736731" cy="54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5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177F-4545-498C-8C43-DC1400BA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2"/>
            <a:ext cx="10515600" cy="150588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cs typeface="Calibri Light"/>
              </a:rPr>
              <a:t>Appendix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F4353-0C91-441D-8709-17440F0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B0FDF-0261-43D9-99D1-3C92357B857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B4B270-94CA-4524-8C95-56F85E39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26" y="1358807"/>
            <a:ext cx="3448456" cy="51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542F85-3CFB-49B6-98C9-DA71B415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A62D-7C7D-490F-A963-82EB9379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/>
              <a:t>COVID and some socio-economic data was extracted from the following sources</a:t>
            </a:r>
          </a:p>
          <a:p>
            <a:pPr lvl="1"/>
            <a:r>
              <a:rPr lang="en-US" sz="1700"/>
              <a:t>CDC</a:t>
            </a:r>
            <a:endParaRPr lang="en-US" sz="1700">
              <a:cs typeface="Calibri"/>
            </a:endParaRPr>
          </a:p>
          <a:p>
            <a:pPr lvl="1"/>
            <a:r>
              <a:rPr lang="en-US" sz="1700"/>
              <a:t>Github</a:t>
            </a:r>
          </a:p>
          <a:p>
            <a:pPr lvl="1"/>
            <a:r>
              <a:rPr lang="en-US" sz="1700"/>
              <a:t>US Bureau Of Labor Statistics</a:t>
            </a:r>
            <a:endParaRPr lang="en-US" sz="1700">
              <a:cs typeface="Calibri"/>
            </a:endParaRPr>
          </a:p>
          <a:p>
            <a:pPr lvl="1"/>
            <a:r>
              <a:rPr lang="en-US" sz="1700"/>
              <a:t>US Census Bureau</a:t>
            </a:r>
            <a:endParaRPr lang="en-US" sz="1700">
              <a:cs typeface="Calibri"/>
            </a:endParaRPr>
          </a:p>
          <a:p>
            <a:pPr lvl="1"/>
            <a:r>
              <a:rPr lang="en-US" sz="1700"/>
              <a:t>Redfin</a:t>
            </a:r>
            <a:endParaRPr lang="en-US" sz="1700">
              <a:cs typeface="Calibri"/>
            </a:endParaRPr>
          </a:p>
          <a:p>
            <a:r>
              <a:rPr lang="en-US" sz="1700"/>
              <a:t>5 Data Sources</a:t>
            </a:r>
          </a:p>
          <a:p>
            <a:r>
              <a:rPr lang="en-US" sz="1700"/>
              <a:t>728 records</a:t>
            </a:r>
            <a:endParaRPr lang="en-US" sz="1700">
              <a:cs typeface="Calibri"/>
            </a:endParaRPr>
          </a:p>
          <a:p>
            <a:r>
              <a:rPr lang="en-US" sz="1700"/>
              <a:t>19 attributes</a:t>
            </a:r>
            <a:endParaRPr lang="en-US" sz="1700">
              <a:cs typeface="Calibri"/>
            </a:endParaRPr>
          </a:p>
          <a:p>
            <a:endParaRPr lang="en-US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4D5FC-3DB0-488B-AEAF-E1810D8C0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76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ED81C-3D42-4AB8-B365-B0190A4A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71915"/>
            <a:ext cx="8229600" cy="89376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Pre-Analysis Visualization Of The Summarized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20799"/>
            <a:ext cx="8229600" cy="5063068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7D6FF30-AB1D-4982-9232-FA668853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7" y="1564276"/>
            <a:ext cx="11704528" cy="1584583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3D58B30-AB64-4F3A-ADDD-3F74236F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7" y="3637716"/>
            <a:ext cx="3901857" cy="2370719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A9C6482-289E-4015-8F14-A4688144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746" y="3637716"/>
            <a:ext cx="3943610" cy="2370719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5578AA4-115A-4947-B6EA-3200422B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34" y="3637716"/>
            <a:ext cx="3922734" cy="237071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65002-D292-4668-B5D8-5ECCC5F8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2D565DB-84DF-4013-918E-D20BE1D1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663" y="457199"/>
            <a:ext cx="1971982" cy="1205740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3CA7B35-C7E3-493F-AAE7-90C08278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457200"/>
            <a:ext cx="2130425" cy="1203325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1ABB251-19C0-4A79-A2BB-074756E7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32" y="457200"/>
            <a:ext cx="6741046" cy="3625023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083C34E-B316-4FB0-B9BE-B2973F62A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25" y="1736725"/>
            <a:ext cx="4260850" cy="2349500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649A9BC-EC36-48EB-A44F-1C2825A72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25" y="4160838"/>
            <a:ext cx="3857625" cy="2239963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09F9F3A-DF52-4026-8B06-532DCABAD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463" y="4160838"/>
            <a:ext cx="3455988" cy="2239963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70FEAB2-7F74-4545-ABE3-642671B0C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9888" y="4160838"/>
            <a:ext cx="3671888" cy="223996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E56A80-7A94-4E32-8BD4-80ECA558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BB9C-258A-4FE3-83B6-8D1C9CA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1" y="32616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Death Rate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D1DD-97C5-4AF2-BAB6-0CD3A470FC2B}"/>
              </a:ext>
            </a:extLst>
          </p:cNvPr>
          <p:cNvSpPr txBox="1"/>
          <p:nvPr/>
        </p:nvSpPr>
        <p:spPr>
          <a:xfrm>
            <a:off x="1545224" y="1339765"/>
            <a:ext cx="496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Average Death Rate (per 100,000 people) : 202.097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6E58D-F87E-474A-9BF6-08D1BE934E3C}"/>
              </a:ext>
            </a:extLst>
          </p:cNvPr>
          <p:cNvSpPr txBox="1"/>
          <p:nvPr/>
        </p:nvSpPr>
        <p:spPr>
          <a:xfrm>
            <a:off x="6871173" y="1337167"/>
            <a:ext cx="388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Population Density : 302.878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8723F81E-B733-4C5B-A807-3E8F4FDB3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833" y="1812875"/>
            <a:ext cx="9100226" cy="2115157"/>
          </a:xfrm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259F7BAC-AE7D-4562-B2C2-720843D4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98" y="4141526"/>
            <a:ext cx="9106710" cy="21093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6646-350F-4B41-87EF-C02B864D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81117-C28A-4901-B5D4-88B8E048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Vaccination Rate Statistics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51E1C5E-A69C-4058-A367-F4C1C9BF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423044"/>
            <a:ext cx="5586942" cy="243031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0752590-8E8D-442F-90D5-DCB4708C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437025"/>
            <a:ext cx="5586942" cy="3213269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A93556B-9D4B-406F-89C0-806951F7F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07" y="3444091"/>
            <a:ext cx="5627473" cy="2955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8815B-47BF-400F-8BD5-E3B34D35EB31}"/>
              </a:ext>
            </a:extLst>
          </p:cNvPr>
          <p:cNvSpPr txBox="1"/>
          <p:nvPr/>
        </p:nvSpPr>
        <p:spPr>
          <a:xfrm>
            <a:off x="752272" y="2916677"/>
            <a:ext cx="44293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Vaccine Administered Rate : 0.7706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C5F377-1089-471E-8E92-B0B84CB2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8FCD5D2-27C2-4443-80DF-A456C686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3" y="457200"/>
            <a:ext cx="1919288" cy="1323975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C331CB9-1CCA-4EB6-80B2-96AF5A41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457200"/>
            <a:ext cx="2070100" cy="1323975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A1572B0-8EE9-485F-9A8A-577ACA78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63" y="1854200"/>
            <a:ext cx="4062413" cy="2312988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D3642AA-576A-4586-8E28-F8740740C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18" y="2614005"/>
            <a:ext cx="6648349" cy="393271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5CEF914-CAE4-4989-84FB-7ED572C81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700" y="457200"/>
            <a:ext cx="3195638" cy="1970088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C0951E6-4010-4B5A-B94A-095BF4EA8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363" y="457200"/>
            <a:ext cx="3379788" cy="1970088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35C6C9-778D-47DE-9A48-8505C5B0B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45" y="4275611"/>
            <a:ext cx="4054408" cy="227762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E8D913-9AEC-4FB9-A394-72AB963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B9134-92A9-46C1-8343-96924265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Unemployment Rate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3C645-577A-4575-ABBD-25F0ECDC5FCB}"/>
              </a:ext>
            </a:extLst>
          </p:cNvPr>
          <p:cNvSpPr txBox="1"/>
          <p:nvPr/>
        </p:nvSpPr>
        <p:spPr>
          <a:xfrm>
            <a:off x="4132634" y="2511357"/>
            <a:ext cx="3748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Unemployment Rate : 13.87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4598A4CF-9968-4D0C-9CC9-0B018315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80" y="2960422"/>
            <a:ext cx="5726348" cy="3344750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505D1D5-409E-4610-9D61-39EBDF45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2" y="2959755"/>
            <a:ext cx="5726348" cy="334608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FD02C-9B8E-4B59-9B26-45744190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0FDF-0261-43D9-99D1-3C92357B8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D51303B262D4CAE37078AFC1EF766" ma:contentTypeVersion="2" ma:contentTypeDescription="Create a new document." ma:contentTypeScope="" ma:versionID="161d86c168525224c4fe497cd443c92c">
  <xsd:schema xmlns:xsd="http://www.w3.org/2001/XMLSchema" xmlns:xs="http://www.w3.org/2001/XMLSchema" xmlns:p="http://schemas.microsoft.com/office/2006/metadata/properties" xmlns:ns2="3cee8d89-c2c4-464d-8350-4c9e8337185b" targetNamespace="http://schemas.microsoft.com/office/2006/metadata/properties" ma:root="true" ma:fieldsID="5206a6de96b4829daff1d3ab8667a204" ns2:_="">
    <xsd:import namespace="3cee8d89-c2c4-464d-8350-4c9e83371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e8d89-c2c4-464d-8350-4c9e83371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732E3-1C34-4369-9C6C-DA473B04E1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A9864E-7182-4C79-A361-FAAC3B1A78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09D200-0006-4E5B-9DD7-B3096C4B6C94}">
  <ds:schemaRefs>
    <ds:schemaRef ds:uri="3cee8d89-c2c4-464d-8350-4c9e833718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1_Office Theme</vt:lpstr>
      <vt:lpstr>Nationwide Socio-Economic Impact of COVID In US Between 2020-2021  </vt:lpstr>
      <vt:lpstr>Summary</vt:lpstr>
      <vt:lpstr>Data Source</vt:lpstr>
      <vt:lpstr>Pre-Analysis Visualization Of The Summarized Dataset</vt:lpstr>
      <vt:lpstr>PowerPoint Presentation</vt:lpstr>
      <vt:lpstr>Death Rate Statistics</vt:lpstr>
      <vt:lpstr>Vaccination Rate Statistics</vt:lpstr>
      <vt:lpstr>PowerPoint Presentation</vt:lpstr>
      <vt:lpstr>Unemployment Rate Statistics</vt:lpstr>
      <vt:lpstr>Unemployment Volatility Statistics</vt:lpstr>
      <vt:lpstr>Conclusions / Next Steps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Correlation Between COVID Surge And Its</dc:title>
  <dc:creator>Nikhil Bhandari</dc:creator>
  <cp:lastModifiedBy>Jason Ward</cp:lastModifiedBy>
  <cp:revision>1</cp:revision>
  <dcterms:created xsi:type="dcterms:W3CDTF">2021-05-01T13:33:24Z</dcterms:created>
  <dcterms:modified xsi:type="dcterms:W3CDTF">2021-05-03T10:43:31Z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0x0101004B2D51303B262D4CAE37078AFC1EF766</vt:lpwstr>
  </property>
</Properties>
</file>