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13850"/>
            <a:ext cx="8368200" cy="482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13850"/>
            <a:ext cx="8368200" cy="4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478850" y="4065925"/>
            <a:ext cx="6143099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Way to Use Python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913850"/>
            <a:ext cx="83682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Text Editor (like Notepad++)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Save your script as a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.py</a:t>
            </a:r>
            <a:r>
              <a:rPr lang="en" sz="3000"/>
              <a:t> file</a:t>
            </a:r>
            <a:br>
              <a:rPr lang="en" sz="3000"/>
            </a:br>
            <a:r>
              <a:rPr lang="en" sz="3000"/>
              <a:t>(e.g.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hello.py</a:t>
            </a:r>
            <a:r>
              <a:rPr lang="en" sz="3000"/>
              <a:t>)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Run your script through the console / command prompt / terminal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C:\&gt; python hello.py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Congratulations!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80750" y="3966828"/>
            <a:ext cx="8222100" cy="178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are now a</a:t>
            </a:r>
            <a:br>
              <a:rPr lang="en"/>
            </a:br>
            <a:r>
              <a:rPr lang="en"/>
              <a:t>Python programmer!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913850"/>
            <a:ext cx="83682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Recall that a </a:t>
            </a:r>
            <a:r>
              <a:rPr b="1" lang="en" sz="3000"/>
              <a:t>program</a:t>
            </a:r>
            <a:r>
              <a:rPr lang="en" sz="3000"/>
              <a:t> is defined as: a sequence of instructions for a computer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A large part (but not all) of CS 21a is about how to write programs in a programming language (Python and Java)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Python?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913850"/>
            <a:ext cx="83682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Easy to learn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Constructs are common to many languages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Allows us to think clearly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Fun!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Python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913850"/>
            <a:ext cx="83682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Python 3.3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Text editor such as Notepad++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Console or Terminal such as Command Prompt for Windows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Launch Python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913850"/>
            <a:ext cx="83682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Python 3.3 → IDLE (Python GUI)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913850"/>
            <a:ext cx="83682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Interactive Shell Mode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Ways to Use Python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7" y="2938325"/>
            <a:ext cx="78200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913850"/>
            <a:ext cx="83682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Script Mode (File → New File)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Ways to Use Python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2684300"/>
            <a:ext cx="75914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Ways to Use Python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Interactive Shell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200"/>
              <a:t>Immediately see expressions evaluated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200"/>
              <a:t>Useful for quick calculations or trying something new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756200" y="1986425"/>
            <a:ext cx="4246800" cy="43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Script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Press F5 to run program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Use </a:t>
            </a:r>
            <a:r>
              <a:rPr lang="en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200"/>
              <a:t> statement to specify which expressions to output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Useful if you need to save code to a file; for reuse (save as .py file)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Hello, World!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913850"/>
            <a:ext cx="83682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print('Hello, World!')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