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bold.fntdata"/><Relationship Id="rId10" Type="http://schemas.openxmlformats.org/officeDocument/2006/relationships/slide" Target="slides/slide6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with Data:</a:t>
            </a:r>
            <a:br>
              <a:rPr lang="en"/>
            </a:br>
            <a:r>
              <a:rPr lang="en"/>
              <a:t>Variables and Values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Valid or Invalid?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s = 12345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hello = 'Hello, World!'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y = 3.1415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y = s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s = hello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By the way, this is a comment.</a:t>
            </a:r>
            <a:br>
              <a:rPr lang="en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The Python interpreter ignores</a:t>
            </a:r>
            <a:br>
              <a:rPr lang="en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everything in a line after the #.</a:t>
            </a:r>
            <a:br>
              <a:rPr lang="en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It is useful for explaining your code</a:t>
            </a:r>
            <a:br>
              <a:rPr lang="en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to a human reader.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Expressions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 combination of values, variables, and operators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</a:t>
            </a:r>
            <a:r>
              <a:rPr lang="en" sz="3000"/>
              <a:t>ntegers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v</a:t>
            </a:r>
            <a:r>
              <a:rPr lang="en" sz="3000"/>
              <a:t>ariables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operators: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Use parentheses to group expressions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PEMDAS applies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21725" y="5656075"/>
            <a:ext cx="7321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* 2 + 4 * 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Statements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 statement is a unit of code that the Python interpreter can execute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print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assignment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An expression has a value; a statement does not.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 vs. Script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913850"/>
            <a:ext cx="87561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miles = 26.2     # assignment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miles * 1.61     # evaluate value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42.182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# in a script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iles = 26.2         # assignment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print(miles * 1.61)  # print value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413975" y="3863650"/>
            <a:ext cx="8334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Operations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We cannot perform mathematical operations on strings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3000"/>
              <a:t> works with strings to concatenate them</a:t>
            </a:r>
            <a:br>
              <a:rPr lang="en" sz="3000"/>
            </a:br>
            <a:br>
              <a:rPr lang="en" sz="3000"/>
            </a:br>
            <a:br>
              <a:rPr lang="en" sz="3000"/>
            </a:br>
            <a:br>
              <a:rPr lang="en" sz="3000"/>
            </a:b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solidFill>
                  <a:schemeClr val="accent6"/>
                </a:solidFill>
              </a:rPr>
              <a:t>*</a:t>
            </a:r>
            <a:r>
              <a:rPr lang="en" sz="3000"/>
              <a:t> also works to repeat a string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921725" y="3738150"/>
            <a:ext cx="73212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 = 'storm'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 = 'trooper'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print(first + second)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921725" y="6151000"/>
            <a:ext cx="53733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print('Pizza' * 2)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Booleans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</a:t>
            </a:r>
            <a:r>
              <a:rPr b="1" lang="en" sz="3000"/>
              <a:t>boolean</a:t>
            </a:r>
            <a:r>
              <a:rPr lang="en" sz="3000"/>
              <a:t> type stores one of two possible values: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3000"/>
              <a:t> or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These can result from boolean expressions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921725" y="3738150"/>
            <a:ext cx="34617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13 &gt; 5</a:t>
            </a:r>
            <a:b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3 &lt;= 1</a:t>
            </a:r>
            <a:b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893750" y="3738150"/>
            <a:ext cx="42501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type(True)</a:t>
            </a:r>
            <a:b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&lt;class 'bool'&gt;</a:t>
            </a:r>
            <a:b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type(False)</a:t>
            </a:r>
            <a:b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&lt;class 'bool'&gt;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Operators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For numerical data types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3000"/>
              <a:t>			less than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3000"/>
              <a:t>			less than or equal to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3000"/>
              <a:t>			greater than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 sz="3000"/>
              <a:t>			greater than or equal to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3000"/>
              <a:t>			equal to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3000"/>
              <a:t>			not equal 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Logical Operators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7900" y="17614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3000"/>
              <a:t> 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n</a:t>
            </a:r>
            <a:r>
              <a:rPr lang="en" sz="2600"/>
              <a:t>egates a boolean value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3000"/>
              <a:t> 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c</a:t>
            </a:r>
            <a:r>
              <a:rPr lang="en" sz="2600"/>
              <a:t>hecks two boolean values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if both are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600"/>
              <a:t>, yields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otherwise,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3000"/>
              <a:t> 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c</a:t>
            </a:r>
            <a:r>
              <a:rPr lang="en" sz="2600"/>
              <a:t>hecks two bolean values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if at least one value is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600"/>
              <a:t>, yields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otherwise, yields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with Data: Input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Values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</a:t>
            </a:r>
            <a:r>
              <a:rPr b="1" lang="en" sz="3000"/>
              <a:t>value</a:t>
            </a:r>
            <a:r>
              <a:rPr lang="en" sz="3000"/>
              <a:t> is one of the basic things a program works with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17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2</a:t>
            </a:r>
          </a:p>
          <a:p>
            <a:pPr indent="-419100" lvl="1" marL="914400">
              <a:spcBef>
                <a:spcPts val="0"/>
              </a:spcBef>
              <a:buSzPct val="100000"/>
              <a:buFont typeface="Consolas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'Hello, World!'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accept input?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Python provides a built-in function: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When this function is called, the program stops and waits for the user to type something.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program resures when the user presses Return or Enter.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String Input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name = input()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Alice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print('Hi, ' + name)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name = input('Your Name: ')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Your Name: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Alice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print('Hi, ' + name)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413975" y="3863650"/>
            <a:ext cx="8334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Numeric Input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# What is wrong here?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baseArea = input('Base Area: ')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Base Area: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200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height = input('Height: ')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Height: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150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volume = baseArea * height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print(volume)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Numeric Input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baseArea = </a:t>
            </a:r>
            <a:r>
              <a:rPr b="1" lang="en" sz="2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(input('Base Area: '))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Base Area: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200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height = </a:t>
            </a:r>
            <a:r>
              <a:rPr b="1" lang="en" sz="2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(input('Height: '))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Height: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150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volume = baseArea * height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print(volume)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30000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Input consists of two integers and one word. Each input is entered on a separate line.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Get all the lines of input before producing output.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Output the sum of the two integers.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Output the word received in the input.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Input and Output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Input                                    Output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2                    5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3                    apple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apple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1                    4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3                    banana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banana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x="404700" y="4705175"/>
            <a:ext cx="8334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2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Given four numbers, A, B, C, and D, each on a separate line, output a boolean answer to the following( each output on a separate line):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Is A equal to B?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Is C equal to D?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Is A equal to B AND is C equal to D?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Is A equal to B OR is C equal to 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Input and Output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5                   False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4                   True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3                   False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3                   True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                   True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                   False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3                   False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5                   True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404700" y="4328100"/>
            <a:ext cx="8334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Values belong to different </a:t>
            </a:r>
            <a:r>
              <a:rPr b="1" lang="en" sz="3000"/>
              <a:t>types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3000"/>
              <a:t> → integer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'Hello, World!'</a:t>
            </a:r>
            <a:r>
              <a:rPr lang="en" sz="3000"/>
              <a:t> → string (enclosed in quotation marks)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Values and Types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</a:t>
            </a:r>
            <a:r>
              <a:rPr lang="en" sz="3000"/>
              <a:t>tr: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'Hello, World!'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int: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17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</a:t>
            </a:r>
            <a:r>
              <a:rPr lang="en" sz="3000"/>
              <a:t>loat: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3.2</a:t>
            </a:r>
            <a:r>
              <a:rPr lang="en" sz="3000"/>
              <a:t> (number with a decimal point)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What about these?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'17'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'3.2'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815775" y="4242050"/>
            <a:ext cx="3940200" cy="1908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interpreter can tell you what type a value has.</a:t>
            </a:r>
            <a:b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type(17)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&lt;class 'int'&gt;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Large Integers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Do not use commas between groups of digits (e.g. 1,000,000)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Python interprets the comma in a different way: a sequence of integers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 </a:t>
            </a:r>
            <a:r>
              <a:rPr b="1" lang="en" sz="3000"/>
              <a:t>variable</a:t>
            </a:r>
            <a:r>
              <a:rPr lang="en" sz="3000"/>
              <a:t> is a name that refers to a value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Create new variables and give them values with an </a:t>
            </a:r>
            <a:r>
              <a:rPr b="1" lang="en" sz="3000"/>
              <a:t>assignment statement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921725" y="3817850"/>
            <a:ext cx="7321200" cy="19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message = 'Good morning'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 = 17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pi = 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3.1415926535897932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of a Variable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type of a variable is the type of the value it refers to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921725" y="3157975"/>
            <a:ext cx="73212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message = 'Good morning'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type(message)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&lt;class 'str'&gt;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pi = 3.1415926535897932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type(pi)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&lt;class 'float'&gt;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Leading Zeroes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If you type an integer with a leading zero, you will get an error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921725" y="3422100"/>
            <a:ext cx="73212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secretcode = 01234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SyntaxError: invalid token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Names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Choose names that are meaningful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What is the variable used for?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What does the variable represent?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Must begin with a letter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May contain letters, numbers, and underscores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Cannot be keywords in Python (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3000"/>
              <a:t>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3000"/>
              <a:t>, …)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