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57DD401-67F1-463A-8B6C-4452EA25043C}">
  <a:tblStyle styleId="{557DD401-67F1-463A-8B6C-4452EA25043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524800" y="1585225"/>
            <a:ext cx="6094500" cy="1943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24800" y="4065925"/>
            <a:ext cx="60945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1524800" y="1585225"/>
            <a:ext cx="6094500" cy="194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Strings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 1: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/>
              <a:t> loop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fruit =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index = 0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index &lt;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(fruit):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letter = fruit[index]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(letter)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index = index + 1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20" name="Shape 120"/>
          <p:cNvSpPr txBox="1"/>
          <p:nvPr/>
        </p:nvSpPr>
        <p:spPr>
          <a:xfrm>
            <a:off x="6367425" y="1913850"/>
            <a:ext cx="1692600" cy="3883500"/>
          </a:xfrm>
          <a:prstGeom prst="rect">
            <a:avLst/>
          </a:prstGeom>
          <a:noFill/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b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b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b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'n'</a:t>
            </a:r>
            <a:b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b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'n'</a:t>
            </a:r>
            <a:b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 2: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/>
              <a:t> loop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Each time through the loop, the next character in the string is processed.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The loop continues until no characters are left.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fruit =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char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fruit: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(char)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happens here?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word =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count = 0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letter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word: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letter ==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count = count + 1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(count)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Are you in?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The word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3000"/>
              <a:t> is a boolean operator that takes two strings and returns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3000"/>
              <a:t> if the first string appears as a substring in the second.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'seed'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Slicing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Indexing is used to get one character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Slicing is used to get a substring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fruit =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fruit[0:3]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'ban'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fruit[3:5]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'an'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Includes the start, excludes the 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Omitting Indices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Omitting the first index defaults to zero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Omitting the second index defaults to the size of the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fruit =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fruit[:2]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'ba'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fruit[4:]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'na'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 Methods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Upper Case: upper()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word =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new_word = word.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(new_word)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BANANA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Methods are like functions, but the syntax is a bit different.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Instead of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(word)</a:t>
            </a:r>
            <a:r>
              <a:rPr lang="en" sz="3000"/>
              <a:t>, it's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word.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Discover the other string methods.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Use the upper() function in a program that takes one line of input and prints out the same line, with all characters converted to uppercase.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87900" y="4171350"/>
            <a:ext cx="3618600" cy="25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Sample Input:</a:t>
            </a:r>
            <a:b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Sample Output: 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b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164" name="Shape 164"/>
          <p:cNvSpPr txBox="1"/>
          <p:nvPr/>
        </p:nvSpPr>
        <p:spPr>
          <a:xfrm>
            <a:off x="4006400" y="4171350"/>
            <a:ext cx="4749900" cy="25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Sample Input:</a:t>
            </a:r>
            <a:b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More challenges ahead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Sample Output:</a:t>
            </a:r>
            <a:b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MORE CHALLENGES AHEAD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 Comparison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Relational operators work on strings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word ==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'All right, bananas.'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 Comparison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Other relational operations are useful for putting words in alphabetical order.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word &lt;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(word +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 comes before banana.'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word &gt;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(word +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 comes after banana.'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'We have bananas.'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 string is a sequence of characters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Can be enclosed in single quotes or double quotes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The backslash can be used to escape quotes and special characters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Force a line break with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'"Isn\'t," she said.'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'First line.\nSecond line.'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Case Sensitivity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Python does not handle uppercase and lowercase letters the same way.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All uppercase letters come before all the lowercase letters.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Pineapple comes before banana.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Why?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Length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Python has a built-in function to get the length of a string: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fruit =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(fruit)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Indexing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Each character can be accessed using square brackets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The expression inside the brackets is called an index (plural: indices)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CS people start counting at 0, not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fruit =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fruit[1]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Indexing</a:t>
            </a:r>
          </a:p>
        </p:txBody>
      </p:sp>
      <p:graphicFrame>
        <p:nvGraphicFramePr>
          <p:cNvPr id="89" name="Shape 89"/>
          <p:cNvGraphicFramePr/>
          <p:nvPr/>
        </p:nvGraphicFramePr>
        <p:xfrm>
          <a:off x="475300" y="18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{557DD401-67F1-463A-8B6C-4452EA25043C}</a:tableStyleId>
              </a:tblPr>
              <a:tblGrid>
                <a:gridCol w="1387050"/>
                <a:gridCol w="1387050"/>
                <a:gridCol w="1387050"/>
                <a:gridCol w="1387050"/>
                <a:gridCol w="1387050"/>
                <a:gridCol w="1387050"/>
              </a:tblGrid>
              <a:tr h="507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5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5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5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5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5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5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507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4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D8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Negative Indices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Negative indices are used to start counting from the end of the string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Starts at -1 (last character)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fruit =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fruit[1]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b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fruit[-4]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'n'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Caution: The Last Letter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To get the last letter of a string, you might be tempted to try something like this: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fruit =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length =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(fruit)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length = fruit[length]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IndexError: string index out of range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Immutable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Strings cannot be changed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Create a new one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fruit =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fruit[2] = 'h' #error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newString = 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'bahana'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Traversing a String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Many programs involve processing a string one character at a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