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F11E336-5ED7-4222-B875-48BADAE142C0}">
  <a:tblStyle styleId="{9F11E336-5ED7-4222-B875-48BADAE142C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49814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Object-Oriented Programming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it in BlueJ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 dirty="0"/>
              <a:t>Create and compile a BankAccount class (BankAccount.java)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Create BankAccount objects</a:t>
            </a:r>
            <a:br>
              <a:rPr lang="en" sz="2000" dirty="0"/>
            </a:br>
            <a:r>
              <a:rPr lang="en" sz="2000" dirty="0"/>
              <a:t>(instances of the class)</a:t>
            </a: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right-click on the class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Carry out operations on the BankAccount objects (invoke the deposit and getBalance methods)</a:t>
            </a:r>
          </a:p>
          <a:p>
            <a: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right-click on the instances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it in BlueJ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Instantiate and use a </a:t>
            </a:r>
            <a:r>
              <a:rPr lang="en" sz="2700" b="1"/>
              <a:t>BankAccount</a:t>
            </a:r>
            <a:r>
              <a:rPr lang="en" sz="2700"/>
              <a:t> object in a </a:t>
            </a:r>
            <a:r>
              <a:rPr lang="en" sz="2700" b="1" i="1" u="sng"/>
              <a:t>Java application</a:t>
            </a:r>
            <a:r>
              <a:rPr lang="en" sz="2700"/>
              <a:t> (use the command prompt)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How? In the same folder containing the BankAccount class, create </a:t>
            </a:r>
            <a:r>
              <a:rPr lang="en" sz="2700" b="1"/>
              <a:t>BankSystem.java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Inside the</a:t>
            </a:r>
            <a:br>
              <a:rPr lang="en" sz="2700"/>
            </a:br>
            <a:r>
              <a:rPr lang="en" sz="27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(String args[])</a:t>
            </a:r>
            <a:r>
              <a:rPr lang="en" sz="2700"/>
              <a:t/>
            </a:r>
            <a:br>
              <a:rPr lang="en" sz="2700"/>
            </a:br>
            <a:r>
              <a:rPr lang="en" sz="2700"/>
              <a:t>method of BankSystem.java, type the following code...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it in BlueJ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7900" y="1709449"/>
            <a:ext cx="8368200" cy="438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public static void main( String args[]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BankAccount b = new BankAccount();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b.deposit( 1000.00 );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b.withdraw( 100.00 );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System.out.println( b.getBalance()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b.deposit( 2000.00 );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System.out.println( b.getBalance() 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/>
              <a:t>Compile and execute BankSystem.java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The values 900.0 and 2900.0 should be printed 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In Java, we write programs for </a:t>
            </a:r>
            <a:r>
              <a:rPr lang="en" sz="2900" b="1" i="1" u="sng"/>
              <a:t>objects</a:t>
            </a:r>
            <a:r>
              <a:rPr lang="en" sz="2900"/>
              <a:t>.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These programs are called </a:t>
            </a:r>
            <a:r>
              <a:rPr lang="en" sz="2900" b="1" i="1" u="sng"/>
              <a:t>classes</a:t>
            </a:r>
            <a:r>
              <a:rPr lang="en" sz="2900"/>
              <a:t>.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 class consists of fields and methods to specify the state and the behavior for its objects.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Once a class has been defined, objects of that class can be created (instantiated).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Methods are invoked on an object, and may cause the state of the object to 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Object-Oriented Programming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The traditional definition of a program is: a sequence of instructions to be executed on a computer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 the object-oriented programming (OOP) paradigm, a program that executes is a collection of interacting </a:t>
            </a:r>
            <a:r>
              <a:rPr lang="en" sz="2900" b="1" i="1" u="sng"/>
              <a:t>objects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 this paradigm, the programs we specify are what are in these objects and how these objects behave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Object?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A "thing" that has type, identity, state, and behavior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b="1"/>
              <a:t>type:</a:t>
            </a:r>
            <a:r>
              <a:rPr lang="en" sz="1800"/>
              <a:t> belongs to a "class" of similar objects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b="1"/>
              <a:t>identity:</a:t>
            </a:r>
            <a:r>
              <a:rPr lang="en" sz="1800"/>
              <a:t> is a </a:t>
            </a:r>
            <a:r>
              <a:rPr lang="en" sz="1800" b="1" i="1"/>
              <a:t>distinct</a:t>
            </a:r>
            <a:r>
              <a:rPr lang="en" sz="1800"/>
              <a:t> "instance" of a class of objects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b="1"/>
              <a:t>state / attributes:</a:t>
            </a:r>
            <a:r>
              <a:rPr lang="en" sz="1800"/>
              <a:t> has a set of </a:t>
            </a:r>
            <a:r>
              <a:rPr lang="en" sz="1800" b="1" i="1"/>
              <a:t>properties</a:t>
            </a:r>
            <a:r>
              <a:rPr lang="en" sz="1800"/>
              <a:t> (a.k.a. fields)</a:t>
            </a: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each field can have different values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b="1"/>
              <a:t>behavior:</a:t>
            </a:r>
            <a:r>
              <a:rPr lang="en" sz="1800"/>
              <a:t> has "methods" (things that the object knows how to do)</a:t>
            </a: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we say we "call" a method on the object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Examples of Objects</a:t>
            </a:r>
          </a:p>
        </p:txBody>
      </p:sp>
      <p:pic>
        <p:nvPicPr>
          <p:cNvPr id="83" name="Shape 83" descr="Light, Light Bulb, On, Bulb,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4650"/>
            <a:ext cx="1733125" cy="2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886175" y="1623311"/>
            <a:ext cx="3063900" cy="21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state/attributes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(true or false)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on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off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if on</a:t>
            </a:r>
          </a:p>
        </p:txBody>
      </p:sp>
      <p:pic>
        <p:nvPicPr>
          <p:cNvPr id="85" name="Shape 85" descr="Savings Box, Pig, Piggy Bank,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78" y="4442325"/>
            <a:ext cx="2135760" cy="1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246138" y="4309773"/>
            <a:ext cx="3063900" cy="21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state/attributes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deposit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withdraw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balance</a:t>
            </a:r>
          </a:p>
        </p:txBody>
      </p:sp>
      <p:pic>
        <p:nvPicPr>
          <p:cNvPr id="87" name="Shape 87" descr="Other resolutions: 320 × 124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724" y="1814600"/>
            <a:ext cx="3063899" cy="11910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815250" y="3094675"/>
            <a:ext cx="4015200" cy="31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state/attributes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of liters of gas in tank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# of km run so far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efficiency (km/liter)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gas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efficiency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gas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odometer reading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87900" y="3712500"/>
            <a:ext cx="15990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LightBulb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87900" y="6045100"/>
            <a:ext cx="15990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BankAccount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157100" y="1525400"/>
            <a:ext cx="15990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 of Objects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Each object is an "</a:t>
            </a:r>
            <a:r>
              <a:rPr lang="en" sz="2900" b="1" i="1"/>
              <a:t>instance</a:t>
            </a:r>
            <a:r>
              <a:rPr lang="en" sz="2900"/>
              <a:t>" of that "</a:t>
            </a:r>
            <a:r>
              <a:rPr lang="en" sz="2900" b="1" i="1"/>
              <a:t>type</a:t>
            </a:r>
            <a:r>
              <a:rPr lang="en" sz="2900"/>
              <a:t>" of object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Each instance has its own values for its attributes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e.g. different accounts can have different balances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BankAccount Example (a preview)</a:t>
            </a:r>
          </a:p>
        </p:txBody>
      </p:sp>
      <p:pic>
        <p:nvPicPr>
          <p:cNvPr id="103" name="Shape 103" descr="Savings Box, Pig, Piggy Bank,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97075"/>
            <a:ext cx="1876524" cy="156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797425" y="1710150"/>
            <a:ext cx="2590500" cy="20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state/attributes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deposit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withdraw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balance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67362" y="3302250"/>
            <a:ext cx="15990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BankAccount</a:t>
            </a:r>
          </a:p>
        </p:txBody>
      </p:sp>
      <p:graphicFrame>
        <p:nvGraphicFramePr>
          <p:cNvPr id="106" name="Shape 106"/>
          <p:cNvGraphicFramePr/>
          <p:nvPr/>
        </p:nvGraphicFramePr>
        <p:xfrm>
          <a:off x="387900" y="4198900"/>
          <a:ext cx="3586150" cy="2072550"/>
        </p:xfrm>
        <a:graphic>
          <a:graphicData uri="http://schemas.openxmlformats.org/drawingml/2006/table">
            <a:tbl>
              <a:tblPr>
                <a:noFill/>
                <a:tableStyleId>{9F11E336-5ED7-4222-B875-48BADAE142C0}</a:tableStyleId>
              </a:tblPr>
              <a:tblGrid>
                <a:gridCol w="35861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 u="sng">
                          <a:solidFill>
                            <a:schemeClr val="dk1"/>
                          </a:solidFill>
                        </a:rPr>
                        <a:t>BankAccount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double balance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double getBalance()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void deposit( double amount 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… and more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Shape 107"/>
          <p:cNvSpPr txBox="1"/>
          <p:nvPr/>
        </p:nvSpPr>
        <p:spPr>
          <a:xfrm>
            <a:off x="4387925" y="1897075"/>
            <a:ext cx="4680000" cy="43743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private double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double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balance = balance +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632656" y="5711875"/>
            <a:ext cx="24354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BankAccount.java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Definition in Java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7900" y="1710150"/>
            <a:ext cx="3999900" cy="45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BankAccount</a:t>
            </a: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 (or class)</a:t>
            </a: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state/attributes (fields)</a:t>
            </a: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behavior (methods)</a:t>
            </a: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have input </a:t>
            </a:r>
            <a:r>
              <a:rPr lang="en" sz="23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parenthesis</a:t>
            </a: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have output (or "return") type</a:t>
            </a: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"body" with code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387925" y="1897075"/>
            <a:ext cx="4680000" cy="43743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private double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double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balance = balance +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6632656" y="5711875"/>
            <a:ext cx="24354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BankAccount.java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 flipH="1">
            <a:off x="2881525" y="2117800"/>
            <a:ext cx="1440900" cy="374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/>
          <p:nvPr/>
        </p:nvCxnSpPr>
        <p:spPr>
          <a:xfrm rot="10800000" flipH="1">
            <a:off x="4056875" y="2679700"/>
            <a:ext cx="683100" cy="1875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 rot="10800000" flipH="1">
            <a:off x="3546300" y="3155400"/>
            <a:ext cx="1208400" cy="197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3558675" y="3328150"/>
            <a:ext cx="1195800" cy="1066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4387925" y="6271375"/>
            <a:ext cx="46800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"double" means a floating point number like 1234.25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with a Constructor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87900" y="1710150"/>
            <a:ext cx="3999900" cy="45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Constructor: special method that handles initialization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now, view constructors as an alternative to initializing fields as they are declared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Later: more advanced uses for constructors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387925" y="1525400"/>
            <a:ext cx="4680000" cy="52359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BankAccount()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double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balance = balance + amount;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552956" y="6118600"/>
            <a:ext cx="2435400" cy="5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BankAccount.java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Class and Its Instances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/>
              <a:t>A single class can have multiple </a:t>
            </a:r>
            <a:r>
              <a:rPr lang="en" b="1" i="1"/>
              <a:t>instances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Each instance is a separate object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Each instance can have different values for its fields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The definition of methods is the same for all instances of the same type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Thus, there is only one class definition</a:t>
            </a:r>
          </a:p>
          <a:p>
            <a: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written as the .java file for that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755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 Slab</vt:lpstr>
      <vt:lpstr>Roboto</vt:lpstr>
      <vt:lpstr>marina</vt:lpstr>
      <vt:lpstr>Introduction to Object-Oriented Programming</vt:lpstr>
      <vt:lpstr>Object-Oriented Programming</vt:lpstr>
      <vt:lpstr>What is an Object?</vt:lpstr>
      <vt:lpstr>Examples of Objects</vt:lpstr>
      <vt:lpstr>Examples of Objects</vt:lpstr>
      <vt:lpstr>BankAccount Example (a preview)</vt:lpstr>
      <vt:lpstr>Class Definition in Java</vt:lpstr>
      <vt:lpstr>Class with a Constructor</vt:lpstr>
      <vt:lpstr>A Class and Its Instances</vt:lpstr>
      <vt:lpstr>Try it in BlueJ</vt:lpstr>
      <vt:lpstr>Try it in BlueJ</vt:lpstr>
      <vt:lpstr>Try it in BlueJ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</dc:title>
  <cp:lastModifiedBy>Alyssa Mae Ngo</cp:lastModifiedBy>
  <cp:revision>4</cp:revision>
  <dcterms:modified xsi:type="dcterms:W3CDTF">2017-03-20T04:14:11Z</dcterms:modified>
</cp:coreProperties>
</file>