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92F73D1-17BA-44F5-9EE0-8C6C599EBD1F}">
  <a:tblStyle styleId="{D92F73D1-17BA-44F5-9EE0-8C6C599EBD1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4499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896807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4457270"/>
            <a:ext cx="1081625" cy="1499895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4065933"/>
            <a:ext cx="5783400" cy="121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2353266"/>
            <a:ext cx="8222100" cy="120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4" name="Shape 34"/>
          <p:cNvCxnSpPr/>
          <p:nvPr/>
        </p:nvCxnSpPr>
        <p:spPr>
          <a:xfrm>
            <a:off x="492562" y="168037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89218" y="1883035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7900" y="2125366"/>
            <a:ext cx="2808000" cy="357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9500" y="5644966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680301" y="1585233"/>
            <a:ext cx="5783400" cy="1943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Simple Console Output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478850" y="4065925"/>
            <a:ext cx="6159300" cy="121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 21a: Introduction to Computing I</a:t>
            </a:r>
            <a:br>
              <a:rPr lang="en"/>
            </a:br>
            <a:r>
              <a:rPr lang="en"/>
              <a:t>First Semester, 2016-2017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 try this...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File: AdvancedExample.java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// A demonstration of printf()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class AdvancedExample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public static void main( String args[]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double pi = Math.PI;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22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22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pi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// pi is a variable assigned with the value of pi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// Math.PI is a constant value from Math.java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// More on this in the future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Formatting Numbers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code will display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3.141592653589793</a:t>
            </a:r>
            <a:r>
              <a:rPr lang="en" sz="3000"/>
              <a:t> on the console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What if we want to force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" sz="3000"/>
              <a:t> to be displayed with only 3 decimal places?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System.out.printf()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1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File: AdvancedExample.java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// A demonstration of printf()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public class AdvancedExample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public static void main( String args[]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double pi = Math.PI;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"pi = %5.3f\n", pi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System.out.printf()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line</a:t>
            </a:r>
            <a:br>
              <a:rPr lang="en" sz="3000"/>
            </a:br>
            <a:r>
              <a:rPr lang="en" sz="3000"/>
              <a:t/>
            </a:r>
            <a:br>
              <a:rPr lang="en" sz="3000"/>
            </a:br>
            <a:r>
              <a:rPr lang="en" sz="2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en" sz="27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27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"pi = %5.3f\n", pi );</a:t>
            </a:r>
            <a:r>
              <a:rPr lang="en" sz="3000"/>
              <a:t/>
            </a:r>
            <a:br>
              <a:rPr lang="en" sz="3000"/>
            </a:br>
            <a:r>
              <a:rPr lang="en" sz="3000"/>
              <a:t/>
            </a:r>
            <a:br>
              <a:rPr lang="en" sz="3000"/>
            </a:br>
            <a:r>
              <a:rPr lang="en" sz="3000"/>
              <a:t>will cause 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" sz="3000"/>
              <a:t> to be displayed as 3.142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Format Specifiers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87900" y="1747525"/>
            <a:ext cx="5139000" cy="495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Format specifiers indicate how the arguments should be processed and where they should be inserted</a:t>
            </a: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Syntax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2100"/>
              <a:t> - start of the specifier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 i="1">
                <a:solidFill>
                  <a:srgbClr val="00FF00"/>
                </a:solidFill>
              </a:rPr>
              <a:t>width</a:t>
            </a:r>
            <a:r>
              <a:rPr lang="en" sz="2100"/>
              <a:t> (optional)</a:t>
            </a:r>
          </a:p>
          <a:p>
            <a:pPr marL="1371600" marR="0" lvl="2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minimum number of spaces to display the argument</a:t>
            </a:r>
          </a:p>
          <a:p>
            <a:pPr marL="1371600" marR="0" lvl="2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puts blanks in unused spaces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'</a:t>
            </a:r>
            <a:r>
              <a:rPr lang="en" sz="21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100"/>
              <a:t>' + </a:t>
            </a:r>
            <a:r>
              <a:rPr lang="en" sz="2100" i="1">
                <a:solidFill>
                  <a:srgbClr val="00FF00"/>
                </a:solidFill>
              </a:rPr>
              <a:t>precision</a:t>
            </a:r>
            <a:r>
              <a:rPr lang="en" sz="2100"/>
              <a:t> (optional)</a:t>
            </a:r>
          </a:p>
          <a:p>
            <a:pPr marL="1371600" marR="0" lvl="2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/>
              <a:t>number of digits after decimal point</a:t>
            </a:r>
          </a:p>
          <a:p>
            <a: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100">
                <a:solidFill>
                  <a:srgbClr val="00FF00"/>
                </a:solidFill>
              </a:rPr>
              <a:t>conversion</a:t>
            </a:r>
            <a:r>
              <a:rPr lang="en" sz="2100"/>
              <a:t> character</a:t>
            </a:r>
          </a:p>
        </p:txBody>
      </p:sp>
      <p:graphicFrame>
        <p:nvGraphicFramePr>
          <p:cNvPr id="147" name="Shape 147"/>
          <p:cNvGraphicFramePr/>
          <p:nvPr/>
        </p:nvGraphicFramePr>
        <p:xfrm>
          <a:off x="5526900" y="2823625"/>
          <a:ext cx="3282000" cy="2804010"/>
        </p:xfrm>
        <a:graphic>
          <a:graphicData uri="http://schemas.openxmlformats.org/drawingml/2006/table">
            <a:tbl>
              <a:tblPr>
                <a:noFill/>
                <a:tableStyleId>{D92F73D1-17BA-44F5-9EE0-8C6C599EBD1F}</a:tableStyleId>
              </a:tblPr>
              <a:tblGrid>
                <a:gridCol w="1641000"/>
                <a:gridCol w="1641000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Conversion character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formatted into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character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FD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 of printf Example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49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System.out.</a:t>
            </a:r>
            <a:r>
              <a:rPr lang="en" sz="24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"pi = %5.3f\n", pi );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2400"/>
              <a:t> signifies the start of the specifier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/>
              <a:t> means that the width of the number is five characters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/>
              <a:t> means that three decimal places are required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i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2400"/>
              <a:t> is the conversion character meaning the resulting value of </a:t>
            </a: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en" sz="2400"/>
              <a:t> is a floating-point number</a:t>
            </a: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2400"/>
              <a:t> results in a line 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will briefly discuss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System.out.println(...)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System.out.print(...)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System.out.printf(...)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Consider the following program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File: RevisedHello.java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// Revised Hello World application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public class RevisedHello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public static void main( String args[]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"Hello world"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"Good Morning"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"Java is cool"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System.out.println()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println()</a:t>
            </a:r>
            <a:r>
              <a:rPr lang="en" sz="3000"/>
              <a:t> will display each string on a separate line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189600" y="3256025"/>
            <a:ext cx="2764800" cy="15660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world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Good Morning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is cool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about using print()?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File: RevisedHello.java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// Revised Hello World application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public class RevisedHello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public static void main( String args[]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"Hello world"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"Good Morning"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26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6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"Java is cool"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System.out.print()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lang="en" sz="3000"/>
              <a:t> will NOT display the next string on a new line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950975" y="3710225"/>
            <a:ext cx="7516500" cy="6576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worldGood MorningJava is cool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System.out.print()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Another example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System.out.println( "Hello world"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System.out.print( "Good Morning"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System.out.println( "Java is cool"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nsolas"/>
                <a:ea typeface="Consolas"/>
                <a:cs typeface="Consolas"/>
                <a:sym typeface="Consolas"/>
              </a:rPr>
              <a:t>   System.out.println( "So is our beadle" );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902000" y="4717675"/>
            <a:ext cx="5340000" cy="1591800"/>
          </a:xfrm>
          <a:prstGeom prst="rect">
            <a:avLst/>
          </a:prstGeom>
          <a:noFill/>
          <a:ln w="38100" cap="flat" cmpd="sng">
            <a:solidFill>
              <a:srgbClr val="8BC34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world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Good MorningJava is cool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 is our beadle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this...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87900" y="1986424"/>
            <a:ext cx="8368200" cy="461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File: RevisedHello.java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// Revised Hello World application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public class RevisedHello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public static void main( String args[] 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"Hello world" + "\n"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"Good Morning" + "\n"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    System.out.</a:t>
            </a:r>
            <a:r>
              <a:rPr lang="en" sz="23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3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 "Java is cool" + "\n" 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print() with "\n"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</a:pPr>
            <a:r>
              <a:rPr lang="en" sz="3000"/>
              <a:t>Even if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lang="en" sz="3000"/>
              <a:t> does not display consecutive strings in separate lines, the "\n" character causes a line break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3000"/>
              <a:t>The same effect of </a:t>
            </a:r>
            <a:r>
              <a:rPr lang="en" sz="3000">
                <a:solidFill>
                  <a:srgbClr val="00FFFF"/>
                </a:solidFill>
                <a:latin typeface="Consolas"/>
                <a:ea typeface="Consolas"/>
                <a:cs typeface="Consolas"/>
                <a:sym typeface="Consolas"/>
              </a:rPr>
              <a:t>println()</a:t>
            </a:r>
            <a:r>
              <a:rPr lang="en" sz="3000"/>
              <a:t> can be achieved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Macintosh PowerPoint</Application>
  <PresentationFormat>On-screen Show (4:3)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Roboto Slab</vt:lpstr>
      <vt:lpstr>Roboto</vt:lpstr>
      <vt:lpstr>marina</vt:lpstr>
      <vt:lpstr>Simple Console Output</vt:lpstr>
      <vt:lpstr>We will briefly discuss</vt:lpstr>
      <vt:lpstr>Consider the following program</vt:lpstr>
      <vt:lpstr>System.out.println()</vt:lpstr>
      <vt:lpstr>How about using print()?</vt:lpstr>
      <vt:lpstr>System.out.print()</vt:lpstr>
      <vt:lpstr>System.out.print()</vt:lpstr>
      <vt:lpstr>Try this...</vt:lpstr>
      <vt:lpstr>Using print() with "\n"</vt:lpstr>
      <vt:lpstr>Now try this...</vt:lpstr>
      <vt:lpstr>Formatting Numbers</vt:lpstr>
      <vt:lpstr>System.out.printf()</vt:lpstr>
      <vt:lpstr>System.out.printf()</vt:lpstr>
      <vt:lpstr>Format Specifiers</vt:lpstr>
      <vt:lpstr>Summary of printf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Console Output</dc:title>
  <cp:lastModifiedBy>Alyssa Mae Ngo</cp:lastModifiedBy>
  <cp:revision>1</cp:revision>
  <dcterms:modified xsi:type="dcterms:W3CDTF">2017-03-20T07:05:44Z</dcterms:modified>
</cp:coreProperties>
</file>