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42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Relationships and Object Interaction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</a:t>
            </a:r>
            <a:r>
              <a:rPr lang="en" b="1"/>
              <a:t>Bank</a:t>
            </a:r>
            <a:r>
              <a:rPr lang="en"/>
              <a:t> Object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Bank b = new Bank();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b.deposit("john",200);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b.withdraw("marsha",100);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System.out.println(b.getBalance("john"));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System.out.println(b.getBalance("marsha"));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905700" y="4392100"/>
            <a:ext cx="1332600" cy="13782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Prints: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1200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1900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Interaction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7900" y="5713524"/>
            <a:ext cx="8368200" cy="91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Calling deposit on the Bank object causes</a:t>
            </a:r>
            <a:br>
              <a:rPr lang="en" sz="2900"/>
            </a:br>
            <a:r>
              <a:rPr lang="en" sz="2900"/>
              <a:t>deposit to be called on a BankAccount object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59" y="1947523"/>
            <a:ext cx="8057689" cy="37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whole </a:t>
            </a:r>
            <a:r>
              <a:rPr lang="en" b="1"/>
              <a:t>manages</a:t>
            </a:r>
            <a:r>
              <a:rPr lang="en"/>
              <a:t> its parts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 effect, Bank is a manager of BankAccounts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Transactions are carried out through the Bank object but ultimately uses/affects a BankAccount object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one calling Bank's methods does not even need to konw about the BankACcount class -- this is exactly what encapuslation is about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Association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Association: a weaker kind of relationship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Unlike in the case of composition or aggregation, the creation or existence of one object does not depend on another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Examples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Borrower and Book in a library system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Student, Class, Teacher in a university system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WaterTank and Faucet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WaterTank-Faucet Example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 WaterTank object has methods that cause it to be filled up with water or to dispense water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 Faucet object is connected to a WaterTank and has methods to dispense or drain water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Faucet needs a way to connect/associate to a WaterTank object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Note: we can connect several faucets to a single water tank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WaterTank-Faucet Association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Option 1: create WaterTank object, create Faucet object(s), and call a method on Faucet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WaterTank w = new WaterTank();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Faucet f1 = new Faucet();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Faucet f2 = new Faucet();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f1.connect(w);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f2.connect(w);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WaterTank-Faucet Association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Option 2: Faucet's constructor has a WaterTank parameter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WaterTank w = new WaterTank();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Faucet f1 = new Faucet(w);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Faucet f2 = new Faucet(w);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WaterTank and Faucet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75" y="1985760"/>
            <a:ext cx="7594049" cy="463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public class Faucet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private WaterTank tank;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public Faucet( WaterTank w )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  tank = w;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public void connect( WaterTank w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  tank = w;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Association in Java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258875" y="1396025"/>
            <a:ext cx="2497200" cy="11427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The association is represented by a WaterTank field</a:t>
            </a:r>
          </a:p>
        </p:txBody>
      </p:sp>
      <p:cxnSp>
        <p:nvCxnSpPr>
          <p:cNvPr id="178" name="Shape 178"/>
          <p:cNvCxnSpPr>
            <a:stCxn id="177" idx="1"/>
          </p:cNvCxnSpPr>
          <p:nvPr/>
        </p:nvCxnSpPr>
        <p:spPr>
          <a:xfrm flipH="1">
            <a:off x="5141975" y="1967375"/>
            <a:ext cx="1116900" cy="8247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9" name="Shape 179"/>
          <p:cNvSpPr txBox="1"/>
          <p:nvPr/>
        </p:nvSpPr>
        <p:spPr>
          <a:xfrm>
            <a:off x="6724500" y="3342175"/>
            <a:ext cx="2031600" cy="11427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The field can be set in the constructor...</a:t>
            </a:r>
          </a:p>
        </p:txBody>
      </p:sp>
      <p:cxnSp>
        <p:nvCxnSpPr>
          <p:cNvPr id="180" name="Shape 180"/>
          <p:cNvCxnSpPr/>
          <p:nvPr/>
        </p:nvCxnSpPr>
        <p:spPr>
          <a:xfrm flipH="1">
            <a:off x="3420300" y="3913525"/>
            <a:ext cx="3304200" cy="42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1" name="Shape 181"/>
          <p:cNvSpPr txBox="1"/>
          <p:nvPr/>
        </p:nvSpPr>
        <p:spPr>
          <a:xfrm>
            <a:off x="7163975" y="5485600"/>
            <a:ext cx="1463100" cy="9147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...or in a method</a:t>
            </a:r>
          </a:p>
        </p:txBody>
      </p:sp>
      <p:cxnSp>
        <p:nvCxnSpPr>
          <p:cNvPr id="182" name="Shape 182"/>
          <p:cNvCxnSpPr>
            <a:stCxn id="181" idx="1"/>
          </p:cNvCxnSpPr>
          <p:nvPr/>
        </p:nvCxnSpPr>
        <p:spPr>
          <a:xfrm rot="10800000">
            <a:off x="3350675" y="5933050"/>
            <a:ext cx="3813300" cy="9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Interaction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934137"/>
            <a:ext cx="88773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Relationships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More complex programs require multiple classes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It is typical for objects to have fields that refer to other objects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 class A, there may be a field whose type is class B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There is a class relationship between A and 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Interaction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88525" y="1807700"/>
            <a:ext cx="4199400" cy="48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class Faucet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private WaterTank tank;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Faucet(WaterTank w)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tank = w;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void dispense(double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	amt)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tank.dispense(amt);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void flush()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tank.dispense(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	tank.getWaterLeft()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4756200" y="1807700"/>
            <a:ext cx="4199400" cy="48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class WaterTank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private double waterLeft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void fillTank()...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void dispense(double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	amt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	waterLeft -= amt;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public double getWaterLeft()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return waterLeft;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96" name="Shape 196"/>
          <p:cNvCxnSpPr/>
          <p:nvPr/>
        </p:nvCxnSpPr>
        <p:spPr>
          <a:xfrm rot="10800000" flipH="1">
            <a:off x="3362625" y="3952450"/>
            <a:ext cx="1710600" cy="6687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/>
          <p:nvPr/>
        </p:nvCxnSpPr>
        <p:spPr>
          <a:xfrm rot="10800000" flipH="1">
            <a:off x="2677325" y="4227900"/>
            <a:ext cx="2474700" cy="1410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3517975" y="5447200"/>
            <a:ext cx="1653900" cy="462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 b="1"/>
              <a:t>Faucet</a:t>
            </a:r>
            <a:r>
              <a:rPr lang="en"/>
              <a:t> and </a:t>
            </a:r>
            <a:r>
              <a:rPr lang="en" b="1"/>
              <a:t>WaterTank</a:t>
            </a:r>
            <a:r>
              <a:rPr lang="en"/>
              <a:t> Objects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WaterTank w = new WaterTank();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WaterTank x = new WaterTank();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w.fillTank(); // fill to capacity, like 100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x.fillTank(); // fill to capacity, like 100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Faucet f1 = new Faucet( w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Faucet f2 = new Faucet( w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f1.dispense( 20 );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f2.flush();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f1.connect( x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f1.dispense( 50 );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System.out.println(w.getWaterLeft());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System.out.println(x.getWaterLeft());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150325" y="4018500"/>
            <a:ext cx="1226700" cy="13782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Prints: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50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Integrated Example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400"/>
              <a:t>Grocery environment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Products are stocked and sold in the grocery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Cashiers are front-end objects that carry out a sale through a back-end price-and-stock Manager object</a:t>
            </a: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Multiple cashiers are associated to the Manager object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The Manager object aggregates Product objects (where prices and stock levels are stored)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Grocery Example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62" y="1907549"/>
            <a:ext cx="8474076" cy="45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In Java, a program is a collection of interacting objects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Programmers may develop multiple classes for these objects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The classes are related by</a:t>
            </a: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Composition / Aggregation</a:t>
            </a: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Association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Later in the semester, we will introduce another relationships: </a:t>
            </a:r>
            <a:r>
              <a:rPr lang="en" sz="2400" b="1"/>
              <a:t>Inheritance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Relationships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3000"/>
              <a:t>Types of class relationships</a:t>
            </a:r>
          </a:p>
          <a:p>
            <a:pPr marL="914400" lvl="1" indent="-419100" rtl="0">
              <a:spcBef>
                <a:spcPts val="0"/>
              </a:spcBef>
              <a:buSzPct val="100000"/>
            </a:pPr>
            <a:r>
              <a:rPr lang="en" sz="3000"/>
              <a:t>Composition or Aggregation</a:t>
            </a:r>
          </a:p>
          <a:p>
            <a:pPr marL="914400" lvl="1" indent="-419100" rtl="0">
              <a:spcBef>
                <a:spcPts val="0"/>
              </a:spcBef>
              <a:buSzPct val="100000"/>
            </a:pPr>
            <a:r>
              <a:rPr lang="en" sz="3000"/>
              <a:t>Association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Composition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Objects can be composed of other objects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Have references to "parts" of the class as fields of the class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Objects can create instances of other objects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Also called </a:t>
            </a:r>
            <a:r>
              <a:rPr lang="en" sz="3000" b="1" i="1"/>
              <a:t>aggregation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Encapsulation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idea of "hiding" </a:t>
            </a:r>
            <a:r>
              <a:rPr lang="en" sz="3000" b="1" i="1"/>
              <a:t>implementation</a:t>
            </a:r>
            <a:r>
              <a:rPr lang="en" sz="3000"/>
              <a:t> details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What's more important is the </a:t>
            </a:r>
            <a:r>
              <a:rPr lang="en" sz="3000" b="1" i="1"/>
              <a:t>interface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Users don't need to know </a:t>
            </a:r>
            <a:r>
              <a:rPr lang="en" sz="3000" u="sng"/>
              <a:t>how</a:t>
            </a:r>
            <a:r>
              <a:rPr lang="en" sz="3000"/>
              <a:t> a method works, just that it's there and it works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Objects know how to handle themselves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users don't need to know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Encapsulation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Data should be hidden with the object that it belongs to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Changes to data should be done via methods of object that contains the data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Again… objects should know how to handle the data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Allows the object's programmer to change data representation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This is why we make fields private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Bank Example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A Bank encapsulates a set of BankAccount objects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What's important is the external interface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Users don't need to know what goes on inside the Bank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4104162"/>
            <a:ext cx="79438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Bank and BankAccount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50" y="1875504"/>
            <a:ext cx="7384500" cy="480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Composition in Java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7900" y="1791100"/>
            <a:ext cx="8368200" cy="49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class Bank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private BankAccount john;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private BankAccount marsha;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Bank()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john = new BankAccount(1000);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marsha = new BankAccount(2000);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void deposit(String name, double amt)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if( name.equals("john")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john.deposit( amt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034700" y="1218200"/>
            <a:ext cx="1721400" cy="1056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There are BankAccount fields in Bank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300175" y="2856450"/>
            <a:ext cx="2455500" cy="11451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fields are instantiated in Bank's constructor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125175" y="5009500"/>
            <a:ext cx="2826900" cy="1695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Bank has its own deposit method that calls BankAccount's deposit method on the appropriate object</a:t>
            </a:r>
          </a:p>
        </p:txBody>
      </p:sp>
      <p:cxnSp>
        <p:nvCxnSpPr>
          <p:cNvPr id="118" name="Shape 118"/>
          <p:cNvCxnSpPr>
            <a:stCxn id="115" idx="1"/>
          </p:cNvCxnSpPr>
          <p:nvPr/>
        </p:nvCxnSpPr>
        <p:spPr>
          <a:xfrm flipH="1">
            <a:off x="5009400" y="1746200"/>
            <a:ext cx="2025300" cy="747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>
            <a:stCxn id="116" idx="1"/>
          </p:cNvCxnSpPr>
          <p:nvPr/>
        </p:nvCxnSpPr>
        <p:spPr>
          <a:xfrm flipH="1">
            <a:off x="5950075" y="3429000"/>
            <a:ext cx="350100" cy="3555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>
            <a:stCxn id="117" idx="1"/>
          </p:cNvCxnSpPr>
          <p:nvPr/>
        </p:nvCxnSpPr>
        <p:spPr>
          <a:xfrm rot="10800000">
            <a:off x="5031375" y="5578300"/>
            <a:ext cx="1093800" cy="2787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Macintosh PowerPoint</Application>
  <PresentationFormat>On-screen Show (4:3)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Roboto Slab</vt:lpstr>
      <vt:lpstr>Roboto</vt:lpstr>
      <vt:lpstr>marina</vt:lpstr>
      <vt:lpstr>Class Relationships and Object Interaction</vt:lpstr>
      <vt:lpstr>Class Relationships</vt:lpstr>
      <vt:lpstr>Class Relationships</vt:lpstr>
      <vt:lpstr>Object Composition</vt:lpstr>
      <vt:lpstr>Encapsulation</vt:lpstr>
      <vt:lpstr>Encapsulation</vt:lpstr>
      <vt:lpstr>Bank Example</vt:lpstr>
      <vt:lpstr>Bank and BankAccount</vt:lpstr>
      <vt:lpstr>Object Composition in Java</vt:lpstr>
      <vt:lpstr>Using a Bank Object</vt:lpstr>
      <vt:lpstr>Object Interaction</vt:lpstr>
      <vt:lpstr>The whole manages its parts</vt:lpstr>
      <vt:lpstr>Object Association</vt:lpstr>
      <vt:lpstr>WaterTank-Faucet Example</vt:lpstr>
      <vt:lpstr>WaterTank-Faucet Association</vt:lpstr>
      <vt:lpstr>WaterTank-Faucet Association</vt:lpstr>
      <vt:lpstr>WaterTank and Faucet</vt:lpstr>
      <vt:lpstr>Object Association in Java</vt:lpstr>
      <vt:lpstr>Object Interaction</vt:lpstr>
      <vt:lpstr>Object Interaction</vt:lpstr>
      <vt:lpstr>Using Faucet and WaterTank Objects</vt:lpstr>
      <vt:lpstr>An Integrated Example</vt:lpstr>
      <vt:lpstr>Grocery 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Relationships and Object Interaction</dc:title>
  <cp:lastModifiedBy>Alyssa Mae Ngo</cp:lastModifiedBy>
  <cp:revision>2</cp:revision>
  <dcterms:modified xsi:type="dcterms:W3CDTF">2017-03-20T07:37:57Z</dcterms:modified>
</cp:coreProperties>
</file>